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iconf_testhipot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Juan</a:t>
            </a:r>
            <a:r>
              <a:rPr/>
              <a:t> </a:t>
            </a:r>
            <a:r>
              <a:rPr/>
              <a:t>Ramon</a:t>
            </a:r>
            <a:r>
              <a:rPr/>
              <a:t> </a:t>
            </a:r>
            <a:r>
              <a:rPr/>
              <a:t>Lacalle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muestral</a:t>
            </a:r>
          </a:p>
        </p:txBody>
      </p:sp>
      <p:pic>
        <p:nvPicPr>
          <p:cNvPr descr="iconf_testhipotesi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Región</a:t>
            </a:r>
            <a:r>
              <a:rPr/>
              <a:t> </a:t>
            </a:r>
            <a:r>
              <a:rPr/>
              <a:t>crítica</a:t>
            </a:r>
            <a:r>
              <a:rPr/>
              <a:t> </a:t>
            </a:r>
            <a:r>
              <a:rPr/>
              <a:t>bilateral</a:t>
            </a:r>
            <a:r>
              <a:rPr/>
              <a:t> </a:t>
            </a:r>
            <a:r>
              <a:rPr/>
              <a:t>(1)</a:t>
            </a:r>
          </a:p>
        </p:txBody>
      </p:sp>
      <p:pic>
        <p:nvPicPr>
          <p:cNvPr descr="iconf_testhipotesi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Región</a:t>
            </a:r>
            <a:r>
              <a:rPr/>
              <a:t> </a:t>
            </a:r>
            <a:r>
              <a:rPr/>
              <a:t>crítica</a:t>
            </a:r>
            <a:r>
              <a:rPr/>
              <a:t> </a:t>
            </a:r>
            <a:r>
              <a:rPr/>
              <a:t>bilateral</a:t>
            </a:r>
            <a:r>
              <a:rPr/>
              <a:t> </a:t>
            </a:r>
            <a:r>
              <a:rPr/>
              <a:t>(2)</a:t>
            </a:r>
          </a:p>
        </p:txBody>
      </p:sp>
      <p:pic>
        <p:nvPicPr>
          <p:cNvPr descr="iconf_testhipotesi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Región</a:t>
            </a:r>
            <a:r>
              <a:rPr/>
              <a:t> </a:t>
            </a:r>
            <a:r>
              <a:rPr/>
              <a:t>crítica</a:t>
            </a:r>
            <a:r>
              <a:rPr/>
              <a:t> </a:t>
            </a:r>
            <a:r>
              <a:rPr/>
              <a:t>unilateral</a:t>
            </a:r>
            <a:r>
              <a:rPr/>
              <a:t> </a:t>
            </a:r>
            <a:r>
              <a:rPr/>
              <a:t>(1)</a:t>
            </a:r>
          </a:p>
        </p:txBody>
      </p:sp>
      <p:pic>
        <p:nvPicPr>
          <p:cNvPr descr="iconf_testhipotesi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Región</a:t>
            </a:r>
            <a:r>
              <a:rPr/>
              <a:t> </a:t>
            </a:r>
            <a:r>
              <a:rPr/>
              <a:t>crítica</a:t>
            </a:r>
            <a:r>
              <a:rPr/>
              <a:t> </a:t>
            </a:r>
            <a:r>
              <a:rPr/>
              <a:t>unilateral</a:t>
            </a:r>
            <a:r>
              <a:rPr/>
              <a:t> </a:t>
            </a:r>
            <a:r>
              <a:rPr/>
              <a:t>(2)</a:t>
            </a:r>
          </a:p>
        </p:txBody>
      </p:sp>
      <p:pic>
        <p:nvPicPr>
          <p:cNvPr descr="iconf_testhipotesi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iconf_testhipot</dc:title>
  <dc:creator>Juan Ramon Lacalle</dc:creator>
  <cp:keywords/>
  <dcterms:created xsi:type="dcterms:W3CDTF">2021-01-13T11:44:28Z</dcterms:created>
  <dcterms:modified xsi:type="dcterms:W3CDTF">2021-01-13T11:44:28Z</dcterms:modified>
</cp:coreProperties>
</file>