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Conceptos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intervalos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confanza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pic>
        <p:nvPicPr>
          <p:cNvPr descr="pwp_intervalosconfianza_concept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Interpretación</a:t>
            </a:r>
          </a:p>
        </p:txBody>
      </p:sp>
      <p:pic>
        <p:nvPicPr>
          <p:cNvPr descr="pwp_intervalosconfianza_concepto_files/figure-pptx/grafico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Efecto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</a:p>
        </p:txBody>
      </p:sp>
      <p:pic>
        <p:nvPicPr>
          <p:cNvPr descr="pwp_intervalosconfianza_concepto_files/figure-pptx/grafico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Efecto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tamaño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muestra</a:t>
            </a:r>
          </a:p>
        </p:txBody>
      </p:sp>
      <p:pic>
        <p:nvPicPr>
          <p:cNvPr descr="pwp_intervalosconfianza_concepto_files/figure-pptx/grafico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sobre intervalos de confanza</dc:title>
  <dc:creator/>
  <cp:keywords/>
  <dcterms:created xsi:type="dcterms:W3CDTF">2021-05-16T21:44:51Z</dcterms:created>
  <dcterms:modified xsi:type="dcterms:W3CDTF">2021-05-16T21:44:51Z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