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medidas</a:t>
            </a:r>
            <a:r>
              <a:rPr/>
              <a:t> </a:t>
            </a:r>
            <a:r>
              <a:rPr/>
              <a:t>asociación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Juan</a:t>
            </a:r>
            <a:r>
              <a:rPr/>
              <a:t> </a:t>
            </a:r>
            <a:r>
              <a:rPr/>
              <a:t>Ramon</a:t>
            </a:r>
            <a:r>
              <a:rPr/>
              <a:t> </a:t>
            </a:r>
            <a:r>
              <a:rPr/>
              <a:t>Lacalle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17/11/2020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Riesgo</a:t>
            </a:r>
            <a:r>
              <a:rPr/>
              <a:t> </a:t>
            </a:r>
            <a:r>
              <a:rPr/>
              <a:t>relativo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R</m:t>
                    </m:r>
                    <m:r>
                      <m:t>R</m:t>
                    </m:r>
                    <m:r>
                      <m:t>=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/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Diferencia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riesgos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r>
                      <m:t>R</m:t>
                    </m:r>
                    <m:r>
                      <m:t>=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Reducción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riesgo</a:t>
            </a:r>
            <a:r>
              <a:rPr/>
              <a:t> </a:t>
            </a:r>
            <a:r>
              <a:rPr/>
              <a:t>relativo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R</m:t>
                    </m:r>
                    <m:r>
                      <m:t>R</m:t>
                    </m:r>
                    <m:r>
                      <m:t>R</m:t>
                    </m:r>
                    <m:r>
                      <m:t>=</m:t>
                    </m:r>
                    <m:r>
                      <m:t>(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r>
                      <m:t>/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1</m:t>
                    </m:r>
                    <m:r>
                      <m:t>−</m:t>
                    </m:r>
                    <m:r>
                      <m:t>R</m:t>
                    </m:r>
                    <m:r>
                      <m:t>R</m:t>
                    </m:r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Número</a:t>
            </a:r>
            <a:r>
              <a:rPr/>
              <a:t> </a:t>
            </a:r>
            <a:r>
              <a:rPr/>
              <a:t>necesario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tratar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N</m:t>
                    </m:r>
                    <m:r>
                      <m:t>N</m:t>
                    </m:r>
                    <m:r>
                      <m:t>T</m:t>
                    </m:r>
                    <m:r>
                      <m:t>=</m:t>
                    </m:r>
                    <m:r>
                      <m:t>1</m:t>
                    </m:r>
                    <m:r>
                      <m:t>/</m:t>
                    </m:r>
                    <m:r>
                      <m:t>(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$OR = {{P_2/(1-P_2)} \over {P_1/(1-P_1)}}$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medidas asociación</dc:title>
  <dc:creator>Juan Ramon Lacalle</dc:creator>
  <cp:keywords/>
  <dcterms:created xsi:type="dcterms:W3CDTF">2020-11-17T09:17:21Z</dcterms:created>
  <dcterms:modified xsi:type="dcterms:W3CDTF">2020-11-17T09:17:21Z</dcterms:modified>
</cp:coreProperties>
</file>