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varianza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Juan</a:t>
            </a:r>
            <a:r>
              <a:rPr/>
              <a:t> </a:t>
            </a:r>
            <a:r>
              <a:rPr/>
              <a:t>Ramon</a:t>
            </a:r>
            <a:r>
              <a:rPr/>
              <a:t> </a:t>
            </a:r>
            <a:r>
              <a:rPr/>
              <a:t>Lacalle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27/1/2021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Y el estadístico se define del siguiente modo: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e</m:t>
                          </m:r>
                          <m:r>
                            <m:t>x</m:t>
                          </m:r>
                          <m:r>
                            <m:t>p</m:t>
                          </m:r>
                        </m:sub>
                      </m:sSub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u</m:t>
                              </m:r>
                              <m:r>
                                <m:t>p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u</m:t>
                              </m:r>
                              <m:r>
                                <m:t>p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br/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e</m:t>
                          </m:r>
                          <m:r>
                            <m:t>x</m:t>
                          </m:r>
                          <m:r>
                            <m:t>p</m:t>
                          </m:r>
                        </m:sub>
                      </m:sSub>
                      <m:r>
                        <m:t>∼</m:t>
                      </m:r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(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t>−</m:t>
                          </m:r>
                          <m:r>
                            <m:t>1</m:t>
                          </m:r>
                          <m:r>
                            <m:t>)</m:t>
                          </m:r>
                          <m:r>
                            <m:t>,</m:t>
                          </m:r>
                          <m:r>
                            <m:t>(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r>
                            <m:t>−</m:t>
                          </m:r>
                          <m:r>
                            <m:t>1</m:t>
                          </m:r>
                          <m:r>
                            <m:t>)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isisvarianza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Condición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Normalidad de las distribuciones</a:t>
            </a:r>
          </a:p>
          <a:p>
            <a:pPr lvl="0" marL="0" indent="0">
              <a:buNone/>
            </a:pPr>
            <a:r>
              <a:rPr/>
              <a:t>Pero ¿cómo lo compruebo?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normalidad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: la distribución es normal.</a:t>
                </a:r>
                <a:br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: la distribución no es normal.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Shapiro-Wilk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 Shapiro-Wilk normality test
## 
## data:  zelazo$edad
## W = 0.95109, p-value = 0.3082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varianza</a:t>
            </a:r>
            <a:r>
              <a:rPr/>
              <a:t> </a:t>
            </a:r>
            <a:r>
              <a:rPr/>
              <a:t>(ANOVA)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      Df Sum Sq Mean Sq F value Pr(&gt;F)
## tto          3  14.78   4.926   2.142  0.129
## Residuals   19  43.69   2.299</a:t>
            </a:r>
          </a:p>
          <a:p>
            <a:pPr lvl="0" marL="0" indent="0">
              <a:buNone/>
            </a:pPr>
            <a:r>
              <a:rPr/>
              <a:t>¿Y ahora qué hacemos?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 Kruskal-Wallis rank sum test
## 
## data:  edad by tto
## Kruskal-Wallis chi-squared = 6.8805, df = 3, p-value = 0.0758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Resultados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estudio</a:t>
            </a:r>
          </a:p>
        </p:txBody>
      </p:sp>
      <p:pic>
        <p:nvPicPr>
          <p:cNvPr descr="analisisvarianza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El</a:t>
            </a:r>
            <a:r>
              <a:rPr/>
              <a:t> </a:t>
            </a: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varianza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=</m:t>
                      </m:r>
                      <m:r>
                        <m:t>.</m:t>
                      </m:r>
                      <m:r>
                        <m:t>.</m:t>
                      </m:r>
                      <m:r>
                        <m:t>.</m:t>
                      </m:r>
                      <m:r>
                        <m:t>=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Las</a:t>
            </a:r>
            <a:r>
              <a:rPr/>
              <a:t> </a:t>
            </a:r>
            <a:r>
              <a:rPr/>
              <a:t>comparaciones</a:t>
            </a:r>
            <a:r>
              <a:rPr/>
              <a:t> </a:t>
            </a:r>
            <a:r>
              <a:rPr/>
              <a:t>múltiples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¿Cuál es el problema de las comparaciones múltiples?</a:t>
                </a:r>
                <a:br/>
                <a:r>
                  <a:rPr/>
                  <a:t> </a:t>
                </a:r>
                <a:br/>
                <a:r>
                  <a:rPr/>
                  <a:t>- 1 comparación: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br/>
                <a:r>
                  <a:rPr/>
                  <a:t>- k comparaciones: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t>−</m:t>
                    </m:r>
                    <m:r>
                      <m:t>(</m:t>
                    </m:r>
                    <m:r>
                      <m:t>1</m:t>
                    </m:r>
                    <m:r>
                      <m:t>−</m:t>
                    </m:r>
                    <m:r>
                      <m:t>α</m:t>
                    </m:r>
                    <m:sSup>
                      <m:e>
                        <m:r>
                          <m:t>)</m:t>
                        </m:r>
                      </m:e>
                      <m:sup>
                        <m:r>
                          <m:t>k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</a:t>
            </a:r>
            <a:r>
              <a:rPr/>
              <a:t> </a:t>
            </a:r>
            <a:r>
              <a:rPr/>
              <a:t>hipótesis</a:t>
            </a:r>
            <a:r>
              <a:rPr/>
              <a:t> </a:t>
            </a:r>
            <a:r>
              <a:rPr/>
              <a:t>nula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3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4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isisvarianza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</a:t>
            </a:r>
            <a:r>
              <a:rPr/>
              <a:t> </a:t>
            </a:r>
            <a:r>
              <a:rPr/>
              <a:t>hipótesis</a:t>
            </a:r>
            <a:r>
              <a:rPr/>
              <a:t> </a:t>
            </a:r>
            <a:r>
              <a:rPr/>
              <a:t>alternativa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≠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,</m:t>
                      </m:r>
                      <m:r>
                        <m:t>i</m:t>
                      </m:r>
                      <m:r>
                        <m:t>≠</m:t>
                      </m:r>
                      <m:r>
                        <m:t>j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isisvarianza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El</a:t>
            </a:r>
            <a:r>
              <a:rPr/>
              <a:t> </a:t>
            </a:r>
            <a:r>
              <a:rPr/>
              <a:t>estadístico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contraste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T</m:t>
                          </m:r>
                          <m:r>
                            <m:t>o</m:t>
                          </m:r>
                          <m:r>
                            <m:t>t</m:t>
                          </m:r>
                          <m:r>
                            <m:t>a</m:t>
                          </m:r>
                          <m:r>
                            <m:t>l</m:t>
                          </m:r>
                        </m:sub>
                      </m:sSub>
                      <m:r>
                        <m:t>=</m:t>
                      </m:r>
                      <m:r>
                        <m:t>S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I</m:t>
                          </m:r>
                          <m:r>
                            <m:t>n</m:t>
                          </m:r>
                          <m:r>
                            <m:t>t</m:t>
                          </m:r>
                          <m:r>
                            <m:t>e</m:t>
                          </m:r>
                          <m:r>
                            <m:t>r</m:t>
                          </m:r>
                          <m:r>
                            <m:t>g</m:t>
                          </m:r>
                          <m:r>
                            <m:t>r</m:t>
                          </m:r>
                          <m:r>
                            <m:t>u</m:t>
                          </m:r>
                          <m:r>
                            <m:t>p</m:t>
                          </m:r>
                          <m:r>
                            <m:t>o</m:t>
                          </m:r>
                          <m:r>
                            <m:t>s</m:t>
                          </m:r>
                        </m:sub>
                      </m:sSub>
                      <m:r>
                        <m:t>+</m:t>
                      </m:r>
                      <m:r>
                        <m:t>S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E</m:t>
                          </m:r>
                          <m:r>
                            <m:t>n</m:t>
                          </m:r>
                          <m:r>
                            <m:t>t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g</m:t>
                          </m:r>
                          <m:r>
                            <m:t>r</m:t>
                          </m:r>
                          <m:r>
                            <m:t>u</m:t>
                          </m:r>
                          <m:r>
                            <m:t>p</m:t>
                          </m:r>
                          <m:r>
                            <m:t>o</m:t>
                          </m:r>
                          <m:r>
                            <m:t>s</m:t>
                          </m:r>
                        </m:sub>
                      </m:sSub>
                    </m:oMath>
                  </m:oMathPara>
                </a14:m>
              </a:p>
              <a:p>
                <a:pPr lvl="0" marL="0" indent="0">
                  <a:buNone/>
                </a:pPr>
                <a:br/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∑</m:t>
                      </m:r>
                      <m:r>
                        <m:t>(</m:t>
                      </m:r>
                      <m:bar>
                        <m:barPr>
                          <m:pos m:val="top"/>
                        </m:barPr>
                        <m:e>
                          <m:r>
                            <m:t>Y</m:t>
                          </m:r>
                        </m:e>
                      </m:bar>
                      <m:r>
                        <m:t>−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=</m:t>
                      </m:r>
                      <m:r>
                        <m:t>∑</m:t>
                      </m:r>
                      <m:r>
                        <m:t>(</m:t>
                      </m:r>
                      <m:sSub>
                        <m:e>
                          <m:bar>
                            <m:barPr>
                              <m:pos m:val="top"/>
                            </m:barPr>
                            <m:e>
                              <m:r>
                                <m:t>Y</m:t>
                              </m:r>
                            </m:e>
                          </m:ba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−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+</m:t>
                      </m:r>
                      <m:r>
                        <m:t>∑</m:t>
                      </m:r>
                      <m:r>
                        <m:t>(</m:t>
                      </m:r>
                      <m:bar>
                        <m:barPr>
                          <m:pos m:val="top"/>
                        </m:barPr>
                        <m:e>
                          <m:r>
                            <m:t>Y</m:t>
                          </m:r>
                        </m:e>
                      </m:bar>
                      <m:r>
                        <m:t>−</m:t>
                      </m:r>
                      <m:sSub>
                        <m:e>
                          <m:bar>
                            <m:barPr>
                              <m:pos m:val="top"/>
                            </m:barPr>
                            <m:e>
                              <m:r>
                                <m:t>Y</m:t>
                              </m:r>
                            </m:e>
                          </m:bar>
                        </m:e>
                        <m:sub>
                          <m:r>
                            <m:t>i</m:t>
                          </m:r>
                        </m:sub>
                      </m:sSub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la varianza</dc:title>
  <dc:creator>Juan Ramon Lacalle</dc:creator>
  <cp:keywords/>
  <dcterms:created xsi:type="dcterms:W3CDTF">2021-01-27T07:37:39Z</dcterms:created>
  <dcterms:modified xsi:type="dcterms:W3CDTF">2021-01-27T07:37:39Z</dcterms:modified>
</cp:coreProperties>
</file>