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Comparación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medias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dos</a:t>
            </a:r>
            <a:r>
              <a:rPr/>
              <a:t> </a:t>
            </a:r>
            <a:r>
              <a:rPr/>
              <a:t>grupos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amedias_podologia_pwp_files/figure-pptx/h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Estadístico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e</m:t>
                          </m:r>
                          <m:r>
                            <m:t>x</m:t>
                          </m:r>
                          <m:r>
                            <m:t>p</m:t>
                          </m:r>
                        </m:sub>
                      </m:sSub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A</m:t>
                              </m:r>
                            </m:sub>
                          </m:sSub>
                          <m:r>
                            <m:t>−</m:t>
                          </m:r>
                          <m:sSub>
                            <m:e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num>
                        <m:den>
                          <m:r>
                            <m:t>E</m:t>
                          </m:r>
                          <m:r>
                            <m:t>.</m:t>
                          </m:r>
                          <m:r>
                            <m:t>T</m:t>
                          </m:r>
                          <m:r>
                            <m:t>.</m:t>
                          </m:r>
                          <m:r>
                            <m:t>(</m:t>
                          </m:r>
                          <m:sSub>
                            <m:e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A</m:t>
                              </m:r>
                            </m:sub>
                          </m:sSub>
                          <m:r>
                            <m:t>−</m:t>
                          </m:r>
                          <m:sSub>
                            <m:e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e</m:t>
                          </m:r>
                          <m:r>
                            <m:t>x</m:t>
                          </m:r>
                          <m:r>
                            <m:t>p</m:t>
                          </m:r>
                        </m:sub>
                      </m:sSub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A</m:t>
                              </m:r>
                            </m:sub>
                          </m:sSub>
                          <m:r>
                            <m:t>−</m:t>
                          </m:r>
                          <m:sSub>
                            <m:e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1"/>
                            </m:radPr>
                            <m:deg/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A</m:t>
                                  </m:r>
                                </m:sub>
                              </m:sSub>
                              <m:r>
                                <m:t>/</m:t>
                              </m:r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A</m:t>
                                  </m:r>
                                </m:sub>
                              </m:sSub>
                              <m:r>
                                <m:t>−</m:t>
                              </m:r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B</m:t>
                                  </m:r>
                                </m:sub>
                              </m:sSub>
                              <m:r>
                                <m:t>/</m:t>
                              </m:r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B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Orden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(ancho.pie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sexo, </a:t>
            </a:r>
            <a:r>
              <a:rPr>
                <a:solidFill>
                  <a:srgbClr val="7D9029"/>
                </a:solidFill>
                <a:latin typeface="Courier"/>
              </a:rPr>
              <a:t>alternative=</a:t>
            </a:r>
            <a:r>
              <a:rPr>
                <a:solidFill>
                  <a:srgbClr val="4070A0"/>
                </a:solidFill>
                <a:latin typeface="Courier"/>
              </a:rPr>
              <a:t>'two.sided'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conf.level=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var.equal=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pies_1920)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Resultado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bilateral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 Two Sample t-test
## 
## data:  ancho.pie by sexo
## t = -6.1087, df = 51, p-value = 1.385e-07
## alternative hypothesis: true difference in means is not equal to 0
## 95 percent confidence interval:
##  -3.399480 -1.717736
## sample estimates:
## mean in group Mujer mean in group Varón 
##            21.01282            23.57143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amedias_podologia_pwp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Resultado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unilateral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 Welch Two Sample t-test
## 
## data:  ancho.pie by sexo
## t = -5.4144, df = 18.915, p-value = 1.613e-05
## alternative hypothesis: true difference in means is less than 0
## 95 percent confidence interval:
##       -Inf -1.741304
## sample estimates:
## mean in group Mujer mean in group Varón 
##            21.01282            23.57143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amedias_podologia_pwp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¿Son</a:t>
            </a:r>
            <a:r>
              <a:rPr/>
              <a:t> </a:t>
            </a:r>
            <a:r>
              <a:rPr/>
              <a:t>diferentes?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Respecto a su estructura corporal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amedias_podologia_pwp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¿Son</a:t>
            </a:r>
            <a:r>
              <a:rPr/>
              <a:t> </a:t>
            </a:r>
            <a:r>
              <a:rPr/>
              <a:t>diferentes?</a:t>
            </a:r>
            <a:r>
              <a:rPr/>
              <a:t> </a:t>
            </a:r>
            <a:r>
              <a:rPr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 respecto a las características de sus pies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amedias_podologia_pwp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¿Son</a:t>
            </a:r>
            <a:r>
              <a:rPr/>
              <a:t> </a:t>
            </a:r>
            <a:r>
              <a:rPr/>
              <a:t>diferentes?</a:t>
            </a:r>
            <a:r>
              <a:rPr/>
              <a:t> </a:t>
            </a:r>
            <a:r>
              <a:rPr/>
              <a:t>(2)</a:t>
            </a:r>
          </a:p>
        </p:txBody>
      </p:sp>
      <p:pic>
        <p:nvPicPr>
          <p:cNvPr descr="comparamedias_podologia_pwp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Hipótesis</a:t>
            </a:r>
            <a:r>
              <a:rPr/>
              <a:t> </a:t>
            </a:r>
            <a:r>
              <a:rPr/>
              <a:t>nula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A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A</m:t>
                          </m:r>
                        </m:sub>
                      </m:sSub>
                      <m:r>
                        <m:t>−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amedias_podologia_pwp_files/figure-pptx/h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Hipótesis</a:t>
            </a:r>
            <a:r>
              <a:rPr/>
              <a:t> </a:t>
            </a:r>
            <a:r>
              <a:rPr/>
              <a:t>alternativa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A</m:t>
                          </m:r>
                        </m:sub>
                      </m:sSub>
                      <m:r>
                        <m:t>≠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A</m:t>
                          </m:r>
                        </m:sub>
                      </m:sSub>
                      <m:r>
                        <m:t>−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t>≠</m:t>
                      </m:r>
                      <m:r>
                        <m:t>0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Comparación de medias de dos grupos</dc:title>
  <dc:creator/>
  <cp:keywords/>
  <dcterms:created xsi:type="dcterms:W3CDTF">2021-06-07T08:10:50Z</dcterms:created>
  <dcterms:modified xsi:type="dcterms:W3CDTF">2021-06-07T08:10:50Z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