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comparamedias_pwp_optica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Juan</a:t>
            </a:r>
            <a:r>
              <a:rPr/>
              <a:t> </a:t>
            </a:r>
            <a:r>
              <a:rPr/>
              <a:t>Ramon</a:t>
            </a:r>
            <a:r>
              <a:rPr/>
              <a:t> </a:t>
            </a:r>
            <a:r>
              <a:rPr/>
              <a:t>Lacalle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17/5/2020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bilateral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logMAR by sexo
## t = 1.1125, df = 52, p-value = 0.271
## alternative hypothesis: true difference in means is not equal to 0
## 95 percent confidence interval:
##  -0.05691844  0.19856749
## sample estimates:
## mean in group Mujer mean in group Varón 
##          0.11627907          0.04545455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w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unilateral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logMAR by sexo
## t = 1.1125, df = 52, p-value = 0.1355
## alternative hypothesis: true difference in means is greater than 0
## 95 percent confidence interval:
##  -0.03578605         Inf
## sample estimates:
## mean in group Mujer mean in group Varón 
##          0.11627907          0.04545455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w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apareados</a:t>
            </a:r>
          </a:p>
        </p:txBody>
      </p:sp>
      <p:pic>
        <p:nvPicPr>
          <p:cNvPr descr="comparamedias_pw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apareados:</a:t>
            </a:r>
            <a:r>
              <a:rPr/>
              <a:t> </a:t>
            </a:r>
            <a:r>
              <a:rPr/>
              <a:t>Hipótesis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Para cada individuo en el estudio: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r>
                        <m:t>δ</m:t>
                      </m:r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r>
                        <m:t>δ</m:t>
                      </m:r>
                      <m:r>
                        <m:t>≠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apareados:</a:t>
            </a:r>
            <a:r>
              <a:rPr/>
              <a:t> </a:t>
            </a:r>
            <a:r>
              <a:rPr/>
              <a:t>sintaxis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(dist_np_dcha, dist_np_izqda,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'two.sided'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paired=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vision_</a:t>
            </a:r>
            <a:r>
              <a:rPr sz="1800">
                <a:solidFill>
                  <a:srgbClr val="40A070"/>
                </a:solidFill>
                <a:latin typeface="Courier"/>
              </a:rPr>
              <a:t>1920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apareados:</a:t>
            </a:r>
            <a:r>
              <a:rPr/>
              <a:t> </a:t>
            </a:r>
            <a:r>
              <a:rPr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Paired t-test
## 
## data:  dist_np_dcha and dist_np_izqda
## t = 0.24292, df = 59, p-value = 0.8089
## alternative hypothesis: true difference in means is not equal to 0
## 95 percent confidence interval:
##  -0.06030953  0.07697620
## sample estimates:
## mean of the differences 
##             0.008333333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¿Son</a:t>
            </a:r>
            <a:r>
              <a:rPr/>
              <a:t> </a:t>
            </a:r>
            <a:r>
              <a:rPr/>
              <a:t>diferentes?</a:t>
            </a:r>
          </a:p>
        </p:txBody>
      </p:sp>
      <p:pic>
        <p:nvPicPr>
          <p:cNvPr descr="comparamedias_pw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¿Son</a:t>
            </a:r>
            <a:r>
              <a:rPr/>
              <a:t> </a:t>
            </a:r>
            <a:r>
              <a:rPr/>
              <a:t>diferentes?</a:t>
            </a:r>
            <a:r>
              <a:rPr/>
              <a:t> </a:t>
            </a:r>
            <a:r>
              <a:rPr/>
              <a:t>(2)</a:t>
            </a:r>
          </a:p>
        </p:txBody>
      </p:sp>
      <p:pic>
        <p:nvPicPr>
          <p:cNvPr descr="comparamedias_pw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Hipótesis</a:t>
            </a:r>
            <a:r>
              <a:rPr/>
              <a:t> </a:t>
            </a:r>
            <a:r>
              <a:rPr/>
              <a:t>nula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wp_files/figure-pptx/h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Hipótesis</a:t>
            </a:r>
            <a:r>
              <a:rPr/>
              <a:t> </a:t>
            </a:r>
            <a:r>
              <a:rPr/>
              <a:t>alternativa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≠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wp_files/figure-pptx/h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Estadístico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m:t>E</m:t>
                          </m:r>
                          <m:r>
                            <m:t>.</m:t>
                          </m:r>
                          <m:r>
                            <m:t>T</m:t>
                          </m:r>
                          <m:r>
                            <m:t>.</m:t>
                          </m:r>
                          <m:r>
                            <m:t>(</m:t>
                          </m:r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bar>
                                <m:barPr>
                                  <m:pos m:val="top"/>
                                </m:barPr>
                                <m:e>
                                  <m:r>
                                    <m:t>x</m:t>
                                  </m:r>
                                </m:e>
                              </m:ba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sSub>
                                <m:e>
                                  <m:bar>
                                    <m:barPr>
                                      <m:pos m:val="top"/>
                                    </m:barPr>
                                    <m:e>
                                      <m:r>
                                        <m:t>x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m:t>A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A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sSub>
                                <m:e>
                                  <m:bar>
                                    <m:barPr>
                                      <m:pos m:val="top"/>
                                    </m:barPr>
                                    <m:e>
                                      <m:r>
                                        <m:t>x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m:t>B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B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(logMAR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sexo,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'two.sided'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pies_</a:t>
            </a:r>
            <a:r>
              <a:rPr sz="1800">
                <a:solidFill>
                  <a:srgbClr val="40A070"/>
                </a:solidFill>
                <a:latin typeface="Courier"/>
              </a:rPr>
              <a:t>1920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comparamedias_pwp_optica</dc:title>
  <dc:creator>Juan Ramon Lacalle</dc:creator>
  <cp:keywords/>
  <dcterms:created xsi:type="dcterms:W3CDTF">2020-05-18T21:42:03Z</dcterms:created>
  <dcterms:modified xsi:type="dcterms:W3CDTF">2020-05-18T21:42:03Z</dcterms:modified>
</cp:coreProperties>
</file>