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56" r:id="rId5"/>
    <p:sldId id="257" r:id="rId6"/>
    <p:sldId id="260" r:id="rId7"/>
    <p:sldId id="261" r:id="rId8"/>
    <p:sldId id="262" r:id="rId9"/>
    <p:sldId id="263" r:id="rId10"/>
    <p:sldId id="258" r:id="rId11"/>
    <p:sldId id="278" r:id="rId12"/>
    <p:sldId id="280" r:id="rId13"/>
    <p:sldId id="267" r:id="rId14"/>
    <p:sldId id="272" r:id="rId15"/>
    <p:sldId id="274" r:id="rId16"/>
    <p:sldId id="275" r:id="rId17"/>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7" autoAdjust="0"/>
    <p:restoredTop sz="93690" autoAdjust="0"/>
  </p:normalViewPr>
  <p:slideViewPr>
    <p:cSldViewPr snapToGrid="0" snapToObjects="1" showGuides="1">
      <p:cViewPr varScale="1">
        <p:scale>
          <a:sx n="66" d="100"/>
          <a:sy n="66" d="100"/>
        </p:scale>
        <p:origin x="536" y="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‹Nº›</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3318146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1489707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825624"/>
            <a:ext cx="5375366" cy="2467243"/>
          </a:xfrm>
        </p:spPr>
        <p:txBody>
          <a:bodyPr anchor="ctr">
            <a:normAutofit/>
          </a:bodyPr>
          <a:lstStyle/>
          <a:p>
            <a:r>
              <a:rPr lang="en-US" dirty="0">
                <a:solidFill>
                  <a:srgbClr val="0E659B"/>
                </a:solidFill>
              </a:rPr>
              <a:t>SpaceX  Falcon 9 first stage Landing Prediction</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4976261"/>
            <a:ext cx="5181600" cy="1200702"/>
          </a:xfrm>
        </p:spPr>
        <p:txBody>
          <a:bodyPr>
            <a:normAutofit/>
          </a:bodyPr>
          <a:lstStyle/>
          <a:p>
            <a:pPr marL="0" indent="0" algn="ctr">
              <a:buNone/>
            </a:pPr>
            <a:r>
              <a:rPr lang="en-US" dirty="0"/>
              <a:t>JOSE RAMON LAGUNA</a:t>
            </a:r>
          </a:p>
          <a:p>
            <a:pPr marL="0" indent="0" algn="ctr">
              <a:buNone/>
            </a:pPr>
            <a:r>
              <a:rPr lang="en-US" dirty="0"/>
              <a:t>30 October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&lt;The GitHub link of the Cognos dashboard goes here.&gt;</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Decision Tree is best model </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additional charts, or tables that you may have created during the analysis phase.</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SpaceX has gained worldwide attention for a series of historic milestones. SpaceX advertises Falcon 9 rocket launches on its website with a cost of 62 million dollars whereas other providers cost upward of 165 million dollars each, much of the savings is because Space X can reuse the first stage. </a:t>
            </a:r>
          </a:p>
          <a:p>
            <a:r>
              <a:rPr lang="en-US" sz="2200" dirty="0"/>
              <a:t>In this report, we will show descriptive analysis and machine learning models. We found that decision tree is the best model.</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In this capstone, we will predict if the Falcon 9 first stage will land successfully. SpaceX advertises Falcon 9 rocket launches on its website with a cost of 62 million dollars; other providers cost upward of 165 million dollars each, much of the savings is because SpaceX can reuse the first stage. Therefore if we can determine if the first stage will land, we can determine the cost of a launch. This information can be used if an alternate company wants to bid against SpaceX for a rocket launch. </a:t>
            </a: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Descriptive Analysis</a:t>
            </a:r>
          </a:p>
          <a:p>
            <a:r>
              <a:rPr lang="en-US" sz="2200" dirty="0"/>
              <a:t>Data Wrangling</a:t>
            </a:r>
          </a:p>
          <a:p>
            <a:r>
              <a:rPr lang="en-US" sz="2200" dirty="0"/>
              <a:t>EDA</a:t>
            </a:r>
          </a:p>
          <a:p>
            <a:r>
              <a:rPr lang="en-US" sz="2200" dirty="0"/>
              <a:t>Machine Learning Methods</a:t>
            </a:r>
          </a:p>
          <a:p>
            <a:pPr lvl="1"/>
            <a:r>
              <a:rPr lang="en-US" sz="1800" dirty="0"/>
              <a:t>Logistic Regression</a:t>
            </a:r>
          </a:p>
          <a:p>
            <a:pPr lvl="1"/>
            <a:r>
              <a:rPr lang="en-US" sz="1800" dirty="0"/>
              <a:t>SVM</a:t>
            </a:r>
          </a:p>
          <a:p>
            <a:pPr lvl="1"/>
            <a:r>
              <a:rPr lang="en-US" sz="1800" dirty="0"/>
              <a:t>Decision Tree</a:t>
            </a:r>
          </a:p>
          <a:p>
            <a:pPr lvl="1"/>
            <a:r>
              <a:rPr lang="en-US" sz="1800" dirty="0"/>
              <a:t>KNN</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Imagen 4">
            <a:extLst>
              <a:ext uri="{FF2B5EF4-FFF2-40B4-BE49-F238E27FC236}">
                <a16:creationId xmlns:a16="http://schemas.microsoft.com/office/drawing/2014/main" id="{B7BCC94C-07EC-D674-8DB9-959F8BE02F31}"/>
              </a:ext>
            </a:extLst>
          </p:cNvPr>
          <p:cNvPicPr>
            <a:picLocks noChangeAspect="1"/>
          </p:cNvPicPr>
          <p:nvPr/>
        </p:nvPicPr>
        <p:blipFill>
          <a:blip r:embed="rId2"/>
          <a:stretch>
            <a:fillRect/>
          </a:stretch>
        </p:blipFill>
        <p:spPr>
          <a:xfrm>
            <a:off x="328002" y="1825625"/>
            <a:ext cx="7493385" cy="4940554"/>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Descriptive Statistics</a:t>
            </a:r>
          </a:p>
        </p:txBody>
      </p:sp>
      <p:pic>
        <p:nvPicPr>
          <p:cNvPr id="12" name="Imagen 11">
            <a:extLst>
              <a:ext uri="{FF2B5EF4-FFF2-40B4-BE49-F238E27FC236}">
                <a16:creationId xmlns:a16="http://schemas.microsoft.com/office/drawing/2014/main" id="{796F6989-1B34-F7AB-CA4E-ABC26A725386}"/>
              </a:ext>
            </a:extLst>
          </p:cNvPr>
          <p:cNvPicPr>
            <a:picLocks noChangeAspect="1"/>
          </p:cNvPicPr>
          <p:nvPr/>
        </p:nvPicPr>
        <p:blipFill>
          <a:blip r:embed="rId3"/>
          <a:stretch>
            <a:fillRect/>
          </a:stretch>
        </p:blipFill>
        <p:spPr>
          <a:xfrm>
            <a:off x="974573" y="1690687"/>
            <a:ext cx="8910572" cy="3803101"/>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Confusion Matrix</a:t>
            </a:r>
          </a:p>
        </p:txBody>
      </p:sp>
      <p:pic>
        <p:nvPicPr>
          <p:cNvPr id="6" name="Imagen 5">
            <a:extLst>
              <a:ext uri="{FF2B5EF4-FFF2-40B4-BE49-F238E27FC236}">
                <a16:creationId xmlns:a16="http://schemas.microsoft.com/office/drawing/2014/main" id="{E0C70CD9-53C5-67DC-1083-0DE9B8E6C8BD}"/>
              </a:ext>
            </a:extLst>
          </p:cNvPr>
          <p:cNvPicPr>
            <a:picLocks noChangeAspect="1"/>
          </p:cNvPicPr>
          <p:nvPr/>
        </p:nvPicPr>
        <p:blipFill>
          <a:blip r:embed="rId3"/>
          <a:stretch>
            <a:fillRect/>
          </a:stretch>
        </p:blipFill>
        <p:spPr>
          <a:xfrm>
            <a:off x="2731233" y="1617977"/>
            <a:ext cx="5729594" cy="4898880"/>
          </a:xfrm>
          <a:prstGeom prst="rect">
            <a:avLst/>
          </a:prstGeom>
        </p:spPr>
      </p:pic>
    </p:spTree>
    <p:extLst>
      <p:ext uri="{BB962C8B-B14F-4D97-AF65-F5344CB8AC3E}">
        <p14:creationId xmlns:p14="http://schemas.microsoft.com/office/powerpoint/2010/main" val="2900946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Best Model: Decision Tree</a:t>
            </a:r>
          </a:p>
        </p:txBody>
      </p:sp>
      <p:pic>
        <p:nvPicPr>
          <p:cNvPr id="4" name="Imagen 3">
            <a:extLst>
              <a:ext uri="{FF2B5EF4-FFF2-40B4-BE49-F238E27FC236}">
                <a16:creationId xmlns:a16="http://schemas.microsoft.com/office/drawing/2014/main" id="{1D6B42D4-B8B5-AD45-9EC0-630D216C8063}"/>
              </a:ext>
            </a:extLst>
          </p:cNvPr>
          <p:cNvPicPr>
            <a:picLocks noChangeAspect="1"/>
          </p:cNvPicPr>
          <p:nvPr/>
        </p:nvPicPr>
        <p:blipFill>
          <a:blip r:embed="rId3"/>
          <a:stretch>
            <a:fillRect/>
          </a:stretch>
        </p:blipFill>
        <p:spPr>
          <a:xfrm>
            <a:off x="4178201" y="1625507"/>
            <a:ext cx="3835597" cy="3606985"/>
          </a:xfrm>
          <a:prstGeom prst="rect">
            <a:avLst/>
          </a:prstGeom>
        </p:spPr>
      </p:pic>
    </p:spTree>
    <p:extLst>
      <p:ext uri="{BB962C8B-B14F-4D97-AF65-F5344CB8AC3E}">
        <p14:creationId xmlns:p14="http://schemas.microsoft.com/office/powerpoint/2010/main" val="6198754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743</TotalTime>
  <Words>274</Words>
  <Application>Microsoft Office PowerPoint</Application>
  <PresentationFormat>Panorámica</PresentationFormat>
  <Paragraphs>45</Paragraphs>
  <Slides>13</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Helv</vt:lpstr>
      <vt:lpstr>IBM Plex Mono SemiBold</vt:lpstr>
      <vt:lpstr>IBM Plex Mono Text</vt:lpstr>
      <vt:lpstr>SLIDE_TEMPLATE_skill_network</vt:lpstr>
      <vt:lpstr>SpaceX  Falcon 9 first stage Landing Prediction</vt:lpstr>
      <vt:lpstr>OUTLINE</vt:lpstr>
      <vt:lpstr>EXECUTIVE SUMMARY</vt:lpstr>
      <vt:lpstr>INTRODUCTION</vt:lpstr>
      <vt:lpstr>METHODOLOGY</vt:lpstr>
      <vt:lpstr>RESULTS</vt:lpstr>
      <vt:lpstr>Descriptive Statistics</vt:lpstr>
      <vt:lpstr>Confusion Matrix</vt:lpstr>
      <vt:lpstr>Best Model: Decision Tree</vt:lpstr>
      <vt:lpstr>DASHBOARD</vt:lpstr>
      <vt:lpstr>DISCUSSION</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Jose Laguna</cp:lastModifiedBy>
  <cp:revision>22</cp:revision>
  <dcterms:created xsi:type="dcterms:W3CDTF">2020-10-28T18:29:43Z</dcterms:created>
  <dcterms:modified xsi:type="dcterms:W3CDTF">2024-10-30T22:26:40Z</dcterms:modified>
</cp:coreProperties>
</file>