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4"/>
    <p:restoredTop sz="94602"/>
  </p:normalViewPr>
  <p:slideViewPr>
    <p:cSldViewPr snapToGrid="0">
      <p:cViewPr>
        <p:scale>
          <a:sx n="90" d="100"/>
          <a:sy n="90" d="100"/>
        </p:scale>
        <p:origin x="32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6A2A-92B5-4DEA-396F-53E1A407C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AD391-1243-675A-506F-5963D3C60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77964-B913-00A4-76A2-7335D239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1101-D01C-984F-A69D-5959936AB13B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E16AD-2BB8-E144-DF18-AC206516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84581-413E-8ADB-4C01-01CD4169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3D03-B3B9-E34F-BAAF-228DB573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9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54B7-28AF-5520-3E19-F312542A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D7BAA-CCAF-7457-4867-0B232B7B0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A12BA-E07E-B4CD-36B6-0A266A0D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1101-D01C-984F-A69D-5959936AB13B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F69F0-C242-00D5-129F-B40CF7C7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7414B-F704-8527-774C-7BFB54EA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3D03-B3B9-E34F-BAAF-228DB573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C9B45-DDC7-CA00-172B-4240D65EB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AA599-A997-E640-6F42-A3589E672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42B66-B2E1-984C-7AFE-5D631A6C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1101-D01C-984F-A69D-5959936AB13B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388B9-147B-200C-7725-D13ECB7C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99E1B-1C9D-FA1E-5AB0-85DCA300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3D03-B3B9-E34F-BAAF-228DB573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6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E715-C555-F8A8-EB2B-F8D1FDA6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0AFEB-19F7-6984-9C77-1844C8471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73013-120F-789F-88AB-8C1154AA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1101-D01C-984F-A69D-5959936AB13B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DEC97-73C8-6D39-F6D3-B3488433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3F5D1-58CF-38C1-1D09-8A32B820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3D03-B3B9-E34F-BAAF-228DB573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9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0A77-3180-600F-E053-617E9DC1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A511F-E87A-4A71-3A16-599989046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D32FF-AA8B-465E-44D8-485740D4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1101-D01C-984F-A69D-5959936AB13B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DFFB2-07B0-A50D-3675-1C6EC9DB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F7ECE-B079-699C-0F82-A0E267A6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3D03-B3B9-E34F-BAAF-228DB573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4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BFF0-E046-1C37-66E9-81AC26EC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F69EF-66F8-3DE7-ADAD-356182A29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DCEE6-8129-F809-DD56-A60F652FD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E5E29-E6FD-59CA-3051-D77F6658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1101-D01C-984F-A69D-5959936AB13B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55D07-7EB2-2F7C-5544-E2B51019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8421D-A926-9E0D-BDA4-426C5654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3D03-B3B9-E34F-BAAF-228DB573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9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1BBC-966D-2ACA-8A44-907E7ABB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1F2E3-EB5F-872C-D172-8BA3E78A2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93C36-D371-D565-1A53-7072886D3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A6DFD-A943-19AC-70A9-FB9845568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659D4-F8E5-DAC9-5B95-81DD1DB43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E5DF1-026C-4798-41E4-F1266B14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1101-D01C-984F-A69D-5959936AB13B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9AB5A-22B1-2C5D-5056-496A9C20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0EE02-74B0-9F6C-8DE4-8775C484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3D03-B3B9-E34F-BAAF-228DB573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F4A2-3BDA-DEB9-C245-52EE121D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E9366-EB30-5034-D2E3-87A593AC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1101-D01C-984F-A69D-5959936AB13B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B1D59-E9B9-CEF0-F654-E1C6FD5D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0501C-D72A-1080-7BD7-056E63D4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3D03-B3B9-E34F-BAAF-228DB573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1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BF6B3-C475-8CFB-F9D2-CAB7A47F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1101-D01C-984F-A69D-5959936AB13B}" type="datetimeFigureOut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8F3BFC-603A-AD4D-9191-866DADF0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04967-620F-B377-BE9D-52095258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3D03-B3B9-E34F-BAAF-228DB573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1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B10A-C6BA-6BD5-7E66-73335D52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23E8-6B71-54B4-53E3-00811DDFF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C68B3-20B8-ACEB-3081-6BE48A642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5E02E-0E6E-295B-403A-BAA3259E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1101-D01C-984F-A69D-5959936AB13B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5E721-0B2A-5C3F-B469-B8E82BFF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584CE-CF88-0F70-9D7C-7E5E4E08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3D03-B3B9-E34F-BAAF-228DB573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13BA-0154-00FA-1809-402916D8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7BB46-4BEA-463D-020A-4FD973BFC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EC343-0D69-D9F0-EE72-2426AB8E8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2C60E-6A1A-4CDE-DF67-15F2589F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1101-D01C-984F-A69D-5959936AB13B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80997-6D7D-2369-7971-4DECA9C0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FC2F8-E4FD-4C89-62AD-4C9C7749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3D03-B3B9-E34F-BAAF-228DB573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4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4DB68-C087-EAF1-9639-F04B0CED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B7357-8B5D-8329-C388-C9B9D6C2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E2E4B-0FCE-3566-7E0C-B9AA6FAC2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1101-D01C-984F-A69D-5959936AB13B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EDABC-BA1B-B553-552E-59546881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503AC-275E-299E-2747-1D6FAFF62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3D03-B3B9-E34F-BAAF-228DB573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D74CB-CC32-A0D8-C8B7-082A3CA81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Possession Across the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5A34F-E8C5-12B6-7B6C-364F37583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Jonah </a:t>
            </a:r>
            <a:r>
              <a:rPr lang="en-US" dirty="0" err="1"/>
              <a:t>Landow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7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F14B7-1A49-6471-9936-E66708C9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Research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AB7CC-8A70-8A45-8EA9-B95D15D4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How important is controlling the ball to the outcome of a match across top leagues: Premier League, Ligue 1, Serie A, La Liga, Bundesliga, MLS</a:t>
            </a:r>
          </a:p>
          <a:p>
            <a:endParaRPr lang="en-US" sz="2000"/>
          </a:p>
          <a:p>
            <a:r>
              <a:rPr lang="en-US" sz="2000"/>
              <a:t>Stylistically, I expect the correlation to be stronger in leagues such as Serie A and La Liga, while the MLS I expect to have less of an impact considering the physical and counter attacking nature of the league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650BE-0D9C-51BC-EA7B-4FE902305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2259812"/>
            <a:ext cx="3615776" cy="235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2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299DD-378B-2A65-6A90-F6F487A99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5731-95C4-9FA0-F214-1C4747BC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retrieved from whoscored.com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A4E5A-A430-05BC-2A76-F3E47D4F3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687420"/>
            <a:ext cx="8153396" cy="548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8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AB1CD-2132-036D-AB90-007B27C2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At a glance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2F6E4-3C4D-C6F6-623A-B38F4EA93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45" y="2457317"/>
            <a:ext cx="5686055" cy="368172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2BF15-594B-7A5E-55DC-4EA0EDBBC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16627" y="2091517"/>
            <a:ext cx="4413323" cy="441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4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A196D-4CF2-60EC-C0B7-2F9FF485A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362" y="2181426"/>
            <a:ext cx="5028473" cy="399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C2B77-1327-D7D8-6582-CA8A18DB9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997290" cy="399783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8C7E223-6548-520A-5917-AFE439FE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Wide Variety</a:t>
            </a:r>
          </a:p>
        </p:txBody>
      </p:sp>
    </p:spTree>
    <p:extLst>
      <p:ext uri="{BB962C8B-B14F-4D97-AF65-F5344CB8AC3E}">
        <p14:creationId xmlns:p14="http://schemas.microsoft.com/office/powerpoint/2010/main" val="221267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B627E405-89CD-32F3-CFFB-0273A5F9A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77" y="485895"/>
            <a:ext cx="2096076" cy="20121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Possession = WINS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11EAC-57F7-10AC-B1C1-8C61F14C98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757"/>
          <a:stretch/>
        </p:blipFill>
        <p:spPr>
          <a:xfrm>
            <a:off x="0" y="4143226"/>
            <a:ext cx="4457419" cy="271477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2C9E4-88AC-D4AB-67F6-B18AAE933A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7" t="-1" r="9291" b="-1"/>
          <a:stretch/>
        </p:blipFill>
        <p:spPr>
          <a:xfrm>
            <a:off x="4457419" y="598857"/>
            <a:ext cx="7734581" cy="536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9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528EE-5813-67C1-B563-1D51B8B4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11105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Just how much does it matter in each league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8A7F6D-ECD2-AEF8-EF68-2C09C028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96" y="1834939"/>
            <a:ext cx="3002884" cy="205697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8578AD-048C-1C19-5F58-BA47F7247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89631" y="1834939"/>
            <a:ext cx="3002884" cy="2056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E32FBE-7B35-4285-44E8-40410D089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988" y="1834939"/>
            <a:ext cx="3002884" cy="20569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CB39DC-1993-382C-6F57-DCF91973E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96" y="4063630"/>
            <a:ext cx="3002884" cy="2056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B6F593-7192-3C21-5A36-BD19DA0BF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631" y="4063630"/>
            <a:ext cx="3002884" cy="2056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4447BA-3F18-17B3-644C-B03943AA9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2988" y="4063630"/>
            <a:ext cx="3002884" cy="20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8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1AB894-E08F-FD7C-3107-611EC4A14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52" y="704181"/>
            <a:ext cx="2596212" cy="225942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EBCD64-CE2F-352B-7745-FEFEEF9D2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455" y="698575"/>
            <a:ext cx="2613376" cy="22706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4E0845-2263-B3ED-38CE-2FBB1B62D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987" y="707239"/>
            <a:ext cx="2589181" cy="2253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FF1007-933B-5985-5093-D56D84C11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9702" y="697530"/>
            <a:ext cx="2572901" cy="2272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EAF17B-7A79-33F7-1E0A-5C45B85D7C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072" y="3718799"/>
            <a:ext cx="2648759" cy="233973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275D6-F4F3-B593-E7AF-237FE0A4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653" y="3799272"/>
            <a:ext cx="5193748" cy="63712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Correlation Heatmaps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56CCA68-CC0F-F1FB-D39A-0B5EAEFEA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648" y="4510585"/>
            <a:ext cx="5366610" cy="175873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Key Findings: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Lowest: MLS - .17 correlation between possession and Winning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Highest: EPL/L1/Bundesliga - .79 correlation between possession and winning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A19F5-44D1-B5E6-A52B-ED2B6DF1CA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553" y="3745379"/>
            <a:ext cx="2596212" cy="229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135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Possession Across the World</vt:lpstr>
      <vt:lpstr>Research Topic</vt:lpstr>
      <vt:lpstr>Data Source</vt:lpstr>
      <vt:lpstr>At a glance</vt:lpstr>
      <vt:lpstr>Wide Variety</vt:lpstr>
      <vt:lpstr>PowerPoint Presentation</vt:lpstr>
      <vt:lpstr>Just how much does it matter in each league</vt:lpstr>
      <vt:lpstr>Correlation Heatmaps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Jonah Landow</dc:creator>
  <cp:lastModifiedBy>Jonah Landow</cp:lastModifiedBy>
  <cp:revision>1</cp:revision>
  <dcterms:created xsi:type="dcterms:W3CDTF">2025-03-05T22:50:14Z</dcterms:created>
  <dcterms:modified xsi:type="dcterms:W3CDTF">2025-03-05T23:23:38Z</dcterms:modified>
</cp:coreProperties>
</file>