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75" r:id="rId2"/>
    <p:sldMasterId id="2147483727" r:id="rId3"/>
    <p:sldMasterId id="2147483737" r:id="rId4"/>
  </p:sldMasterIdLst>
  <p:notesMasterIdLst>
    <p:notesMasterId r:id="rId18"/>
  </p:notesMasterIdLst>
  <p:handoutMasterIdLst>
    <p:handoutMasterId r:id="rId19"/>
  </p:handoutMasterIdLst>
  <p:sldIdLst>
    <p:sldId id="700" r:id="rId5"/>
    <p:sldId id="787" r:id="rId6"/>
    <p:sldId id="788" r:id="rId7"/>
    <p:sldId id="789" r:id="rId8"/>
    <p:sldId id="257" r:id="rId9"/>
    <p:sldId id="790" r:id="rId10"/>
    <p:sldId id="795" r:id="rId11"/>
    <p:sldId id="791" r:id="rId12"/>
    <p:sldId id="793" r:id="rId13"/>
    <p:sldId id="798" r:id="rId14"/>
    <p:sldId id="799" r:id="rId15"/>
    <p:sldId id="797" r:id="rId16"/>
    <p:sldId id="7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57438-B6DB-4112-BAF2-540DB3B9DFEA}" v="2812" dt="2018-12-03T17:50:46.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268" autoAdjust="0"/>
  </p:normalViewPr>
  <p:slideViewPr>
    <p:cSldViewPr snapToGrid="0" snapToObjects="1">
      <p:cViewPr varScale="1">
        <p:scale>
          <a:sx n="82" d="100"/>
          <a:sy n="82" d="100"/>
        </p:scale>
        <p:origin x="1277"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Lawson" userId="ed14ddc62686f059" providerId="LiveId" clId="{51C57438-B6DB-4112-BAF2-540DB3B9DFEA}"/>
    <pc:docChg chg="undo custSel addSld delSld modSld sldOrd">
      <pc:chgData name="Jeremy Lawson" userId="ed14ddc62686f059" providerId="LiveId" clId="{51C57438-B6DB-4112-BAF2-540DB3B9DFEA}" dt="2018-12-03T17:50:46.973" v="2798" actId="20577"/>
      <pc:docMkLst>
        <pc:docMk/>
      </pc:docMkLst>
      <pc:sldChg chg="addSp delSp modSp">
        <pc:chgData name="Jeremy Lawson" userId="ed14ddc62686f059" providerId="LiveId" clId="{51C57438-B6DB-4112-BAF2-540DB3B9DFEA}" dt="2018-12-01T21:04:27.220" v="1509" actId="20577"/>
        <pc:sldMkLst>
          <pc:docMk/>
          <pc:sldMk cId="951736456" sldId="257"/>
        </pc:sldMkLst>
        <pc:spChg chg="mod">
          <ac:chgData name="Jeremy Lawson" userId="ed14ddc62686f059" providerId="LiveId" clId="{51C57438-B6DB-4112-BAF2-540DB3B9DFEA}" dt="2018-12-01T18:41:54.228" v="507" actId="20577"/>
          <ac:spMkLst>
            <pc:docMk/>
            <pc:sldMk cId="951736456" sldId="257"/>
            <ac:spMk id="4" creationId="{00000000-0000-0000-0000-000000000000}"/>
          </ac:spMkLst>
        </pc:spChg>
        <pc:spChg chg="mod">
          <ac:chgData name="Jeremy Lawson" userId="ed14ddc62686f059" providerId="LiveId" clId="{51C57438-B6DB-4112-BAF2-540DB3B9DFEA}" dt="2018-12-01T21:04:27.220" v="1509" actId="20577"/>
          <ac:spMkLst>
            <pc:docMk/>
            <pc:sldMk cId="951736456" sldId="257"/>
            <ac:spMk id="6" creationId="{00000000-0000-0000-0000-000000000000}"/>
          </ac:spMkLst>
        </pc:spChg>
        <pc:spChg chg="del mod">
          <ac:chgData name="Jeremy Lawson" userId="ed14ddc62686f059" providerId="LiveId" clId="{51C57438-B6DB-4112-BAF2-540DB3B9DFEA}" dt="2018-12-01T18:32:32.319" v="455"/>
          <ac:spMkLst>
            <pc:docMk/>
            <pc:sldMk cId="951736456" sldId="257"/>
            <ac:spMk id="9" creationId="{00000000-0000-0000-0000-000000000000}"/>
          </ac:spMkLst>
        </pc:spChg>
        <pc:picChg chg="add mod">
          <ac:chgData name="Jeremy Lawson" userId="ed14ddc62686f059" providerId="LiveId" clId="{51C57438-B6DB-4112-BAF2-540DB3B9DFEA}" dt="2018-12-01T18:35:25.671" v="482" actId="1076"/>
          <ac:picMkLst>
            <pc:docMk/>
            <pc:sldMk cId="951736456" sldId="257"/>
            <ac:picMk id="7" creationId="{341A332A-FFFE-4D5C-A7E7-8B3064B60619}"/>
          </ac:picMkLst>
        </pc:picChg>
        <pc:picChg chg="add mod">
          <ac:chgData name="Jeremy Lawson" userId="ed14ddc62686f059" providerId="LiveId" clId="{51C57438-B6DB-4112-BAF2-540DB3B9DFEA}" dt="2018-12-01T18:35:14.824" v="481" actId="1076"/>
          <ac:picMkLst>
            <pc:docMk/>
            <pc:sldMk cId="951736456" sldId="257"/>
            <ac:picMk id="11" creationId="{40861A9C-8CCB-42EA-9F5E-3C300C73C7FA}"/>
          </ac:picMkLst>
        </pc:picChg>
        <pc:picChg chg="add mod">
          <ac:chgData name="Jeremy Lawson" userId="ed14ddc62686f059" providerId="LiveId" clId="{51C57438-B6DB-4112-BAF2-540DB3B9DFEA}" dt="2018-12-01T18:35:46.152" v="483" actId="1076"/>
          <ac:picMkLst>
            <pc:docMk/>
            <pc:sldMk cId="951736456" sldId="257"/>
            <ac:picMk id="13" creationId="{C122F334-A416-4DE7-AA33-2289D7CD53AF}"/>
          </ac:picMkLst>
        </pc:picChg>
        <pc:picChg chg="add mod">
          <ac:chgData name="Jeremy Lawson" userId="ed14ddc62686f059" providerId="LiveId" clId="{51C57438-B6DB-4112-BAF2-540DB3B9DFEA}" dt="2018-12-01T18:36:18.287" v="485" actId="1076"/>
          <ac:picMkLst>
            <pc:docMk/>
            <pc:sldMk cId="951736456" sldId="257"/>
            <ac:picMk id="15" creationId="{8B682FF3-E501-45AB-AC3E-D6B2101AE8EE}"/>
          </ac:picMkLst>
        </pc:picChg>
        <pc:picChg chg="add mod">
          <ac:chgData name="Jeremy Lawson" userId="ed14ddc62686f059" providerId="LiveId" clId="{51C57438-B6DB-4112-BAF2-540DB3B9DFEA}" dt="2018-12-01T18:36:15.272" v="484" actId="1076"/>
          <ac:picMkLst>
            <pc:docMk/>
            <pc:sldMk cId="951736456" sldId="257"/>
            <ac:picMk id="17" creationId="{995C0185-D3B9-422F-A7C4-EA86490C347C}"/>
          </ac:picMkLst>
        </pc:picChg>
      </pc:sldChg>
      <pc:sldChg chg="modSp">
        <pc:chgData name="Jeremy Lawson" userId="ed14ddc62686f059" providerId="LiveId" clId="{51C57438-B6DB-4112-BAF2-540DB3B9DFEA}" dt="2018-12-03T16:59:45.873" v="2441" actId="1076"/>
        <pc:sldMkLst>
          <pc:docMk/>
          <pc:sldMk cId="1911660239" sldId="700"/>
        </pc:sldMkLst>
        <pc:spChg chg="mod">
          <ac:chgData name="Jeremy Lawson" userId="ed14ddc62686f059" providerId="LiveId" clId="{51C57438-B6DB-4112-BAF2-540DB3B9DFEA}" dt="2018-12-03T16:59:45.873" v="2441" actId="1076"/>
          <ac:spMkLst>
            <pc:docMk/>
            <pc:sldMk cId="1911660239" sldId="700"/>
            <ac:spMk id="16" creationId="{00000000-0000-0000-0000-000000000000}"/>
          </ac:spMkLst>
        </pc:spChg>
      </pc:sldChg>
      <pc:sldChg chg="addSp modSp">
        <pc:chgData name="Jeremy Lawson" userId="ed14ddc62686f059" providerId="LiveId" clId="{51C57438-B6DB-4112-BAF2-540DB3B9DFEA}" dt="2018-12-03T17:50:46.973" v="2798" actId="20577"/>
        <pc:sldMkLst>
          <pc:docMk/>
          <pc:sldMk cId="370480591" sldId="787"/>
        </pc:sldMkLst>
        <pc:spChg chg="mod">
          <ac:chgData name="Jeremy Lawson" userId="ed14ddc62686f059" providerId="LiveId" clId="{51C57438-B6DB-4112-BAF2-540DB3B9DFEA}" dt="2018-12-03T17:50:46.973" v="2798" actId="20577"/>
          <ac:spMkLst>
            <pc:docMk/>
            <pc:sldMk cId="370480591" sldId="787"/>
            <ac:spMk id="4" creationId="{00000000-0000-0000-0000-000000000000}"/>
          </ac:spMkLst>
        </pc:spChg>
        <pc:spChg chg="mod">
          <ac:chgData name="Jeremy Lawson" userId="ed14ddc62686f059" providerId="LiveId" clId="{51C57438-B6DB-4112-BAF2-540DB3B9DFEA}" dt="2018-12-01T18:29:46.498" v="452" actId="2711"/>
          <ac:spMkLst>
            <pc:docMk/>
            <pc:sldMk cId="370480591" sldId="787"/>
            <ac:spMk id="5" creationId="{00000000-0000-0000-0000-000000000000}"/>
          </ac:spMkLst>
        </pc:spChg>
        <pc:picChg chg="add mod">
          <ac:chgData name="Jeremy Lawson" userId="ed14ddc62686f059" providerId="LiveId" clId="{51C57438-B6DB-4112-BAF2-540DB3B9DFEA}" dt="2018-12-01T17:49:24.812" v="125" actId="1440"/>
          <ac:picMkLst>
            <pc:docMk/>
            <pc:sldMk cId="370480591" sldId="787"/>
            <ac:picMk id="3" creationId="{04047783-5DEC-48A8-92F6-60AE708CC603}"/>
          </ac:picMkLst>
        </pc:picChg>
      </pc:sldChg>
      <pc:sldChg chg="addSp delSp modSp add modNotesTx">
        <pc:chgData name="Jeremy Lawson" userId="ed14ddc62686f059" providerId="LiveId" clId="{51C57438-B6DB-4112-BAF2-540DB3B9DFEA}" dt="2018-12-01T18:25:25.592" v="405" actId="20577"/>
        <pc:sldMkLst>
          <pc:docMk/>
          <pc:sldMk cId="2720170796" sldId="788"/>
        </pc:sldMkLst>
        <pc:spChg chg="mod">
          <ac:chgData name="Jeremy Lawson" userId="ed14ddc62686f059" providerId="LiveId" clId="{51C57438-B6DB-4112-BAF2-540DB3B9DFEA}" dt="2018-12-01T18:25:25.592" v="405" actId="20577"/>
          <ac:spMkLst>
            <pc:docMk/>
            <pc:sldMk cId="2720170796" sldId="788"/>
            <ac:spMk id="4" creationId="{00000000-0000-0000-0000-000000000000}"/>
          </ac:spMkLst>
        </pc:spChg>
        <pc:spChg chg="mod">
          <ac:chgData name="Jeremy Lawson" userId="ed14ddc62686f059" providerId="LiveId" clId="{51C57438-B6DB-4112-BAF2-540DB3B9DFEA}" dt="2018-12-01T18:13:44.440" v="290" actId="14100"/>
          <ac:spMkLst>
            <pc:docMk/>
            <pc:sldMk cId="2720170796" sldId="788"/>
            <ac:spMk id="5" creationId="{00000000-0000-0000-0000-000000000000}"/>
          </ac:spMkLst>
        </pc:spChg>
        <pc:spChg chg="add mod">
          <ac:chgData name="Jeremy Lawson" userId="ed14ddc62686f059" providerId="LiveId" clId="{51C57438-B6DB-4112-BAF2-540DB3B9DFEA}" dt="2018-12-01T18:21:11.060" v="362" actId="20577"/>
          <ac:spMkLst>
            <pc:docMk/>
            <pc:sldMk cId="2720170796" sldId="788"/>
            <ac:spMk id="9" creationId="{AD2F99CC-6F82-45AA-9E75-91580B66963B}"/>
          </ac:spMkLst>
        </pc:spChg>
        <pc:spChg chg="add del mod">
          <ac:chgData name="Jeremy Lawson" userId="ed14ddc62686f059" providerId="LiveId" clId="{51C57438-B6DB-4112-BAF2-540DB3B9DFEA}" dt="2018-12-01T18:19:23.960" v="354"/>
          <ac:spMkLst>
            <pc:docMk/>
            <pc:sldMk cId="2720170796" sldId="788"/>
            <ac:spMk id="10" creationId="{B4FE85E3-E178-4E9B-B6A4-47E35B2EAB55}"/>
          </ac:spMkLst>
        </pc:spChg>
        <pc:picChg chg="del">
          <ac:chgData name="Jeremy Lawson" userId="ed14ddc62686f059" providerId="LiveId" clId="{51C57438-B6DB-4112-BAF2-540DB3B9DFEA}" dt="2018-12-01T17:56:00.508" v="139" actId="478"/>
          <ac:picMkLst>
            <pc:docMk/>
            <pc:sldMk cId="2720170796" sldId="788"/>
            <ac:picMk id="3" creationId="{04047783-5DEC-48A8-92F6-60AE708CC603}"/>
          </ac:picMkLst>
        </pc:picChg>
        <pc:picChg chg="add del mod">
          <ac:chgData name="Jeremy Lawson" userId="ed14ddc62686f059" providerId="LiveId" clId="{51C57438-B6DB-4112-BAF2-540DB3B9DFEA}" dt="2018-12-01T18:07:22.659" v="203" actId="478"/>
          <ac:picMkLst>
            <pc:docMk/>
            <pc:sldMk cId="2720170796" sldId="788"/>
            <ac:picMk id="6" creationId="{F3410A6D-2DC9-4881-AC7C-A75D2DE0A3B1}"/>
          </ac:picMkLst>
        </pc:picChg>
        <pc:picChg chg="add del mod">
          <ac:chgData name="Jeremy Lawson" userId="ed14ddc62686f059" providerId="LiveId" clId="{51C57438-B6DB-4112-BAF2-540DB3B9DFEA}" dt="2018-12-01T18:09:00.384" v="238" actId="478"/>
          <ac:picMkLst>
            <pc:docMk/>
            <pc:sldMk cId="2720170796" sldId="788"/>
            <ac:picMk id="8" creationId="{3DE0F5E3-25AF-4A1B-B278-12571027DBCC}"/>
          </ac:picMkLst>
        </pc:picChg>
        <pc:picChg chg="add mod">
          <ac:chgData name="Jeremy Lawson" userId="ed14ddc62686f059" providerId="LiveId" clId="{51C57438-B6DB-4112-BAF2-540DB3B9DFEA}" dt="2018-12-01T18:24:58.035" v="370" actId="1076"/>
          <ac:picMkLst>
            <pc:docMk/>
            <pc:sldMk cId="2720170796" sldId="788"/>
            <ac:picMk id="1026" creationId="{47748E85-3AE6-4A95-AE43-69E1FF594629}"/>
          </ac:picMkLst>
        </pc:picChg>
      </pc:sldChg>
      <pc:sldChg chg="addSp delSp modSp add modNotesTx">
        <pc:chgData name="Jeremy Lawson" userId="ed14ddc62686f059" providerId="LiveId" clId="{51C57438-B6DB-4112-BAF2-540DB3B9DFEA}" dt="2018-12-02T23:36:23.759" v="2350" actId="20577"/>
        <pc:sldMkLst>
          <pc:docMk/>
          <pc:sldMk cId="786482492" sldId="789"/>
        </pc:sldMkLst>
        <pc:spChg chg="add mod">
          <ac:chgData name="Jeremy Lawson" userId="ed14ddc62686f059" providerId="LiveId" clId="{51C57438-B6DB-4112-BAF2-540DB3B9DFEA}" dt="2018-12-02T23:34:55.754" v="2332" actId="12"/>
          <ac:spMkLst>
            <pc:docMk/>
            <pc:sldMk cId="786482492" sldId="789"/>
            <ac:spMk id="3" creationId="{C6DBD9F5-F74A-4CDF-A2C1-35D887FE0F7B}"/>
          </ac:spMkLst>
        </pc:spChg>
        <pc:spChg chg="mod">
          <ac:chgData name="Jeremy Lawson" userId="ed14ddc62686f059" providerId="LiveId" clId="{51C57438-B6DB-4112-BAF2-540DB3B9DFEA}" dt="2018-12-02T23:36:23.759" v="2350" actId="20577"/>
          <ac:spMkLst>
            <pc:docMk/>
            <pc:sldMk cId="786482492" sldId="789"/>
            <ac:spMk id="4" creationId="{00000000-0000-0000-0000-000000000000}"/>
          </ac:spMkLst>
        </pc:spChg>
        <pc:picChg chg="add mod">
          <ac:chgData name="Jeremy Lawson" userId="ed14ddc62686f059" providerId="LiveId" clId="{51C57438-B6DB-4112-BAF2-540DB3B9DFEA}" dt="2018-12-02T23:35:54.990" v="2334" actId="1076"/>
          <ac:picMkLst>
            <pc:docMk/>
            <pc:sldMk cId="786482492" sldId="789"/>
            <ac:picMk id="6" creationId="{40C985B4-B960-4956-B916-A11A8BA81412}"/>
          </ac:picMkLst>
        </pc:picChg>
        <pc:picChg chg="del">
          <ac:chgData name="Jeremy Lawson" userId="ed14ddc62686f059" providerId="LiveId" clId="{51C57438-B6DB-4112-BAF2-540DB3B9DFEA}" dt="2018-12-02T23:30:56.743" v="2264" actId="478"/>
          <ac:picMkLst>
            <pc:docMk/>
            <pc:sldMk cId="786482492" sldId="789"/>
            <ac:picMk id="8" creationId="{3DE0F5E3-25AF-4A1B-B278-12571027DBCC}"/>
          </ac:picMkLst>
        </pc:picChg>
      </pc:sldChg>
      <pc:sldChg chg="addSp delSp modSp add ord modNotesTx">
        <pc:chgData name="Jeremy Lawson" userId="ed14ddc62686f059" providerId="LiveId" clId="{51C57438-B6DB-4112-BAF2-540DB3B9DFEA}" dt="2018-12-02T22:48:20.023" v="2070" actId="20577"/>
        <pc:sldMkLst>
          <pc:docMk/>
          <pc:sldMk cId="2215581787" sldId="790"/>
        </pc:sldMkLst>
        <pc:spChg chg="add mod">
          <ac:chgData name="Jeremy Lawson" userId="ed14ddc62686f059" providerId="LiveId" clId="{51C57438-B6DB-4112-BAF2-540DB3B9DFEA}" dt="2018-12-02T22:18:35.983" v="2063" actId="20577"/>
          <ac:spMkLst>
            <pc:docMk/>
            <pc:sldMk cId="2215581787" sldId="790"/>
            <ac:spMk id="3" creationId="{EF24E47E-834D-4325-A23B-0F10819AF3CB}"/>
          </ac:spMkLst>
        </pc:spChg>
        <pc:spChg chg="mod">
          <ac:chgData name="Jeremy Lawson" userId="ed14ddc62686f059" providerId="LiveId" clId="{51C57438-B6DB-4112-BAF2-540DB3B9DFEA}" dt="2018-12-01T18:42:24.657" v="536" actId="20577"/>
          <ac:spMkLst>
            <pc:docMk/>
            <pc:sldMk cId="2215581787" sldId="790"/>
            <ac:spMk id="4" creationId="{00000000-0000-0000-0000-000000000000}"/>
          </ac:spMkLst>
        </pc:spChg>
        <pc:spChg chg="add del mod">
          <ac:chgData name="Jeremy Lawson" userId="ed14ddc62686f059" providerId="LiveId" clId="{51C57438-B6DB-4112-BAF2-540DB3B9DFEA}" dt="2018-12-01T19:12:57.921" v="720"/>
          <ac:spMkLst>
            <pc:docMk/>
            <pc:sldMk cId="2215581787" sldId="790"/>
            <ac:spMk id="6" creationId="{D86E7E57-3261-4EFF-B8FF-3DB9E8DF6196}"/>
          </ac:spMkLst>
        </pc:spChg>
        <pc:picChg chg="add del mod">
          <ac:chgData name="Jeremy Lawson" userId="ed14ddc62686f059" providerId="LiveId" clId="{51C57438-B6DB-4112-BAF2-540DB3B9DFEA}" dt="2018-12-01T19:12:15.805" v="701" actId="478"/>
          <ac:picMkLst>
            <pc:docMk/>
            <pc:sldMk cId="2215581787" sldId="790"/>
            <ac:picMk id="10" creationId="{8E6BB40B-2A77-4E4A-9381-951DA9AB2445}"/>
          </ac:picMkLst>
        </pc:picChg>
        <pc:picChg chg="add del mod">
          <ac:chgData name="Jeremy Lawson" userId="ed14ddc62686f059" providerId="LiveId" clId="{51C57438-B6DB-4112-BAF2-540DB3B9DFEA}" dt="2018-12-01T19:12:17.443" v="702" actId="478"/>
          <ac:picMkLst>
            <pc:docMk/>
            <pc:sldMk cId="2215581787" sldId="790"/>
            <ac:picMk id="11" creationId="{3CDFB2A3-A975-42FE-9365-FD3C2BA63B73}"/>
          </ac:picMkLst>
        </pc:picChg>
        <pc:picChg chg="del">
          <ac:chgData name="Jeremy Lawson" userId="ed14ddc62686f059" providerId="LiveId" clId="{51C57438-B6DB-4112-BAF2-540DB3B9DFEA}" dt="2018-12-01T18:39:21.091" v="488" actId="478"/>
          <ac:picMkLst>
            <pc:docMk/>
            <pc:sldMk cId="2215581787" sldId="790"/>
            <ac:picMk id="1026" creationId="{47748E85-3AE6-4A95-AE43-69E1FF594629}"/>
          </ac:picMkLst>
        </pc:picChg>
      </pc:sldChg>
      <pc:sldChg chg="addSp delSp modSp add modNotesTx">
        <pc:chgData name="Jeremy Lawson" userId="ed14ddc62686f059" providerId="LiveId" clId="{51C57438-B6DB-4112-BAF2-540DB3B9DFEA}" dt="2018-12-02T22:36:27.452" v="2067" actId="20577"/>
        <pc:sldMkLst>
          <pc:docMk/>
          <pc:sldMk cId="3575110607" sldId="791"/>
        </pc:sldMkLst>
        <pc:spChg chg="add del mod">
          <ac:chgData name="Jeremy Lawson" userId="ed14ddc62686f059" providerId="LiveId" clId="{51C57438-B6DB-4112-BAF2-540DB3B9DFEA}" dt="2018-12-01T19:23:24.711" v="853"/>
          <ac:spMkLst>
            <pc:docMk/>
            <pc:sldMk cId="3575110607" sldId="791"/>
            <ac:spMk id="3" creationId="{025F61A6-0CAD-4B53-A2BB-0C307CAD5A4F}"/>
          </ac:spMkLst>
        </pc:spChg>
        <pc:spChg chg="mod">
          <ac:chgData name="Jeremy Lawson" userId="ed14ddc62686f059" providerId="LiveId" clId="{51C57438-B6DB-4112-BAF2-540DB3B9DFEA}" dt="2018-12-01T19:30:00.098" v="881" actId="20577"/>
          <ac:spMkLst>
            <pc:docMk/>
            <pc:sldMk cId="3575110607" sldId="791"/>
            <ac:spMk id="4" creationId="{00000000-0000-0000-0000-000000000000}"/>
          </ac:spMkLst>
        </pc:spChg>
        <pc:spChg chg="add mod">
          <ac:chgData name="Jeremy Lawson" userId="ed14ddc62686f059" providerId="LiveId" clId="{51C57438-B6DB-4112-BAF2-540DB3B9DFEA}" dt="2018-12-02T22:06:24.680" v="1829" actId="1076"/>
          <ac:spMkLst>
            <pc:docMk/>
            <pc:sldMk cId="3575110607" sldId="791"/>
            <ac:spMk id="6" creationId="{DA805D6C-9DD4-42BA-A24F-2C50E22FEC0D}"/>
          </ac:spMkLst>
        </pc:spChg>
        <pc:picChg chg="add mod">
          <ac:chgData name="Jeremy Lawson" userId="ed14ddc62686f059" providerId="LiveId" clId="{51C57438-B6DB-4112-BAF2-540DB3B9DFEA}" dt="2018-12-01T19:25:16.012" v="862" actId="1076"/>
          <ac:picMkLst>
            <pc:docMk/>
            <pc:sldMk cId="3575110607" sldId="791"/>
            <ac:picMk id="10" creationId="{64610C93-AF05-48FD-AD11-087A1107E56A}"/>
          </ac:picMkLst>
        </pc:picChg>
        <pc:picChg chg="add mod">
          <ac:chgData name="Jeremy Lawson" userId="ed14ddc62686f059" providerId="LiveId" clId="{51C57438-B6DB-4112-BAF2-540DB3B9DFEA}" dt="2018-12-01T19:26:14.697" v="867" actId="1076"/>
          <ac:picMkLst>
            <pc:docMk/>
            <pc:sldMk cId="3575110607" sldId="791"/>
            <ac:picMk id="11" creationId="{2AABD52E-64F3-4FDD-A447-51A9436A9890}"/>
          </ac:picMkLst>
        </pc:picChg>
        <pc:picChg chg="add mod">
          <ac:chgData name="Jeremy Lawson" userId="ed14ddc62686f059" providerId="LiveId" clId="{51C57438-B6DB-4112-BAF2-540DB3B9DFEA}" dt="2018-12-01T19:26:18.939" v="868" actId="1076"/>
          <ac:picMkLst>
            <pc:docMk/>
            <pc:sldMk cId="3575110607" sldId="791"/>
            <ac:picMk id="12" creationId="{A240169F-157B-4E82-8D30-B863F916CC55}"/>
          </ac:picMkLst>
        </pc:picChg>
      </pc:sldChg>
      <pc:sldChg chg="addSp modSp add modNotesTx">
        <pc:chgData name="Jeremy Lawson" userId="ed14ddc62686f059" providerId="LiveId" clId="{51C57438-B6DB-4112-BAF2-540DB3B9DFEA}" dt="2018-12-02T22:59:46.314" v="2235" actId="1076"/>
        <pc:sldMkLst>
          <pc:docMk/>
          <pc:sldMk cId="1525782762" sldId="792"/>
        </pc:sldMkLst>
        <pc:spChg chg="add mod">
          <ac:chgData name="Jeremy Lawson" userId="ed14ddc62686f059" providerId="LiveId" clId="{51C57438-B6DB-4112-BAF2-540DB3B9DFEA}" dt="2018-12-02T22:59:46.314" v="2235" actId="1076"/>
          <ac:spMkLst>
            <pc:docMk/>
            <pc:sldMk cId="1525782762" sldId="792"/>
            <ac:spMk id="3" creationId="{CE7EF900-7E09-4408-8AFE-044BF3348863}"/>
          </ac:spMkLst>
        </pc:spChg>
        <pc:spChg chg="mod">
          <ac:chgData name="Jeremy Lawson" userId="ed14ddc62686f059" providerId="LiveId" clId="{51C57438-B6DB-4112-BAF2-540DB3B9DFEA}" dt="2018-12-01T18:46:11.809" v="682" actId="20577"/>
          <ac:spMkLst>
            <pc:docMk/>
            <pc:sldMk cId="1525782762" sldId="792"/>
            <ac:spMk id="4" creationId="{00000000-0000-0000-0000-000000000000}"/>
          </ac:spMkLst>
        </pc:spChg>
        <pc:picChg chg="add mod">
          <ac:chgData name="Jeremy Lawson" userId="ed14ddc62686f059" providerId="LiveId" clId="{51C57438-B6DB-4112-BAF2-540DB3B9DFEA}" dt="2018-12-02T22:57:45.420" v="2175" actId="14100"/>
          <ac:picMkLst>
            <pc:docMk/>
            <pc:sldMk cId="1525782762" sldId="792"/>
            <ac:picMk id="8194" creationId="{4E1D914C-77D6-4D86-A88F-962D159B4072}"/>
          </ac:picMkLst>
        </pc:picChg>
      </pc:sldChg>
      <pc:sldChg chg="addSp modSp add modNotesTx">
        <pc:chgData name="Jeremy Lawson" userId="ed14ddc62686f059" providerId="LiveId" clId="{51C57438-B6DB-4112-BAF2-540DB3B9DFEA}" dt="2018-12-03T17:25:21.244" v="2707" actId="20577"/>
        <pc:sldMkLst>
          <pc:docMk/>
          <pc:sldMk cId="3377567702" sldId="793"/>
        </pc:sldMkLst>
        <pc:spChg chg="mod">
          <ac:chgData name="Jeremy Lawson" userId="ed14ddc62686f059" providerId="LiveId" clId="{51C57438-B6DB-4112-BAF2-540DB3B9DFEA}" dt="2018-12-01T19:30:11.055" v="889" actId="20577"/>
          <ac:spMkLst>
            <pc:docMk/>
            <pc:sldMk cId="3377567702" sldId="793"/>
            <ac:spMk id="4" creationId="{00000000-0000-0000-0000-000000000000}"/>
          </ac:spMkLst>
        </pc:spChg>
        <pc:spChg chg="mod">
          <ac:chgData name="Jeremy Lawson" userId="ed14ddc62686f059" providerId="LiveId" clId="{51C57438-B6DB-4112-BAF2-540DB3B9DFEA}" dt="2018-12-03T17:25:21.244" v="2707" actId="20577"/>
          <ac:spMkLst>
            <pc:docMk/>
            <pc:sldMk cId="3377567702" sldId="793"/>
            <ac:spMk id="5" creationId="{00000000-0000-0000-0000-000000000000}"/>
          </ac:spMkLst>
        </pc:spChg>
        <pc:picChg chg="add mod">
          <ac:chgData name="Jeremy Lawson" userId="ed14ddc62686f059" providerId="LiveId" clId="{51C57438-B6DB-4112-BAF2-540DB3B9DFEA}" dt="2018-12-02T22:08:26.232" v="1851" actId="1076"/>
          <ac:picMkLst>
            <pc:docMk/>
            <pc:sldMk cId="3377567702" sldId="793"/>
            <ac:picMk id="8" creationId="{BD6F95CE-5EA6-48F7-98DF-84BF7E580CFF}"/>
          </ac:picMkLst>
        </pc:picChg>
      </pc:sldChg>
      <pc:sldChg chg="delSp modSp add modNotesTx">
        <pc:chgData name="Jeremy Lawson" userId="ed14ddc62686f059" providerId="LiveId" clId="{51C57438-B6DB-4112-BAF2-540DB3B9DFEA}" dt="2018-12-03T17:05:05.837" v="2632" actId="20577"/>
        <pc:sldMkLst>
          <pc:docMk/>
          <pc:sldMk cId="2139866252" sldId="795"/>
        </pc:sldMkLst>
        <pc:spChg chg="del mod">
          <ac:chgData name="Jeremy Lawson" userId="ed14ddc62686f059" providerId="LiveId" clId="{51C57438-B6DB-4112-BAF2-540DB3B9DFEA}" dt="2018-12-01T19:14:32.985" v="809"/>
          <ac:spMkLst>
            <pc:docMk/>
            <pc:sldMk cId="2139866252" sldId="795"/>
            <ac:spMk id="3" creationId="{EF24E47E-834D-4325-A23B-0F10819AF3CB}"/>
          </ac:spMkLst>
        </pc:spChg>
        <pc:spChg chg="mod">
          <ac:chgData name="Jeremy Lawson" userId="ed14ddc62686f059" providerId="LiveId" clId="{51C57438-B6DB-4112-BAF2-540DB3B9DFEA}" dt="2018-12-01T19:13:21.933" v="722" actId="1076"/>
          <ac:spMkLst>
            <pc:docMk/>
            <pc:sldMk cId="2139866252" sldId="795"/>
            <ac:spMk id="6" creationId="{D86E7E57-3261-4EFF-B8FF-3DB9E8DF6196}"/>
          </ac:spMkLst>
        </pc:spChg>
        <pc:picChg chg="mod">
          <ac:chgData name="Jeremy Lawson" userId="ed14ddc62686f059" providerId="LiveId" clId="{51C57438-B6DB-4112-BAF2-540DB3B9DFEA}" dt="2018-12-01T19:14:42.691" v="810" actId="1076"/>
          <ac:picMkLst>
            <pc:docMk/>
            <pc:sldMk cId="2139866252" sldId="795"/>
            <ac:picMk id="10" creationId="{8E6BB40B-2A77-4E4A-9381-951DA9AB2445}"/>
          </ac:picMkLst>
        </pc:picChg>
        <pc:picChg chg="mod">
          <ac:chgData name="Jeremy Lawson" userId="ed14ddc62686f059" providerId="LiveId" clId="{51C57438-B6DB-4112-BAF2-540DB3B9DFEA}" dt="2018-12-01T20:45:09.471" v="1421" actId="1076"/>
          <ac:picMkLst>
            <pc:docMk/>
            <pc:sldMk cId="2139866252" sldId="795"/>
            <ac:picMk id="11" creationId="{3CDFB2A3-A975-42FE-9365-FD3C2BA63B73}"/>
          </ac:picMkLst>
        </pc:picChg>
      </pc:sldChg>
      <pc:sldChg chg="addSp modSp add">
        <pc:chgData name="Jeremy Lawson" userId="ed14ddc62686f059" providerId="LiveId" clId="{51C57438-B6DB-4112-BAF2-540DB3B9DFEA}" dt="2018-12-03T17:38:37.432" v="2772" actId="20577"/>
        <pc:sldMkLst>
          <pc:docMk/>
          <pc:sldMk cId="2520406438" sldId="797"/>
        </pc:sldMkLst>
        <pc:spChg chg="add mod">
          <ac:chgData name="Jeremy Lawson" userId="ed14ddc62686f059" providerId="LiveId" clId="{51C57438-B6DB-4112-BAF2-540DB3B9DFEA}" dt="2018-12-03T17:38:37.432" v="2772" actId="20577"/>
          <ac:spMkLst>
            <pc:docMk/>
            <pc:sldMk cId="2520406438" sldId="797"/>
            <ac:spMk id="3" creationId="{E09715A8-6060-415C-8EE3-637C75CFF62B}"/>
          </ac:spMkLst>
        </pc:spChg>
        <pc:spChg chg="mod">
          <ac:chgData name="Jeremy Lawson" userId="ed14ddc62686f059" providerId="LiveId" clId="{51C57438-B6DB-4112-BAF2-540DB3B9DFEA}" dt="2018-12-02T22:56:58.525" v="2152" actId="20577"/>
          <ac:spMkLst>
            <pc:docMk/>
            <pc:sldMk cId="2520406438" sldId="797"/>
            <ac:spMk id="4" creationId="{00000000-0000-0000-0000-000000000000}"/>
          </ac:spMkLst>
        </pc:spChg>
        <pc:picChg chg="add mod">
          <ac:chgData name="Jeremy Lawson" userId="ed14ddc62686f059" providerId="LiveId" clId="{51C57438-B6DB-4112-BAF2-540DB3B9DFEA}" dt="2018-12-03T17:18:04.809" v="2645" actId="1076"/>
          <ac:picMkLst>
            <pc:docMk/>
            <pc:sldMk cId="2520406438" sldId="797"/>
            <ac:picMk id="5122" creationId="{C410CC99-0822-4CEE-A9D7-2995F6D0485C}"/>
          </ac:picMkLst>
        </pc:picChg>
      </pc:sldChg>
      <pc:sldChg chg="addSp delSp modSp add">
        <pc:chgData name="Jeremy Lawson" userId="ed14ddc62686f059" providerId="LiveId" clId="{51C57438-B6DB-4112-BAF2-540DB3B9DFEA}" dt="2018-12-02T23:28:58.078" v="2263" actId="20577"/>
        <pc:sldMkLst>
          <pc:docMk/>
          <pc:sldMk cId="914482246" sldId="798"/>
        </pc:sldMkLst>
        <pc:spChg chg="add del mod">
          <ac:chgData name="Jeremy Lawson" userId="ed14ddc62686f059" providerId="LiveId" clId="{51C57438-B6DB-4112-BAF2-540DB3B9DFEA}" dt="2018-12-01T20:04:43.483" v="1267" actId="113"/>
          <ac:spMkLst>
            <pc:docMk/>
            <pc:sldMk cId="914482246" sldId="798"/>
            <ac:spMk id="5" creationId="{00000000-0000-0000-0000-000000000000}"/>
          </ac:spMkLst>
        </pc:spChg>
        <pc:spChg chg="add del mod">
          <ac:chgData name="Jeremy Lawson" userId="ed14ddc62686f059" providerId="LiveId" clId="{51C57438-B6DB-4112-BAF2-540DB3B9DFEA}" dt="2018-12-01T19:48:37.555" v="1052"/>
          <ac:spMkLst>
            <pc:docMk/>
            <pc:sldMk cId="914482246" sldId="798"/>
            <ac:spMk id="6" creationId="{EBD77E9F-EDBF-4CCC-A584-9CE76C484132}"/>
          </ac:spMkLst>
        </pc:spChg>
        <pc:spChg chg="add mod">
          <ac:chgData name="Jeremy Lawson" userId="ed14ddc62686f059" providerId="LiveId" clId="{51C57438-B6DB-4112-BAF2-540DB3B9DFEA}" dt="2018-12-01T20:04:37.898" v="1266" actId="113"/>
          <ac:spMkLst>
            <pc:docMk/>
            <pc:sldMk cId="914482246" sldId="798"/>
            <ac:spMk id="12" creationId="{B103D1E6-480B-4F17-A17B-061F665990E4}"/>
          </ac:spMkLst>
        </pc:spChg>
        <pc:spChg chg="add del">
          <ac:chgData name="Jeremy Lawson" userId="ed14ddc62686f059" providerId="LiveId" clId="{51C57438-B6DB-4112-BAF2-540DB3B9DFEA}" dt="2018-12-01T19:58:35.587" v="1225"/>
          <ac:spMkLst>
            <pc:docMk/>
            <pc:sldMk cId="914482246" sldId="798"/>
            <ac:spMk id="13" creationId="{E8F743AC-73E2-486D-B1E6-AB9E15E184FC}"/>
          </ac:spMkLst>
        </pc:spChg>
        <pc:spChg chg="add del mod">
          <ac:chgData name="Jeremy Lawson" userId="ed14ddc62686f059" providerId="LiveId" clId="{51C57438-B6DB-4112-BAF2-540DB3B9DFEA}" dt="2018-12-01T19:58:35.146" v="1224"/>
          <ac:spMkLst>
            <pc:docMk/>
            <pc:sldMk cId="914482246" sldId="798"/>
            <ac:spMk id="14" creationId="{B79D93B8-5E0D-424D-93C1-078FEF3F5F7D}"/>
          </ac:spMkLst>
        </pc:spChg>
        <pc:graphicFrameChg chg="add mod modGraphic">
          <ac:chgData name="Jeremy Lawson" userId="ed14ddc62686f059" providerId="LiveId" clId="{51C57438-B6DB-4112-BAF2-540DB3B9DFEA}" dt="2018-12-01T20:04:08.035" v="1263" actId="113"/>
          <ac:graphicFrameMkLst>
            <pc:docMk/>
            <pc:sldMk cId="914482246" sldId="798"/>
            <ac:graphicFrameMk id="3" creationId="{5BA2D662-72D0-4B70-B765-14382860CDAA}"/>
          </ac:graphicFrameMkLst>
        </pc:graphicFrameChg>
        <pc:graphicFrameChg chg="add mod modGraphic">
          <ac:chgData name="Jeremy Lawson" userId="ed14ddc62686f059" providerId="LiveId" clId="{51C57438-B6DB-4112-BAF2-540DB3B9DFEA}" dt="2018-12-02T23:28:58.078" v="2263" actId="20577"/>
          <ac:graphicFrameMkLst>
            <pc:docMk/>
            <pc:sldMk cId="914482246" sldId="798"/>
            <ac:graphicFrameMk id="10" creationId="{7E0CEB19-36CD-4424-9BC8-D55525C97D4C}"/>
          </ac:graphicFrameMkLst>
        </pc:graphicFrameChg>
        <pc:graphicFrameChg chg="add mod modGraphic">
          <ac:chgData name="Jeremy Lawson" userId="ed14ddc62686f059" providerId="LiveId" clId="{51C57438-B6DB-4112-BAF2-540DB3B9DFEA}" dt="2018-12-02T23:28:44.738" v="2250" actId="20577"/>
          <ac:graphicFrameMkLst>
            <pc:docMk/>
            <pc:sldMk cId="914482246" sldId="798"/>
            <ac:graphicFrameMk id="11" creationId="{44748E7E-A879-4B5F-8D69-8B44C3F8E5F6}"/>
          </ac:graphicFrameMkLst>
        </pc:graphicFrameChg>
        <pc:picChg chg="del">
          <ac:chgData name="Jeremy Lawson" userId="ed14ddc62686f059" providerId="LiveId" clId="{51C57438-B6DB-4112-BAF2-540DB3B9DFEA}" dt="2018-12-01T19:30:31.971" v="891" actId="478"/>
          <ac:picMkLst>
            <pc:docMk/>
            <pc:sldMk cId="914482246" sldId="798"/>
            <ac:picMk id="8" creationId="{BD6F95CE-5EA6-48F7-98DF-84BF7E580CFF}"/>
          </ac:picMkLst>
        </pc:picChg>
      </pc:sldChg>
      <pc:sldChg chg="addSp delSp modSp add ord">
        <pc:chgData name="Jeremy Lawson" userId="ed14ddc62686f059" providerId="LiveId" clId="{51C57438-B6DB-4112-BAF2-540DB3B9DFEA}" dt="2018-12-02T23:59:25.202" v="2397" actId="14734"/>
        <pc:sldMkLst>
          <pc:docMk/>
          <pc:sldMk cId="1986207916" sldId="799"/>
        </pc:sldMkLst>
        <pc:spChg chg="mod">
          <ac:chgData name="Jeremy Lawson" userId="ed14ddc62686f059" providerId="LiveId" clId="{51C57438-B6DB-4112-BAF2-540DB3B9DFEA}" dt="2018-12-02T23:57:49.316" v="2371" actId="20577"/>
          <ac:spMkLst>
            <pc:docMk/>
            <pc:sldMk cId="1986207916" sldId="799"/>
            <ac:spMk id="5" creationId="{00000000-0000-0000-0000-000000000000}"/>
          </ac:spMkLst>
        </pc:spChg>
        <pc:spChg chg="add mod">
          <ac:chgData name="Jeremy Lawson" userId="ed14ddc62686f059" providerId="LiveId" clId="{51C57438-B6DB-4112-BAF2-540DB3B9DFEA}" dt="2018-12-02T23:58:31.523" v="2375" actId="1076"/>
          <ac:spMkLst>
            <pc:docMk/>
            <pc:sldMk cId="1986207916" sldId="799"/>
            <ac:spMk id="10" creationId="{15DEF868-BBEA-4B67-8909-B0968FDE752F}"/>
          </ac:spMkLst>
        </pc:spChg>
        <pc:graphicFrameChg chg="add del mod">
          <ac:chgData name="Jeremy Lawson" userId="ed14ddc62686f059" providerId="LiveId" clId="{51C57438-B6DB-4112-BAF2-540DB3B9DFEA}" dt="2018-12-01T20:26:34.876" v="1323"/>
          <ac:graphicFrameMkLst>
            <pc:docMk/>
            <pc:sldMk cId="1986207916" sldId="799"/>
            <ac:graphicFrameMk id="3" creationId="{8449EE0E-B024-44D7-B80C-3FE957D8878E}"/>
          </ac:graphicFrameMkLst>
        </pc:graphicFrameChg>
        <pc:graphicFrameChg chg="add mod modGraphic">
          <ac:chgData name="Jeremy Lawson" userId="ed14ddc62686f059" providerId="LiveId" clId="{51C57438-B6DB-4112-BAF2-540DB3B9DFEA}" dt="2018-12-02T23:59:25.202" v="2397" actId="14734"/>
          <ac:graphicFrameMkLst>
            <pc:docMk/>
            <pc:sldMk cId="1986207916" sldId="799"/>
            <ac:graphicFrameMk id="6" creationId="{126BC7E8-9EE4-4047-83DA-CA63E348E765}"/>
          </ac:graphicFrameMkLst>
        </pc:graphicFrameChg>
        <pc:picChg chg="del">
          <ac:chgData name="Jeremy Lawson" userId="ed14ddc62686f059" providerId="LiveId" clId="{51C57438-B6DB-4112-BAF2-540DB3B9DFEA}" dt="2018-12-01T20:25:27.338" v="1318" actId="478"/>
          <ac:picMkLst>
            <pc:docMk/>
            <pc:sldMk cId="1986207916" sldId="799"/>
            <ac:picMk id="8" creationId="{BD6F95CE-5EA6-48F7-98DF-84BF7E580CFF}"/>
          </ac:picMkLst>
        </pc:picChg>
      </pc:sldChg>
      <pc:sldChg chg="delSp modSp add del">
        <pc:chgData name="Jeremy Lawson" userId="ed14ddc62686f059" providerId="LiveId" clId="{51C57438-B6DB-4112-BAF2-540DB3B9DFEA}" dt="2018-12-02T22:52:10.163" v="2104" actId="2696"/>
        <pc:sldMkLst>
          <pc:docMk/>
          <pc:sldMk cId="3702779645" sldId="800"/>
        </pc:sldMkLst>
        <pc:spChg chg="del mod">
          <ac:chgData name="Jeremy Lawson" userId="ed14ddc62686f059" providerId="LiveId" clId="{51C57438-B6DB-4112-BAF2-540DB3B9DFEA}" dt="2018-12-01T21:06:57.998" v="1577"/>
          <ac:spMkLst>
            <pc:docMk/>
            <pc:sldMk cId="3702779645" sldId="800"/>
            <ac:spMk id="3" creationId="{E09715A8-6060-415C-8EE3-637C75CFF62B}"/>
          </ac:spMkLst>
        </pc:spChg>
        <pc:spChg chg="mod">
          <ac:chgData name="Jeremy Lawson" userId="ed14ddc62686f059" providerId="LiveId" clId="{51C57438-B6DB-4112-BAF2-540DB3B9DFEA}" dt="2018-12-01T21:06:45.213" v="1534" actId="20577"/>
          <ac:spMkLst>
            <pc:docMk/>
            <pc:sldMk cId="3702779645" sldId="800"/>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imgur.com/nyYh5xH.jp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keras-team/keras/blob/master/keras/losses.py#L1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57561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10</a:t>
            </a:fld>
            <a:endParaRPr lang="en-US"/>
          </a:p>
        </p:txBody>
      </p:sp>
    </p:spTree>
    <p:extLst>
      <p:ext uri="{BB962C8B-B14F-4D97-AF65-F5344CB8AC3E}">
        <p14:creationId xmlns:p14="http://schemas.microsoft.com/office/powerpoint/2010/main" val="2825016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11</a:t>
            </a:fld>
            <a:endParaRPr lang="en-US"/>
          </a:p>
        </p:txBody>
      </p:sp>
    </p:spTree>
    <p:extLst>
      <p:ext uri="{BB962C8B-B14F-4D97-AF65-F5344CB8AC3E}">
        <p14:creationId xmlns:p14="http://schemas.microsoft.com/office/powerpoint/2010/main" val="1378022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Function: </a:t>
            </a:r>
            <a:r>
              <a:rPr lang="en-US" dirty="0" err="1"/>
              <a:t>ReLu</a:t>
            </a:r>
            <a:endParaRPr lang="en-US" dirty="0"/>
          </a:p>
          <a:p>
            <a:endParaRPr lang="en-US" dirty="0"/>
          </a:p>
          <a:p>
            <a:r>
              <a:rPr lang="en-US" b="1" dirty="0">
                <a:effectLst/>
              </a:rPr>
              <a:t>Pros</a:t>
            </a:r>
          </a:p>
          <a:p>
            <a:r>
              <a:rPr lang="en-US" dirty="0">
                <a:effectLst/>
              </a:rPr>
              <a:t>It avoids and rectifies vanishing gradient problem.</a:t>
            </a:r>
          </a:p>
          <a:p>
            <a:r>
              <a:rPr lang="en-US" dirty="0" err="1">
                <a:effectLst/>
              </a:rPr>
              <a:t>ReLu</a:t>
            </a:r>
            <a:r>
              <a:rPr lang="en-US" dirty="0">
                <a:effectLst/>
              </a:rPr>
              <a:t> is less computationally expensive than tanh and sigmoid because it involves simpler mathematical operations.</a:t>
            </a:r>
          </a:p>
          <a:p>
            <a:r>
              <a:rPr lang="en-US" b="1" dirty="0">
                <a:effectLst/>
              </a:rPr>
              <a:t>Cons</a:t>
            </a:r>
          </a:p>
          <a:p>
            <a:r>
              <a:rPr lang="en-US" sz="1200" b="0" i="0" kern="1200" dirty="0">
                <a:solidFill>
                  <a:schemeClr val="tx1"/>
                </a:solidFill>
                <a:effectLst/>
                <a:latin typeface="+mn-lt"/>
                <a:ea typeface="+mn-ea"/>
                <a:cs typeface="+mn-cs"/>
              </a:rPr>
              <a:t>One of its limitation is that it should only be used within Hidden layers of a Neural Network Model.</a:t>
            </a:r>
          </a:p>
          <a:p>
            <a:r>
              <a:rPr lang="en-US" sz="1200" b="0" i="0" kern="1200" dirty="0">
                <a:solidFill>
                  <a:schemeClr val="tx1"/>
                </a:solidFill>
                <a:effectLst/>
                <a:latin typeface="+mn-lt"/>
                <a:ea typeface="+mn-ea"/>
                <a:cs typeface="+mn-cs"/>
              </a:rPr>
              <a:t>Some gradients can be fragile during training and can die. It can cause a weight update which will makes it never activate on any data point again. Simply saying that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could result in Dead Neurons.</a:t>
            </a:r>
          </a:p>
          <a:p>
            <a:br>
              <a:rPr lang="en-US" dirty="0">
                <a:effectLst/>
              </a:rPr>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71571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1</a:t>
            </a:fld>
            <a:endParaRPr lang="en-US"/>
          </a:p>
        </p:txBody>
      </p:sp>
    </p:spTree>
    <p:extLst>
      <p:ext uri="{BB962C8B-B14F-4D97-AF65-F5344CB8AC3E}">
        <p14:creationId xmlns:p14="http://schemas.microsoft.com/office/powerpoint/2010/main" val="111220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Seismic data is collected using reflection seismology, or seismic reflection. The method requires a controlled seismic source of energy, such as compressed air or a seismic vibrator, and sensors record the reflection from rock interfaces within the subsurface. The recorded data is then processed to create a 3D view of earth’s interior. Reflection seismology is similar to X-ray, sonar and echolocation.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seismic image is produced from imaging the reflection coming from rock boundaries. The seismic image shows the boundaries between different rock types. In theory, the strength of reflection is directly proportional to the difference in the physical properties on either sides of the interface. While seismic images show rock boundaries, they don't say much about the rock themselves; some rocks are easy to identify while some are difficult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areas of the world where there are vast quantities of salt in the subsurface. One of the challenges of seismic imaging is to identify the part of subsurface which is salt. Salt has characteristics that makes it both simple and hard to identify. Salt density is usually 2.14 g/cc which is lower than most surrounding rocks. The seismic velocity of salt is 4.5 km/sec, which is usually faster than its surrounding rocks. This difference creates a sharp reflection at the salt-sediment interface. Usually salt is an amorphous rock without much internal structure. This means that there is typically not much reflectivity inside the salt, unless there are sediments trapped inside it. The unusually high seismic velocity of salt can create problems with seismic imaging.</a:t>
            </a:r>
          </a:p>
          <a:p>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2</a:t>
            </a:fld>
            <a:endParaRPr lang="en-US"/>
          </a:p>
        </p:txBody>
      </p:sp>
    </p:spTree>
    <p:extLst>
      <p:ext uri="{BB962C8B-B14F-4D97-AF65-F5344CB8AC3E}">
        <p14:creationId xmlns:p14="http://schemas.microsoft.com/office/powerpoint/2010/main" val="281077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true positive is counted when a single predicted object matches a ground truth object with an </a:t>
            </a:r>
            <a:r>
              <a:rPr lang="en-US" sz="1200" b="0" i="0" kern="1200" dirty="0" err="1">
                <a:solidFill>
                  <a:schemeClr val="tx1"/>
                </a:solidFill>
                <a:effectLst/>
                <a:latin typeface="+mn-lt"/>
                <a:ea typeface="+mn-ea"/>
                <a:cs typeface="+mn-cs"/>
              </a:rPr>
              <a:t>IoU</a:t>
            </a:r>
            <a:r>
              <a:rPr lang="en-US" sz="1200" b="0" i="0" kern="1200" dirty="0">
                <a:solidFill>
                  <a:schemeClr val="tx1"/>
                </a:solidFill>
                <a:effectLst/>
                <a:latin typeface="+mn-lt"/>
                <a:ea typeface="+mn-ea"/>
                <a:cs typeface="+mn-cs"/>
              </a:rPr>
              <a:t> above the threshold. A false positive indicates a predicted object had no associated ground truth object. A false negative indicates a ground truth object had no associated predicted object. The average precision of a single image is then calculated as the mean of the above precision values at each </a:t>
            </a:r>
            <a:r>
              <a:rPr lang="en-US" sz="1200" b="0" i="0" kern="1200" dirty="0" err="1">
                <a:solidFill>
                  <a:schemeClr val="tx1"/>
                </a:solidFill>
                <a:effectLst/>
                <a:latin typeface="+mn-lt"/>
                <a:ea typeface="+mn-ea"/>
                <a:cs typeface="+mn-cs"/>
              </a:rPr>
              <a:t>IoU</a:t>
            </a:r>
            <a:r>
              <a:rPr lang="en-US" sz="1200" b="0" i="0" kern="1200" dirty="0">
                <a:solidFill>
                  <a:schemeClr val="tx1"/>
                </a:solidFill>
                <a:effectLst/>
                <a:latin typeface="+mn-lt"/>
                <a:ea typeface="+mn-ea"/>
                <a:cs typeface="+mn-cs"/>
              </a:rPr>
              <a:t> threshold</a:t>
            </a:r>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395438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dirty="0">
                <a:ea typeface="Calibri" panose="020F0502020204030204" pitchFamily="34" charset="0"/>
                <a:cs typeface="Times New Roman" panose="02020603050405020304" pitchFamily="18" charset="0"/>
              </a:rPr>
              <a:t>U-net model is built using a Resnet34 encoder and a standard decoder for semantic segmentation of images.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34 is how many layers are in the network. Resnet34 shown here </a:t>
            </a:r>
            <a:r>
              <a:rPr lang="en-US" sz="1200" b="0" i="0" u="none" strike="noStrike" kern="1200" dirty="0">
                <a:solidFill>
                  <a:schemeClr val="tx1"/>
                </a:solidFill>
                <a:effectLst/>
                <a:latin typeface="+mn-lt"/>
                <a:ea typeface="+mn-ea"/>
                <a:cs typeface="+mn-cs"/>
                <a:hlinkClick r:id="rId3"/>
              </a:rPr>
              <a:t>https://i.imgur.com/nyYh5xH.jpg 31</a:t>
            </a:r>
            <a:r>
              <a:rPr lang="en-US" sz="1200" b="0" i="0" kern="1200" dirty="0">
                <a:solidFill>
                  <a:schemeClr val="tx1"/>
                </a:solidFill>
                <a:effectLst/>
                <a:latin typeface="+mn-lt"/>
                <a:ea typeface="+mn-ea"/>
                <a:cs typeface="+mn-cs"/>
              </a:rPr>
              <a:t>. Larger networks can model more complex problems, but at the risk of over fitting. You would need more regularization for larger networks. The reason why resnet34 is used is because its performance to accuracy trade off is fine for the problem. Larger networks would take longer to train, and use more memory than smaller networks.</a:t>
            </a: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80274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Visualizing the Class Coverage – have been put in bins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Depth Distribution – Distribution of Depth of each image between the test and train files, there is more files at depth of 700 in the train than in the test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Counting the number of salt pixels in the masks and dividing them by the image size.  -0.1 having no salt at all to 1.0 being salt only. Plotting the distribution of coverages and coverage classes, and the class against the raw coverage.</a:t>
            </a:r>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41019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The Adam optimizer is used to the train the model using a sequence of loss functions starting with the binary-cross entropy, binary-cross entropy plus dice loss, and finally the binary-cross entropy plus dice loss plus mean squared error.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objective of introducing these different loss functions is to gradually move the set of weight parameters to a part of weight-space where the masks can be better reproduced. In a way the sequential use of loss functions acts as a form of regularization.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br>
              <a:rPr lang="en-US" dirty="0"/>
            </a:b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mean squared error</a:t>
            </a:r>
            <a:r>
              <a:rPr lang="en-US" sz="1200" b="0" i="0" kern="1200" dirty="0">
                <a:solidFill>
                  <a:schemeClr val="tx1"/>
                </a:solidFill>
                <a:effectLst/>
                <a:latin typeface="+mn-lt"/>
                <a:ea typeface="+mn-ea"/>
                <a:cs typeface="+mn-cs"/>
              </a:rPr>
              <a:t>, defined below. This function computes the difference between predicted and actual values, squares the result (which makes all of the values positive), and then calculates the mean value</a:t>
            </a: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4130991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Since the performance of the model for this competition was evaluated in terms of the mean of the precision over a range of Intersection over Union(</a:t>
            </a:r>
            <a:r>
              <a:rPr lang="en-US" dirty="0" err="1">
                <a:latin typeface="Calibri" panose="020F0502020204030204" pitchFamily="34" charset="0"/>
                <a:ea typeface="Calibri" panose="020F0502020204030204" pitchFamily="34" charset="0"/>
                <a:cs typeface="Times New Roman" panose="02020603050405020304" pitchFamily="18" charset="0"/>
              </a:rPr>
              <a:t>IoU</a:t>
            </a:r>
            <a:r>
              <a:rPr lang="en-US" dirty="0">
                <a:latin typeface="Calibri" panose="020F0502020204030204" pitchFamily="34" charset="0"/>
                <a:ea typeface="Calibri" panose="020F0502020204030204" pitchFamily="34" charset="0"/>
                <a:cs typeface="Times New Roman" panose="02020603050405020304" pitchFamily="18" charset="0"/>
              </a:rPr>
              <a:t>) threshold values in the range 0.5 to 0.95, these values were evaluated for each </a:t>
            </a:r>
            <a:r>
              <a:rPr lang="en-US" dirty="0" err="1">
                <a:latin typeface="Calibri" panose="020F0502020204030204" pitchFamily="34" charset="0"/>
                <a:ea typeface="Calibri" panose="020F0502020204030204" pitchFamily="34" charset="0"/>
                <a:cs typeface="Times New Roman" panose="02020603050405020304" pitchFamily="18" charset="0"/>
              </a:rPr>
              <a:t>IoU</a:t>
            </a:r>
            <a:r>
              <a:rPr lang="en-US" dirty="0">
                <a:latin typeface="Calibri" panose="020F0502020204030204" pitchFamily="34" charset="0"/>
                <a:ea typeface="Calibri" panose="020F0502020204030204" pitchFamily="34" charset="0"/>
                <a:cs typeface="Times New Roman" panose="02020603050405020304" pitchFamily="18" charset="0"/>
              </a:rPr>
              <a:t> threshold and the optimal threshold value estimated from the validation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#Score the model and do a threshold optimization by the best </a:t>
            </a:r>
            <a:r>
              <a:rPr lang="en-US" dirty="0" err="1">
                <a:latin typeface="Calibri" panose="020F0502020204030204" pitchFamily="34" charset="0"/>
                <a:ea typeface="Calibri" panose="020F0502020204030204" pitchFamily="34" charset="0"/>
                <a:cs typeface="Times New Roman" panose="02020603050405020304" pitchFamily="18" charset="0"/>
              </a:rPr>
              <a:t>IoU</a:t>
            </a:r>
            <a:r>
              <a:rPr lang="en-US" dirty="0">
                <a:latin typeface="Calibri" panose="020F0502020204030204" pitchFamily="34" charset="0"/>
                <a:ea typeface="Calibri" panose="020F0502020204030204" pitchFamily="34" charset="0"/>
                <a:cs typeface="Times New Roman" panose="02020603050405020304" pitchFamily="18" charset="0"/>
              </a:rPr>
              <a:t>.    ## Scoring for last model, choose threshold by validation data</a:t>
            </a:r>
          </a:p>
          <a:p>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222423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Trained on 6400 samples, validated on 800 samples</a:t>
            </a:r>
          </a:p>
          <a:p>
            <a:br>
              <a:rPr lang="en-US" dirty="0"/>
            </a:b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3390951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6"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lvl3pPr>
              <a:defRPr>
                <a:solidFill>
                  <a:schemeClr val="tx1"/>
                </a:solidFill>
              </a:defRPr>
            </a:lvl3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7" name="TextBox 6"/>
          <p:cNvSpPr txBox="1"/>
          <p:nvPr userDrawn="1"/>
        </p:nvSpPr>
        <p:spPr>
          <a:xfrm>
            <a:off x="662608" y="110273"/>
            <a:ext cx="7882905" cy="230832"/>
          </a:xfrm>
          <a:prstGeom prst="rect">
            <a:avLst/>
          </a:prstGeom>
          <a:noFill/>
        </p:spPr>
        <p:txBody>
          <a:bodyPr wrap="square" lIns="0" rtlCol="0">
            <a:spAutoFit/>
          </a:bodyPr>
          <a:lstStyle/>
          <a:p>
            <a:r>
              <a:rPr lang="en-US" sz="900" b="1" cap="all" spc="100" dirty="0">
                <a:solidFill>
                  <a:schemeClr val="accent5"/>
                </a:solidFill>
              </a:rPr>
              <a:t>optional Breadcrumb1</a:t>
            </a:r>
            <a:r>
              <a:rPr lang="en-US" sz="900" cap="all" spc="100" dirty="0">
                <a:solidFill>
                  <a:schemeClr val="accent5"/>
                </a:solidFill>
              </a:rPr>
              <a:t> </a:t>
            </a:r>
            <a:r>
              <a:rPr lang="en-US" sz="900" cap="all" spc="100" dirty="0"/>
              <a:t>| Breadcrumb2 | Breadcrumb3 | Breadcrumb4</a:t>
            </a:r>
          </a:p>
        </p:txBody>
      </p:sp>
      <p:sp>
        <p:nvSpPr>
          <p:cNvPr id="8"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550020"/>
            <a:ext cx="3661128" cy="4626943"/>
          </a:xfrm>
        </p:spPr>
        <p:txBody>
          <a:bodyPr/>
          <a:lstStyle>
            <a:lvl1pPr>
              <a:defRPr>
                <a:solidFill>
                  <a:schemeClr val="tx1"/>
                </a:solidFill>
              </a:defRPr>
            </a:lvl1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10" name="Content Placeholder 8"/>
          <p:cNvSpPr>
            <a:spLocks noGrp="1"/>
          </p:cNvSpPr>
          <p:nvPr>
            <p:ph sz="quarter" idx="13" hasCustomPrompt="1"/>
          </p:nvPr>
        </p:nvSpPr>
        <p:spPr>
          <a:xfrm>
            <a:off x="662608" y="1550020"/>
            <a:ext cx="3597158" cy="4626943"/>
          </a:xfrm>
        </p:spPr>
        <p:txBody>
          <a:bodyPr/>
          <a:lstStyle>
            <a:lvl1pPr>
              <a:defRPr baseline="0">
                <a:solidFill>
                  <a:schemeClr val="tx1"/>
                </a:solidFill>
              </a:defRPr>
            </a:lvl1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7" name="Text Placeholder 6"/>
          <p:cNvSpPr>
            <a:spLocks noGrp="1"/>
          </p:cNvSpPr>
          <p:nvPr>
            <p:ph type="body" sz="quarter" idx="15" hasCustomPrompt="1"/>
          </p:nvPr>
        </p:nvSpPr>
        <p:spPr>
          <a:xfrm>
            <a:off x="661988" y="1554480"/>
            <a:ext cx="2293937"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554480"/>
            <a:ext cx="5308600" cy="4637087"/>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5876734"/>
            <a:ext cx="7852742" cy="414338"/>
          </a:xfrm>
        </p:spPr>
        <p:txBody>
          <a:bodyPr anchor="b">
            <a:noAutofit/>
          </a:bodyPr>
          <a:lstStyle>
            <a:lvl1pPr marL="0" indent="0">
              <a:buNone/>
              <a:defRPr sz="1100" b="0" i="1" cap="none" spc="0" baseline="0">
                <a:solidFill>
                  <a:schemeClr val="tx1"/>
                </a:solidFill>
                <a:latin typeface="+mj-lt"/>
              </a:defRPr>
            </a:lvl1pPr>
          </a:lstStyle>
          <a:p>
            <a:pPr lvl="0"/>
            <a:r>
              <a:rPr lang="en-US" dirty="0"/>
              <a:t>Level 5 is a footnote or a place for source information.</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662608" y="1550020"/>
            <a:ext cx="7852742"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dirty="0"/>
              <a:t>Click to edit Master text styles</a:t>
            </a:r>
          </a:p>
          <a:p>
            <a:pPr lvl="1"/>
            <a:r>
              <a:rPr lang="en-US" dirty="0"/>
              <a:t>Second level</a:t>
            </a:r>
          </a:p>
        </p:txBody>
      </p:sp>
      <p:sp>
        <p:nvSpPr>
          <p:cNvPr id="15"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6" name="Footer Placeholder 3"/>
          <p:cNvSpPr>
            <a:spLocks noGrp="1"/>
          </p:cNvSpPr>
          <p:nvPr>
            <p:ph type="ftr" sz="quarter" idx="11"/>
          </p:nvPr>
        </p:nvSpPr>
        <p:spPr>
          <a:xfrm>
            <a:off x="662606" y="6400450"/>
            <a:ext cx="3565149" cy="457549"/>
          </a:xfrm>
        </p:spPr>
        <p:txBody>
          <a:bodyPr/>
          <a:lstStyle/>
          <a:p>
            <a:r>
              <a:rPr lang="en-US"/>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hart Placeholder 4"/>
          <p:cNvSpPr>
            <a:spLocks noGrp="1"/>
          </p:cNvSpPr>
          <p:nvPr>
            <p:ph type="chart" sz="quarter" idx="12"/>
          </p:nvPr>
        </p:nvSpPr>
        <p:spPr>
          <a:xfrm>
            <a:off x="661988" y="2781557"/>
            <a:ext cx="3721408" cy="2773565"/>
          </a:xfrm>
        </p:spPr>
        <p:txBody>
          <a:bodyPr/>
          <a:lstStyle/>
          <a:p>
            <a:r>
              <a:rPr lang="en-US"/>
              <a:t>Click icon to add chart</a:t>
            </a:r>
            <a:endParaRPr lang="en-US" dirty="0"/>
          </a:p>
        </p:txBody>
      </p:sp>
      <p:sp>
        <p:nvSpPr>
          <p:cNvPr id="11" name="Chart Placeholder 4"/>
          <p:cNvSpPr>
            <a:spLocks noGrp="1"/>
          </p:cNvSpPr>
          <p:nvPr>
            <p:ph type="chart" sz="quarter" idx="13"/>
          </p:nvPr>
        </p:nvSpPr>
        <p:spPr>
          <a:xfrm>
            <a:off x="4793941" y="2780284"/>
            <a:ext cx="3721408" cy="2773565"/>
          </a:xfrm>
        </p:spPr>
        <p:txBody>
          <a:bodyPr/>
          <a:lstStyle/>
          <a:p>
            <a:r>
              <a:rPr lang="en-US"/>
              <a:t>Click icon to add chart</a:t>
            </a:r>
            <a:endParaRPr lang="en-US" dirty="0"/>
          </a:p>
        </p:txBody>
      </p:sp>
      <p:sp>
        <p:nvSpPr>
          <p:cNvPr id="16" name="Text Placeholder 4"/>
          <p:cNvSpPr>
            <a:spLocks noGrp="1"/>
          </p:cNvSpPr>
          <p:nvPr>
            <p:ph type="body" sz="quarter" idx="14" hasCustomPrompt="1"/>
          </p:nvPr>
        </p:nvSpPr>
        <p:spPr>
          <a:xfrm>
            <a:off x="662608" y="5876734"/>
            <a:ext cx="785274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Text Placeholder 9"/>
          <p:cNvSpPr>
            <a:spLocks noGrp="1"/>
          </p:cNvSpPr>
          <p:nvPr>
            <p:ph type="body" sz="quarter" idx="17" hasCustomPrompt="1"/>
          </p:nvPr>
        </p:nvSpPr>
        <p:spPr>
          <a:xfrm>
            <a:off x="661988" y="1557117"/>
            <a:ext cx="7853362"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9" cy="457549"/>
          </a:xfrm>
        </p:spPr>
        <p:txBody>
          <a:bodyPr/>
          <a:lstStyle/>
          <a:p>
            <a:r>
              <a:rPr lang="en-US"/>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9"/>
          <p:cNvSpPr>
            <a:spLocks noGrp="1"/>
          </p:cNvSpPr>
          <p:nvPr>
            <p:ph type="body" sz="quarter" idx="17" hasCustomPrompt="1"/>
          </p:nvPr>
        </p:nvSpPr>
        <p:spPr>
          <a:xfrm>
            <a:off x="661988" y="1554480"/>
            <a:ext cx="7853362"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4" name="Picture Placeholder 3"/>
          <p:cNvSpPr>
            <a:spLocks noGrp="1"/>
          </p:cNvSpPr>
          <p:nvPr>
            <p:ph type="pic" sz="quarter" idx="18" hasCustomPrompt="1"/>
          </p:nvPr>
        </p:nvSpPr>
        <p:spPr>
          <a:xfrm>
            <a:off x="661988" y="2626424"/>
            <a:ext cx="7853362" cy="3571795"/>
          </a:xfrm>
        </p:spPr>
        <p:txBody>
          <a:bodyPr/>
          <a:lstStyle/>
          <a:p>
            <a:r>
              <a:rPr lang="en-US" dirty="0"/>
              <a:t>Click to </a:t>
            </a:r>
            <a:r>
              <a:rPr lang="en-US"/>
              <a:t>add chart/picture/graphic</a:t>
            </a:r>
            <a:endParaRPr lang="en-US" dirty="0"/>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9" cy="457549"/>
          </a:xfrm>
        </p:spPr>
        <p:txBody>
          <a:bodyPr/>
          <a:lstStyle/>
          <a:p>
            <a:r>
              <a:rPr lang="en-US"/>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13" name="Chart Placeholder 12"/>
          <p:cNvSpPr>
            <a:spLocks noGrp="1"/>
          </p:cNvSpPr>
          <p:nvPr>
            <p:ph type="chart" sz="quarter" idx="13"/>
          </p:nvPr>
        </p:nvSpPr>
        <p:spPr>
          <a:xfrm>
            <a:off x="4342006" y="1554480"/>
            <a:ext cx="4173343" cy="4397375"/>
          </a:xfrm>
        </p:spPr>
        <p:txBody>
          <a:bodyPr/>
          <a:lstStyle/>
          <a:p>
            <a:r>
              <a:rPr lang="en-US"/>
              <a:t>Click icon to add chart</a:t>
            </a:r>
            <a:endParaRPr lang="en-US" dirty="0"/>
          </a:p>
        </p:txBody>
      </p:sp>
      <p:sp>
        <p:nvSpPr>
          <p:cNvPr id="8" name="Text Placeholder 4"/>
          <p:cNvSpPr>
            <a:spLocks noGrp="1"/>
          </p:cNvSpPr>
          <p:nvPr>
            <p:ph type="body" sz="quarter" idx="14" hasCustomPrompt="1"/>
          </p:nvPr>
        </p:nvSpPr>
        <p:spPr>
          <a:xfrm>
            <a:off x="4342006" y="5876734"/>
            <a:ext cx="4173344"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5" hasCustomPrompt="1"/>
          </p:nvPr>
        </p:nvSpPr>
        <p:spPr>
          <a:xfrm>
            <a:off x="661988" y="1554480"/>
            <a:ext cx="3452812"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mn-lt"/>
              </a:defRPr>
            </a:lvl1pPr>
          </a:lstStyle>
          <a:p>
            <a:pPr lvl="0"/>
            <a:r>
              <a:rPr lang="en-US" dirty="0"/>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lvl1pPr marL="0" indent="0">
              <a:buNone/>
              <a:defRPr/>
            </a:lvl1pPr>
          </a:lstStyle>
          <a:p>
            <a:r>
              <a:rPr lang="en-US"/>
              <a:t>Click icon to add picture</a:t>
            </a:r>
            <a:endParaRPr lang="en-US" dirty="0"/>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687170" y="2487427"/>
            <a:ext cx="1737360" cy="1737360"/>
          </a:xfrm>
        </p:spPr>
        <p:txBody>
          <a:bodyPr/>
          <a:lstStyle>
            <a:lvl1pPr marL="0" indent="0">
              <a:buNone/>
              <a:defRPr/>
            </a:lvl1pPr>
          </a:lstStyle>
          <a:p>
            <a:r>
              <a:rPr lang="en-US"/>
              <a:t>Click icon to add picture</a:t>
            </a:r>
            <a:endParaRPr lang="en-US" dirty="0"/>
          </a:p>
        </p:txBody>
      </p:sp>
      <p:sp>
        <p:nvSpPr>
          <p:cNvPr id="31" name="Text Placeholder 5"/>
          <p:cNvSpPr>
            <a:spLocks noGrp="1"/>
          </p:cNvSpPr>
          <p:nvPr>
            <p:ph type="body" sz="quarter" idx="16" hasCustomPrompt="1"/>
          </p:nvPr>
        </p:nvSpPr>
        <p:spPr>
          <a:xfrm>
            <a:off x="2687170"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2" name="Picture Placeholder 18"/>
          <p:cNvSpPr>
            <a:spLocks noGrp="1"/>
          </p:cNvSpPr>
          <p:nvPr>
            <p:ph type="pic" sz="quarter" idx="17"/>
          </p:nvPr>
        </p:nvSpPr>
        <p:spPr>
          <a:xfrm>
            <a:off x="4711732" y="2487427"/>
            <a:ext cx="1737360" cy="1737360"/>
          </a:xfrm>
        </p:spPr>
        <p:txBody>
          <a:bodyPr/>
          <a:lstStyle>
            <a:lvl1pPr marL="0" indent="0">
              <a:buNone/>
              <a:defRPr/>
            </a:lvl1pPr>
          </a:lstStyle>
          <a:p>
            <a:r>
              <a:rPr lang="en-US"/>
              <a:t>Click icon to add picture</a:t>
            </a:r>
            <a:endParaRPr lang="en-US" dirty="0"/>
          </a:p>
        </p:txBody>
      </p:sp>
      <p:sp>
        <p:nvSpPr>
          <p:cNvPr id="33" name="Text Placeholder 5"/>
          <p:cNvSpPr>
            <a:spLocks noGrp="1"/>
          </p:cNvSpPr>
          <p:nvPr>
            <p:ph type="body" sz="quarter" idx="18" hasCustomPrompt="1"/>
          </p:nvPr>
        </p:nvSpPr>
        <p:spPr>
          <a:xfrm>
            <a:off x="4711732"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4" name="Picture Placeholder 18"/>
          <p:cNvSpPr>
            <a:spLocks noGrp="1"/>
          </p:cNvSpPr>
          <p:nvPr>
            <p:ph type="pic" sz="quarter" idx="19"/>
          </p:nvPr>
        </p:nvSpPr>
        <p:spPr>
          <a:xfrm>
            <a:off x="6736294" y="2487427"/>
            <a:ext cx="1737360" cy="1737360"/>
          </a:xfrm>
        </p:spPr>
        <p:txBody>
          <a:bodyPr/>
          <a:lstStyle>
            <a:lvl1pPr marL="0" indent="0">
              <a:buNone/>
              <a:defRPr/>
            </a:lvl1pPr>
          </a:lstStyle>
          <a:p>
            <a:r>
              <a:rPr lang="en-US"/>
              <a:t>Click icon to add picture</a:t>
            </a:r>
            <a:endParaRPr lang="en-US" dirty="0"/>
          </a:p>
        </p:txBody>
      </p:sp>
      <p:sp>
        <p:nvSpPr>
          <p:cNvPr id="35" name="Text Placeholder 5"/>
          <p:cNvSpPr>
            <a:spLocks noGrp="1"/>
          </p:cNvSpPr>
          <p:nvPr>
            <p:ph type="body" sz="quarter" idx="20" hasCustomPrompt="1"/>
          </p:nvPr>
        </p:nvSpPr>
        <p:spPr>
          <a:xfrm>
            <a:off x="6736294"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7" name="Text Placeholder 5"/>
          <p:cNvSpPr>
            <a:spLocks noGrp="1"/>
          </p:cNvSpPr>
          <p:nvPr>
            <p:ph type="body" sz="quarter" idx="21" hasCustomPrompt="1"/>
          </p:nvPr>
        </p:nvSpPr>
        <p:spPr>
          <a:xfrm>
            <a:off x="662608" y="6055153"/>
            <a:ext cx="7852741"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22"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23" name="Footer Placeholder 3"/>
          <p:cNvSpPr>
            <a:spLocks noGrp="1"/>
          </p:cNvSpPr>
          <p:nvPr>
            <p:ph type="ftr" sz="quarter" idx="11"/>
          </p:nvPr>
        </p:nvSpPr>
        <p:spPr>
          <a:xfrm>
            <a:off x="662606" y="6400450"/>
            <a:ext cx="3565148" cy="457549"/>
          </a:xfrm>
        </p:spPr>
        <p:txBody>
          <a:bodyPr/>
          <a:lstStyle/>
          <a:p>
            <a:r>
              <a:rPr lang="en-US"/>
              <a:t>Booz Allen Hamilton Internal</a:t>
            </a:r>
            <a:endParaRPr lang="en-US" dirty="0"/>
          </a:p>
        </p:txBody>
      </p:sp>
      <p:cxnSp>
        <p:nvCxnSpPr>
          <p:cNvPr id="25" name="Straight Connector 24"/>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608" y="993811"/>
            <a:ext cx="7852741" cy="981308"/>
          </a:xfrm>
        </p:spPr>
        <p:txBody>
          <a:bodyPr/>
          <a:lstStyle/>
          <a:p>
            <a:r>
              <a:rPr lang="en-US"/>
              <a:t>Click to edit Master title style</a:t>
            </a:r>
            <a:endParaRPr lang="en-US" dirty="0"/>
          </a:p>
        </p:txBody>
      </p:sp>
      <p:sp>
        <p:nvSpPr>
          <p:cNvPr id="7" name="Text Placeholder 4"/>
          <p:cNvSpPr>
            <a:spLocks noGrp="1"/>
          </p:cNvSpPr>
          <p:nvPr>
            <p:ph type="body" sz="quarter" idx="12" hasCustomPrompt="1"/>
          </p:nvPr>
        </p:nvSpPr>
        <p:spPr>
          <a:xfrm>
            <a:off x="661988" y="2108200"/>
            <a:ext cx="7853362" cy="4097338"/>
          </a:xfrm>
        </p:spPr>
        <p:txBody>
          <a:bodyPr>
            <a:noAutofit/>
          </a:bodyPr>
          <a:lstStyle>
            <a:lvl1pPr marL="0" indent="0">
              <a:spcBef>
                <a:spcPts val="1200"/>
              </a:spcBef>
              <a:buNone/>
              <a:defRPr sz="1800" b="0" cap="none">
                <a:solidFill>
                  <a:schemeClr val="accent2"/>
                </a:solidFill>
                <a:latin typeface="+mj-lt"/>
              </a:defRPr>
            </a:lvl1pPr>
          </a:lstStyle>
          <a:p>
            <a:pPr lvl="0"/>
            <a:r>
              <a:rPr lang="en-US" dirty="0"/>
              <a:t>Edit master text styles</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662606" y="6400450"/>
            <a:ext cx="3565148" cy="457549"/>
          </a:xfrm>
        </p:spPr>
        <p:txBody>
          <a:bodyPr/>
          <a:lstStyle/>
          <a:p>
            <a:r>
              <a:rPr lang="en-US"/>
              <a:t>Booz Allen Hamilton Internal</a:t>
            </a:r>
            <a:endParaRPr lang="en-US" dirty="0"/>
          </a:p>
        </p:txBody>
      </p:sp>
      <p:cxnSp>
        <p:nvCxnSpPr>
          <p:cNvPr id="16" name="Straight Connector 15"/>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0" name="TextBox 9"/>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8" name="Content Placeholder 13"/>
          <p:cNvSpPr>
            <a:spLocks noGrp="1"/>
          </p:cNvSpPr>
          <p:nvPr>
            <p:ph sz="quarter" idx="16" hasCustomPrompt="1"/>
          </p:nvPr>
        </p:nvSpPr>
        <p:spPr>
          <a:xfrm>
            <a:off x="662607" y="1554480"/>
            <a:ext cx="7852741" cy="4554537"/>
          </a:xfrm>
        </p:spPr>
        <p:txBody>
          <a:bodyPr>
            <a:noAutofit/>
          </a:bodyPr>
          <a:lstStyle>
            <a:lvl1pPr>
              <a:defRPr baseline="0">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5" name="Content Placeholder 13"/>
          <p:cNvSpPr>
            <a:spLocks noGrp="1"/>
          </p:cNvSpPr>
          <p:nvPr>
            <p:ph sz="quarter" idx="15" hasCustomPrompt="1"/>
          </p:nvPr>
        </p:nvSpPr>
        <p:spPr>
          <a:xfrm>
            <a:off x="4939553" y="1554480"/>
            <a:ext cx="3575796" cy="4554537"/>
          </a:xfrm>
        </p:spPr>
        <p:txBody>
          <a:bodyPr>
            <a:noAutofit/>
          </a:bodyPr>
          <a:lstStyle>
            <a:lvl1pPr>
              <a:defRPr>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8" name="Content Placeholder 13"/>
          <p:cNvSpPr>
            <a:spLocks noGrp="1"/>
          </p:cNvSpPr>
          <p:nvPr>
            <p:ph sz="quarter" idx="16" hasCustomPrompt="1"/>
          </p:nvPr>
        </p:nvSpPr>
        <p:spPr>
          <a:xfrm>
            <a:off x="662608" y="1554480"/>
            <a:ext cx="3575796" cy="4554537"/>
          </a:xfrm>
        </p:spPr>
        <p:txBody>
          <a:bodyPr>
            <a:noAutofit/>
          </a:bodyPr>
          <a:lstStyle>
            <a:lvl1pPr>
              <a:defRPr baseline="0">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7579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Content Placeholder 5"/>
          <p:cNvSpPr>
            <a:spLocks noGrp="1"/>
          </p:cNvSpPr>
          <p:nvPr>
            <p:ph sz="quarter" idx="12"/>
          </p:nvPr>
        </p:nvSpPr>
        <p:spPr>
          <a:xfrm>
            <a:off x="661988" y="1554480"/>
            <a:ext cx="7853362"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dirty="0"/>
              <a:t>Edit Master text styles</a:t>
            </a:r>
          </a:p>
          <a:p>
            <a:pPr lvl="1"/>
            <a:r>
              <a:rPr lang="en-US" dirty="0"/>
              <a:t>Second level</a:t>
            </a:r>
          </a:p>
        </p:txBody>
      </p:sp>
      <p:sp>
        <p:nvSpPr>
          <p:cNvPr id="8" name="Text Placeholder 4"/>
          <p:cNvSpPr>
            <a:spLocks noGrp="1"/>
          </p:cNvSpPr>
          <p:nvPr>
            <p:ph type="body" sz="quarter" idx="14" hasCustomPrompt="1"/>
          </p:nvPr>
        </p:nvSpPr>
        <p:spPr>
          <a:xfrm>
            <a:off x="662608" y="5876734"/>
            <a:ext cx="7852742"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661988" y="2781557"/>
            <a:ext cx="3721408" cy="2773565"/>
          </a:xfrm>
        </p:spPr>
        <p:txBody>
          <a:bodyPr/>
          <a:lstStyle/>
          <a:p>
            <a:endParaRPr lang="en-US" dirty="0"/>
          </a:p>
        </p:txBody>
      </p:sp>
      <p:sp>
        <p:nvSpPr>
          <p:cNvPr id="11" name="Chart Placeholder 4"/>
          <p:cNvSpPr>
            <a:spLocks noGrp="1"/>
          </p:cNvSpPr>
          <p:nvPr>
            <p:ph type="chart" sz="quarter" idx="13"/>
          </p:nvPr>
        </p:nvSpPr>
        <p:spPr>
          <a:xfrm>
            <a:off x="4793941" y="2780284"/>
            <a:ext cx="3721408" cy="2773565"/>
          </a:xfrm>
        </p:spPr>
        <p:txBody>
          <a:bodyPr/>
          <a:lstStyle/>
          <a:p>
            <a:endParaRPr lang="en-US" dirty="0"/>
          </a:p>
        </p:txBody>
      </p:sp>
      <p:sp>
        <p:nvSpPr>
          <p:cNvPr id="16" name="Text Placeholder 4"/>
          <p:cNvSpPr>
            <a:spLocks noGrp="1"/>
          </p:cNvSpPr>
          <p:nvPr>
            <p:ph type="body" sz="quarter" idx="14" hasCustomPrompt="1"/>
          </p:nvPr>
        </p:nvSpPr>
        <p:spPr>
          <a:xfrm>
            <a:off x="662608" y="5876734"/>
            <a:ext cx="785274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4" name="Text Placeholder 3"/>
          <p:cNvSpPr>
            <a:spLocks noGrp="1"/>
          </p:cNvSpPr>
          <p:nvPr>
            <p:ph type="body" sz="quarter" idx="17" hasCustomPrompt="1"/>
          </p:nvPr>
        </p:nvSpPr>
        <p:spPr>
          <a:xfrm>
            <a:off x="661988" y="1554480"/>
            <a:ext cx="7853362"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661988" y="1554480"/>
            <a:ext cx="7853362"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7" name="Picture Placeholder 3"/>
          <p:cNvSpPr>
            <a:spLocks noGrp="1"/>
          </p:cNvSpPr>
          <p:nvPr>
            <p:ph type="pic" sz="quarter" idx="18" hasCustomPrompt="1"/>
          </p:nvPr>
        </p:nvSpPr>
        <p:spPr>
          <a:xfrm>
            <a:off x="661988" y="2308122"/>
            <a:ext cx="7853362" cy="3971504"/>
          </a:xfrm>
        </p:spPr>
        <p:txBody>
          <a:bodyPr/>
          <a:lstStyle/>
          <a:p>
            <a:r>
              <a:rPr lang="en-US" dirty="0"/>
              <a:t>Click to </a:t>
            </a:r>
            <a:r>
              <a:rPr lang="en-US"/>
              <a:t>add chart/picture/graphic</a:t>
            </a:r>
            <a:endParaRPr lang="en-US" dirty="0"/>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236913" y="1554480"/>
            <a:ext cx="5278435" cy="4629710"/>
          </a:xfrm>
        </p:spPr>
        <p:txBody>
          <a:bodyPr>
            <a:noAutofit/>
          </a:bodyPr>
          <a:lstStyle>
            <a:lvl1pPr>
              <a:defRPr sz="1200" baseline="0">
                <a:solidFill>
                  <a:schemeClr val="tx1"/>
                </a:solidFill>
              </a:defRPr>
            </a:lvl1pPr>
            <a:lvl2pPr>
              <a:defRPr sz="1200"/>
            </a:lvl2pPr>
            <a:lvl3pPr>
              <a:defRPr sz="1200"/>
            </a:lvl3pPr>
            <a:lvl4pPr>
              <a:spcBef>
                <a:spcPts val="1800"/>
              </a:spcBef>
              <a:defRPr sz="1200"/>
            </a:lvl4pPr>
            <a:lvl5pPr>
              <a:defRPr sz="1100"/>
            </a:lvl5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Text Placeholder 5"/>
          <p:cNvSpPr>
            <a:spLocks noGrp="1"/>
          </p:cNvSpPr>
          <p:nvPr>
            <p:ph type="body" sz="quarter" idx="12" hasCustomPrompt="1"/>
          </p:nvPr>
        </p:nvSpPr>
        <p:spPr>
          <a:xfrm>
            <a:off x="668833" y="1554480"/>
            <a:ext cx="2287350"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Chart Placeholder 12"/>
          <p:cNvSpPr>
            <a:spLocks noGrp="1"/>
          </p:cNvSpPr>
          <p:nvPr>
            <p:ph type="chart" sz="quarter" idx="13"/>
          </p:nvPr>
        </p:nvSpPr>
        <p:spPr>
          <a:xfrm>
            <a:off x="4342006" y="1554480"/>
            <a:ext cx="4173343" cy="4397375"/>
          </a:xfrm>
        </p:spPr>
        <p:txBody>
          <a:bodyPr/>
          <a:lstStyle/>
          <a:p>
            <a:endParaRPr lang="en-US" dirty="0"/>
          </a:p>
        </p:txBody>
      </p:sp>
      <p:sp>
        <p:nvSpPr>
          <p:cNvPr id="8" name="Text Placeholder 4"/>
          <p:cNvSpPr>
            <a:spLocks noGrp="1"/>
          </p:cNvSpPr>
          <p:nvPr>
            <p:ph type="body" sz="quarter" idx="14" hasCustomPrompt="1"/>
          </p:nvPr>
        </p:nvSpPr>
        <p:spPr>
          <a:xfrm>
            <a:off x="4342006" y="5876734"/>
            <a:ext cx="4173344"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6" hasCustomPrompt="1"/>
          </p:nvPr>
        </p:nvSpPr>
        <p:spPr>
          <a:xfrm>
            <a:off x="661988" y="1554480"/>
            <a:ext cx="3379660"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11"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2"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dirty="0"/>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p>
            <a:endParaRPr lang="en-US" dirty="0"/>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687170" y="2487427"/>
            <a:ext cx="1737360" cy="1737360"/>
          </a:xfrm>
        </p:spPr>
        <p:txBody>
          <a:bodyPr/>
          <a:lstStyle/>
          <a:p>
            <a:endParaRPr lang="en-US" dirty="0"/>
          </a:p>
        </p:txBody>
      </p:sp>
      <p:sp>
        <p:nvSpPr>
          <p:cNvPr id="32" name="Picture Placeholder 18"/>
          <p:cNvSpPr>
            <a:spLocks noGrp="1"/>
          </p:cNvSpPr>
          <p:nvPr>
            <p:ph type="pic" sz="quarter" idx="17"/>
          </p:nvPr>
        </p:nvSpPr>
        <p:spPr>
          <a:xfrm>
            <a:off x="4711732" y="2487427"/>
            <a:ext cx="1737360" cy="1737360"/>
          </a:xfrm>
        </p:spPr>
        <p:txBody>
          <a:bodyPr/>
          <a:lstStyle/>
          <a:p>
            <a:endParaRPr lang="en-US" dirty="0"/>
          </a:p>
        </p:txBody>
      </p:sp>
      <p:sp>
        <p:nvSpPr>
          <p:cNvPr id="34" name="Picture Placeholder 18"/>
          <p:cNvSpPr>
            <a:spLocks noGrp="1"/>
          </p:cNvSpPr>
          <p:nvPr>
            <p:ph type="pic" sz="quarter" idx="19"/>
          </p:nvPr>
        </p:nvSpPr>
        <p:spPr>
          <a:xfrm>
            <a:off x="6736294" y="2487427"/>
            <a:ext cx="1737360" cy="1737360"/>
          </a:xfrm>
        </p:spPr>
        <p:txBody>
          <a:bodyPr/>
          <a:lstStyle/>
          <a:p>
            <a:endParaRPr lang="en-US" dirty="0"/>
          </a:p>
        </p:txBody>
      </p:sp>
      <p:sp>
        <p:nvSpPr>
          <p:cNvPr id="37" name="Text Placeholder 5"/>
          <p:cNvSpPr>
            <a:spLocks noGrp="1"/>
          </p:cNvSpPr>
          <p:nvPr>
            <p:ph type="body" sz="quarter" idx="21" hasCustomPrompt="1"/>
          </p:nvPr>
        </p:nvSpPr>
        <p:spPr>
          <a:xfrm>
            <a:off x="662608" y="6162729"/>
            <a:ext cx="7852741"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16" name="Text Placeholder 5"/>
          <p:cNvSpPr>
            <a:spLocks noGrp="1"/>
          </p:cNvSpPr>
          <p:nvPr>
            <p:ph type="body" sz="quarter" idx="22" hasCustomPrompt="1"/>
          </p:nvPr>
        </p:nvSpPr>
        <p:spPr>
          <a:xfrm>
            <a:off x="2687170"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Text Placeholder 5"/>
          <p:cNvSpPr>
            <a:spLocks noGrp="1"/>
          </p:cNvSpPr>
          <p:nvPr>
            <p:ph type="body" sz="quarter" idx="23" hasCustomPrompt="1"/>
          </p:nvPr>
        </p:nvSpPr>
        <p:spPr>
          <a:xfrm>
            <a:off x="4711732"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8" name="Text Placeholder 5"/>
          <p:cNvSpPr>
            <a:spLocks noGrp="1"/>
          </p:cNvSpPr>
          <p:nvPr>
            <p:ph type="body" sz="quarter" idx="24" hasCustomPrompt="1"/>
          </p:nvPr>
        </p:nvSpPr>
        <p:spPr>
          <a:xfrm>
            <a:off x="6736294"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5"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1" name="TextBox 10"/>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a:t>
            </a:r>
            <a:r>
              <a:rPr lang="en-US" sz="750" cap="all" spc="100" dirty="0">
                <a:solidFill>
                  <a:srgbClr val="F7A81B"/>
                </a:solidFill>
              </a:rPr>
              <a:t>restricted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Title 1"/>
          <p:cNvSpPr>
            <a:spLocks noGrp="1"/>
          </p:cNvSpPr>
          <p:nvPr>
            <p:ph type="title"/>
          </p:nvPr>
        </p:nvSpPr>
        <p:spPr>
          <a:xfrm>
            <a:off x="628650" y="1027673"/>
            <a:ext cx="2456194" cy="1325563"/>
          </a:xfrm>
        </p:spPr>
        <p:txBody>
          <a:bodyPr/>
          <a:lstStyle/>
          <a:p>
            <a:r>
              <a:rPr lang="en-US" dirty="0"/>
              <a:t>Click to edit Master title style</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48247" y="0"/>
            <a:ext cx="2946105" cy="6858000"/>
          </a:xfrm>
          <a:prstGeom prst="rect">
            <a:avLst/>
          </a:prstGeom>
        </p:spPr>
      </p:pic>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10" name="Content Placeholder 13"/>
          <p:cNvSpPr>
            <a:spLocks noGrp="1"/>
          </p:cNvSpPr>
          <p:nvPr>
            <p:ph sz="quarter" idx="16" hasCustomPrompt="1"/>
          </p:nvPr>
        </p:nvSpPr>
        <p:spPr>
          <a:xfrm>
            <a:off x="3704734" y="1554131"/>
            <a:ext cx="4810614" cy="4622832"/>
          </a:xfrm>
        </p:spPr>
        <p:txBody>
          <a:bodyPr>
            <a:noAutofit/>
          </a:bodyPr>
          <a:lstStyle>
            <a:lvl1pPr>
              <a:defRPr sz="1200" baseline="0">
                <a:solidFill>
                  <a:schemeClr val="tx1"/>
                </a:solidFill>
              </a:defRPr>
            </a:lvl1pPr>
            <a:lvl2pPr>
              <a:defRPr sz="1200"/>
            </a:lvl2pPr>
            <a:lvl3pPr>
              <a:defRPr sz="1200" baseline="0">
                <a:solidFill>
                  <a:schemeClr val="tx1"/>
                </a:solidFill>
              </a:defRPr>
            </a:lvl3pPr>
            <a:lvl4pPr>
              <a:spcBef>
                <a:spcPts val="1800"/>
              </a:spcBef>
              <a:defRPr sz="1100"/>
            </a:lvl4pPr>
            <a:lvl5pPr>
              <a:defRPr sz="1000"/>
            </a:lvl5pPr>
            <a:lvl6pPr>
              <a:defRPr sz="900"/>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11" name="Title 1"/>
          <p:cNvSpPr txBox="1">
            <a:spLocks/>
          </p:cNvSpPr>
          <p:nvPr userDrawn="1"/>
        </p:nvSpPr>
        <p:spPr>
          <a:xfrm>
            <a:off x="3704734" y="173773"/>
            <a:ext cx="4810615" cy="981308"/>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500" kern="1200" cap="none" spc="0" baseline="0">
                <a:solidFill>
                  <a:schemeClr val="tx1"/>
                </a:solidFill>
                <a:latin typeface="Oswald" charset="0"/>
                <a:ea typeface="Oswald" charset="0"/>
                <a:cs typeface="Oswald" charset="0"/>
              </a:defRPr>
            </a:lvl1pPr>
          </a:lstStyle>
          <a:p>
            <a:r>
              <a:rPr lang="en-US" sz="200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cxnSp>
        <p:nvCxnSpPr>
          <p:cNvPr id="12" name="Straight Connector 11"/>
          <p:cNvCxnSpPr/>
          <p:nvPr userDrawn="1"/>
        </p:nvCxnSpPr>
        <p:spPr>
          <a:xfrm>
            <a:off x="3704734" y="1276283"/>
            <a:ext cx="4810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5" name="Date Placeholder 4"/>
          <p:cNvSpPr>
            <a:spLocks noGrp="1"/>
          </p:cNvSpPr>
          <p:nvPr>
            <p:ph type="dt" sz="half" idx="12"/>
          </p:nvPr>
        </p:nvSpPr>
        <p:spPr/>
        <p:txBody>
          <a:bodyPr/>
          <a:lstStyle/>
          <a:p>
            <a:endParaRPr lang="en-US" dirty="0"/>
          </a:p>
        </p:txBody>
      </p:sp>
    </p:spTree>
    <p:extLst>
      <p:ext uri="{BB962C8B-B14F-4D97-AF65-F5344CB8AC3E}">
        <p14:creationId xmlns:p14="http://schemas.microsoft.com/office/powerpoint/2010/main" val="3366644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3704734" y="1027324"/>
            <a:ext cx="4810614" cy="5149639"/>
          </a:xfrm>
        </p:spPr>
        <p:txBody>
          <a:bodyPr>
            <a:noAutofit/>
          </a:bodyPr>
          <a:lstStyle>
            <a:lvl1pPr>
              <a:defRPr sz="1200" baseline="0">
                <a:solidFill>
                  <a:schemeClr val="tx1"/>
                </a:solidFill>
              </a:defRPr>
            </a:lvl1pPr>
            <a:lvl2pPr>
              <a:defRPr sz="1200"/>
            </a:lvl2pPr>
            <a:lvl3pPr>
              <a:defRPr sz="1200"/>
            </a:lvl3pPr>
            <a:lvl4pPr>
              <a:spcBef>
                <a:spcPts val="1800"/>
              </a:spcBef>
              <a:defRPr sz="1100"/>
            </a:lvl4pPr>
            <a:lvl5pPr>
              <a:defRPr sz="1000"/>
            </a:lvl5pPr>
            <a:lvl6pPr>
              <a:defRPr sz="900"/>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sp>
        <p:nvSpPr>
          <p:cNvPr id="5" name="Picture Placeholder 4"/>
          <p:cNvSpPr>
            <a:spLocks noGrp="1"/>
          </p:cNvSpPr>
          <p:nvPr>
            <p:ph type="pic" sz="quarter" idx="12" hasCustomPrompt="1"/>
          </p:nvPr>
        </p:nvSpPr>
        <p:spPr>
          <a:xfrm>
            <a:off x="282575" y="304819"/>
            <a:ext cx="1225550" cy="368300"/>
          </a:xfrm>
        </p:spPr>
        <p:txBody>
          <a:bodyPr/>
          <a:lstStyle>
            <a:lvl1pPr marL="0" indent="0">
              <a:buNone/>
              <a:defRPr baseline="0"/>
            </a:lvl1pPr>
          </a:lstStyle>
          <a:p>
            <a:r>
              <a:rPr lang="en-US" dirty="0"/>
              <a:t>Insert logo</a:t>
            </a:r>
          </a:p>
        </p:txBody>
      </p:sp>
      <p:sp>
        <p:nvSpPr>
          <p:cNvPr id="10" name="Picture Placeholder 4"/>
          <p:cNvSpPr>
            <a:spLocks noGrp="1"/>
          </p:cNvSpPr>
          <p:nvPr>
            <p:ph type="pic" sz="quarter" idx="13" hasCustomPrompt="1"/>
          </p:nvPr>
        </p:nvSpPr>
        <p:spPr>
          <a:xfrm>
            <a:off x="1648238" y="304819"/>
            <a:ext cx="1225550" cy="368300"/>
          </a:xfrm>
        </p:spPr>
        <p:txBody>
          <a:bodyPr/>
          <a:lstStyle>
            <a:lvl1pPr marL="0" indent="0">
              <a:buNone/>
              <a:defRPr baseline="0"/>
            </a:lvl1pPr>
          </a:lstStyle>
          <a:p>
            <a:r>
              <a:rPr lang="en-US"/>
              <a:t>Insert logo</a:t>
            </a:r>
            <a:endParaRPr lang="en-US" dirty="0"/>
          </a:p>
        </p:txBody>
      </p:sp>
      <p:sp>
        <p:nvSpPr>
          <p:cNvPr id="11" name="Picture Placeholder 4"/>
          <p:cNvSpPr>
            <a:spLocks noGrp="1"/>
          </p:cNvSpPr>
          <p:nvPr>
            <p:ph type="pic" sz="quarter" idx="14" hasCustomPrompt="1"/>
          </p:nvPr>
        </p:nvSpPr>
        <p:spPr>
          <a:xfrm>
            <a:off x="3013901" y="304819"/>
            <a:ext cx="1225550" cy="368300"/>
          </a:xfrm>
        </p:spPr>
        <p:txBody>
          <a:bodyPr/>
          <a:lstStyle>
            <a:lvl1pPr marL="0" indent="0">
              <a:buNone/>
              <a:defRPr baseline="0"/>
            </a:lvl1pPr>
          </a:lstStyle>
          <a:p>
            <a:r>
              <a:rPr lang="en-US"/>
              <a:t>Insert logo</a:t>
            </a:r>
            <a:endParaRPr lang="en-US" dirty="0"/>
          </a:p>
        </p:txBody>
      </p:sp>
      <p:sp>
        <p:nvSpPr>
          <p:cNvPr id="12" name="Rectangle 11"/>
          <p:cNvSpPr/>
          <p:nvPr userDrawn="1"/>
        </p:nvSpPr>
        <p:spPr>
          <a:xfrm>
            <a:off x="202455" y="73768"/>
            <a:ext cx="1827593" cy="230832"/>
          </a:xfrm>
          <a:prstGeom prst="rect">
            <a:avLst/>
          </a:prstGeom>
        </p:spPr>
        <p:txBody>
          <a:bodyPr wrap="square">
            <a:spAutoFit/>
          </a:bodyPr>
          <a:lstStyle/>
          <a:p>
            <a:r>
              <a:rPr lang="en-US" sz="900" i="1" dirty="0">
                <a:latin typeface="Calibri" charset="0"/>
                <a:ea typeface="Calibri" charset="0"/>
                <a:cs typeface="Calibri" charset="0"/>
              </a:rPr>
              <a:t>In partnership with</a:t>
            </a:r>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a:t>Booz Allen Hamilton Internal</a:t>
            </a:r>
            <a:endParaRPr lang="en-US" dirty="0"/>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dirty="0"/>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Booz Allen Hamilton Internal</a:t>
            </a:r>
            <a:endParaRPr lang="en-US" dirty="0"/>
          </a:p>
        </p:txBody>
      </p:sp>
      <p:sp>
        <p:nvSpPr>
          <p:cNvPr id="9" name="Slide Number Placeholder 8"/>
          <p:cNvSpPr>
            <a:spLocks noGrp="1"/>
          </p:cNvSpPr>
          <p:nvPr>
            <p:ph type="sldNum" sz="quarter" idx="11"/>
          </p:nvPr>
        </p:nvSpPr>
        <p:spPr/>
        <p:txBody>
          <a:bodyPr/>
          <a:lstStyle/>
          <a:p>
            <a:fld id="{EACE6E22-E655-5947-A8B4-6F095FBA2C12}" type="slidenum">
              <a:rPr lang="en-US" smtClean="0"/>
              <a:pPr/>
              <a:t>‹#›</a:t>
            </a:fld>
            <a:endParaRPr lang="en-US" dirty="0"/>
          </a:p>
        </p:txBody>
      </p:sp>
      <p:sp>
        <p:nvSpPr>
          <p:cNvPr id="4" name="Content Placeholder 3"/>
          <p:cNvSpPr>
            <a:spLocks noGrp="1"/>
          </p:cNvSpPr>
          <p:nvPr>
            <p:ph sz="quarter" idx="12" hasCustomPrompt="1"/>
          </p:nvPr>
        </p:nvSpPr>
        <p:spPr>
          <a:xfrm>
            <a:off x="3705225" y="406400"/>
            <a:ext cx="4810125"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dirty="0"/>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65760"/>
            <a:ext cx="4810616" cy="5811203"/>
          </a:xfrm>
        </p:spPr>
        <p:txBody>
          <a:bodyPr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2" name="Footer Placeholder 1"/>
          <p:cNvSpPr>
            <a:spLocks noGrp="1"/>
          </p:cNvSpPr>
          <p:nvPr>
            <p:ph type="ftr" sz="quarter" idx="10"/>
          </p:nvPr>
        </p:nvSpPr>
        <p:spPr/>
        <p:txBody>
          <a:bodyPr/>
          <a:lstStyle/>
          <a:p>
            <a:r>
              <a:rPr lang="en-US"/>
              <a:t>Booz Allen Hamilton Internal</a:t>
            </a:r>
            <a:endParaRPr lang="en-US" dirty="0"/>
          </a:p>
        </p:txBody>
      </p:sp>
      <p:sp>
        <p:nvSpPr>
          <p:cNvPr id="4" name="Slide Number Placeholder 3"/>
          <p:cNvSpPr>
            <a:spLocks noGrp="1"/>
          </p:cNvSpPr>
          <p:nvPr>
            <p:ph type="sldNum" sz="quarter" idx="11"/>
          </p:nvPr>
        </p:nvSpPr>
        <p:spPr/>
        <p:txBody>
          <a:bodyPr/>
          <a:lstStyle/>
          <a:p>
            <a:fld id="{EACE6E22-E655-5947-A8B4-6F095FBA2C12}" type="slidenum">
              <a:rPr lang="en-US" smtClean="0"/>
              <a:pPr/>
              <a:t>‹#›</a:t>
            </a:fld>
            <a:endParaRPr lang="en-US" dirty="0"/>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072384"/>
            <a:ext cx="481061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 SECOND LEVEL</a:t>
            </a:r>
          </a:p>
        </p:txBody>
      </p:sp>
      <p:sp>
        <p:nvSpPr>
          <p:cNvPr id="5" name="Picture Placeholder 3"/>
          <p:cNvSpPr>
            <a:spLocks noGrp="1"/>
          </p:cNvSpPr>
          <p:nvPr>
            <p:ph type="pic" sz="quarter" idx="13"/>
          </p:nvPr>
        </p:nvSpPr>
        <p:spPr>
          <a:xfrm>
            <a:off x="274351" y="0"/>
            <a:ext cx="2943225" cy="6857999"/>
          </a:xfrm>
          <a:solidFill>
            <a:schemeClr val="bg1"/>
          </a:solidFill>
        </p:spPr>
        <p:txBody>
          <a:bodyPr/>
          <a:lstStyle>
            <a:lvl1pPr marL="0" indent="0">
              <a:buNone/>
              <a:defRPr/>
            </a:lvl1pPr>
          </a:lstStyle>
          <a:p>
            <a:r>
              <a:rPr lang="en-US" dirty="0"/>
              <a:t>Drag picture to placeholder or click icon to add</a:t>
            </a:r>
          </a:p>
        </p:txBody>
      </p:sp>
      <p:sp>
        <p:nvSpPr>
          <p:cNvPr id="6" name="Title 1"/>
          <p:cNvSpPr>
            <a:spLocks noGrp="1"/>
          </p:cNvSpPr>
          <p:nvPr>
            <p:ph type="title" hasCustomPrompt="1"/>
          </p:nvPr>
        </p:nvSpPr>
        <p:spPr>
          <a:xfrm>
            <a:off x="3704734" y="1590737"/>
            <a:ext cx="4810615" cy="621681"/>
          </a:xfrm>
        </p:spPr>
        <p:txBody>
          <a:bodyPr lIns="0" anchor="b">
            <a:noAutofit/>
          </a:bodyPr>
          <a:lstStyle>
            <a:lvl1pPr>
              <a:defRPr sz="1400">
                <a:solidFill>
                  <a:schemeClr val="tx1"/>
                </a:solidFill>
                <a:latin typeface="Oswald" panose="02000503000000000000" pitchFamily="2" charset="0"/>
              </a:defRPr>
            </a:lvl1pPr>
          </a:lstStyle>
          <a:p>
            <a:r>
              <a:rPr lang="en-US" dirty="0"/>
              <a:t>SUBHEAD GOES HERE</a:t>
            </a:r>
          </a:p>
        </p:txBody>
      </p:sp>
      <p:cxnSp>
        <p:nvCxnSpPr>
          <p:cNvPr id="9" name="Straight Connector 8"/>
          <p:cNvCxnSpPr/>
          <p:nvPr userDrawn="1"/>
        </p:nvCxnSpPr>
        <p:spPr>
          <a:xfrm>
            <a:off x="3704734" y="2249351"/>
            <a:ext cx="48106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13909" y="5724525"/>
            <a:ext cx="2172191"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dirty="0"/>
              <a:t>Level 1 title</a:t>
            </a:r>
          </a:p>
        </p:txBody>
      </p:sp>
      <p:sp>
        <p:nvSpPr>
          <p:cNvPr id="11" name="Footer Placeholder 10"/>
          <p:cNvSpPr>
            <a:spLocks noGrp="1"/>
          </p:cNvSpPr>
          <p:nvPr>
            <p:ph type="ftr" sz="quarter" idx="15"/>
          </p:nvPr>
        </p:nvSpPr>
        <p:spPr/>
        <p:txBody>
          <a:bodyPr/>
          <a:lstStyle/>
          <a:p>
            <a:r>
              <a:rPr lang="en-US"/>
              <a:t>Booz Allen Hamilton Internal</a:t>
            </a:r>
            <a:endParaRPr lang="en-US" dirty="0"/>
          </a:p>
        </p:txBody>
      </p:sp>
      <p:sp>
        <p:nvSpPr>
          <p:cNvPr id="12" name="Slide Number Placeholder 11"/>
          <p:cNvSpPr>
            <a:spLocks noGrp="1"/>
          </p:cNvSpPr>
          <p:nvPr>
            <p:ph type="sldNum" sz="quarter" idx="16"/>
          </p:nvPr>
        </p:nvSpPr>
        <p:spPr/>
        <p:txBody>
          <a:bodyPr/>
          <a:lstStyle/>
          <a:p>
            <a:fld id="{EACE6E22-E655-5947-A8B4-6F095FBA2C12}" type="slidenum">
              <a:rPr lang="en-US" smtClean="0"/>
              <a:pPr/>
              <a:t>‹#›</a:t>
            </a:fld>
            <a:endParaRPr lang="en-US" dirty="0"/>
          </a:p>
        </p:txBody>
      </p:sp>
      <p:sp>
        <p:nvSpPr>
          <p:cNvPr id="13"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6" name="Content Placeholder 5"/>
          <p:cNvSpPr>
            <a:spLocks noGrp="1"/>
          </p:cNvSpPr>
          <p:nvPr>
            <p:ph sz="quarter" idx="12" hasCustomPrompt="1"/>
          </p:nvPr>
        </p:nvSpPr>
        <p:spPr>
          <a:xfrm>
            <a:off x="3705225" y="1027113"/>
            <a:ext cx="4810125"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6" name="Content Placeholder 5"/>
          <p:cNvSpPr>
            <a:spLocks noGrp="1"/>
          </p:cNvSpPr>
          <p:nvPr>
            <p:ph sz="quarter" idx="12" hasCustomPrompt="1"/>
          </p:nvPr>
        </p:nvSpPr>
        <p:spPr>
          <a:xfrm>
            <a:off x="3705225" y="1027113"/>
            <a:ext cx="4810125"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dirty="0"/>
              <a:t>Click to edit master text styles</a:t>
            </a:r>
          </a:p>
          <a:p>
            <a:pPr lvl="1"/>
            <a:r>
              <a:rPr lang="en-US" dirty="0"/>
              <a:t>Second level</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5" name="Content Placeholder 4"/>
          <p:cNvSpPr>
            <a:spLocks noGrp="1"/>
          </p:cNvSpPr>
          <p:nvPr>
            <p:ph sz="quarter" idx="12" hasCustomPrompt="1"/>
          </p:nvPr>
        </p:nvSpPr>
        <p:spPr>
          <a:xfrm>
            <a:off x="3704735" y="406400"/>
            <a:ext cx="481061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dirty="0"/>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6" name="Content Placeholder 5"/>
          <p:cNvSpPr>
            <a:spLocks noGrp="1"/>
          </p:cNvSpPr>
          <p:nvPr>
            <p:ph sz="quarter" idx="12" hasCustomPrompt="1"/>
          </p:nvPr>
        </p:nvSpPr>
        <p:spPr>
          <a:xfrm>
            <a:off x="3705225" y="368301"/>
            <a:ext cx="4810125"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a:noFill/>
        </p:spPr>
        <p:txBody>
          <a:bodyPr anchor="ctr">
            <a:noAutofit/>
          </a:bodyPr>
          <a:lstStyle>
            <a:lvl1pPr algn="ctr">
              <a:defRPr sz="6000" spc="200" baseline="0">
                <a:solidFill>
                  <a:schemeClr val="bg1"/>
                </a:solidFill>
              </a:defRPr>
            </a:lvl1pPr>
          </a:lstStyle>
          <a:p>
            <a:r>
              <a:rPr lang="en-US" dirty="0"/>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p:spPr>
        <p:txBody>
          <a:bodyPr anchor="ctr">
            <a:noAutofit/>
          </a:bodyPr>
          <a:lstStyle>
            <a:lvl1pPr algn="ctr">
              <a:defRPr sz="6000" spc="200" baseline="0">
                <a:solidFill>
                  <a:schemeClr val="tx1"/>
                </a:solidFill>
              </a:defRPr>
            </a:lvl1pPr>
          </a:lstStyle>
          <a:p>
            <a:r>
              <a:rPr lang="en-US" dirty="0"/>
              <a:t>Divider heading</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11" name="Title 1"/>
          <p:cNvSpPr>
            <a:spLocks noGrp="1"/>
          </p:cNvSpPr>
          <p:nvPr>
            <p:ph type="title" hasCustomPrompt="1"/>
          </p:nvPr>
        </p:nvSpPr>
        <p:spPr>
          <a:xfrm>
            <a:off x="662608" y="758952"/>
            <a:ext cx="7704152" cy="3566160"/>
          </a:xfrm>
        </p:spPr>
        <p:txBody>
          <a:bodyPr anchor="b" anchorCtr="0">
            <a:normAutofit/>
          </a:bodyPr>
          <a:lstStyle>
            <a:lvl1pPr>
              <a:lnSpc>
                <a:spcPct val="85000"/>
              </a:lnSpc>
              <a:defRPr sz="4500" b="0">
                <a:solidFill>
                  <a:schemeClr val="tx1"/>
                </a:solidFill>
              </a:defRPr>
            </a:lvl1pPr>
          </a:lstStyle>
          <a:p>
            <a:r>
              <a:rPr lang="en-US" dirty="0"/>
              <a:t>Section heading</a:t>
            </a:r>
          </a:p>
        </p:txBody>
      </p:sp>
      <p:cxnSp>
        <p:nvCxnSpPr>
          <p:cNvPr id="12" name="Straight Connector 11"/>
          <p:cNvCxnSpPr/>
          <p:nvPr userDrawn="1"/>
        </p:nvCxnSpPr>
        <p:spPr>
          <a:xfrm>
            <a:off x="662608" y="434340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10" name="Content Placeholder 8"/>
          <p:cNvSpPr>
            <a:spLocks noGrp="1"/>
          </p:cNvSpPr>
          <p:nvPr>
            <p:ph sz="quarter" idx="13" hasCustomPrompt="1"/>
          </p:nvPr>
        </p:nvSpPr>
        <p:spPr>
          <a:xfrm>
            <a:off x="662608" y="155448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4897737" y="155002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Booz Allen Hamilton Internal</a:t>
            </a:r>
            <a:endParaRPr lang="en-US" dirty="0"/>
          </a:p>
        </p:txBody>
      </p:sp>
      <p:sp>
        <p:nvSpPr>
          <p:cNvPr id="10" name="Content Placeholder 8"/>
          <p:cNvSpPr>
            <a:spLocks noGrp="1"/>
          </p:cNvSpPr>
          <p:nvPr>
            <p:ph sz="quarter" idx="13" hasCustomPrompt="1"/>
          </p:nvPr>
        </p:nvSpPr>
        <p:spPr>
          <a:xfrm>
            <a:off x="662608"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3370883"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4" name="Content Placeholder 8"/>
          <p:cNvSpPr>
            <a:spLocks noGrp="1"/>
          </p:cNvSpPr>
          <p:nvPr>
            <p:ph sz="quarter" idx="15" hasCustomPrompt="1"/>
          </p:nvPr>
        </p:nvSpPr>
        <p:spPr>
          <a:xfrm>
            <a:off x="6079157" y="1550020"/>
            <a:ext cx="2436192"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cxnSp>
        <p:nvCxnSpPr>
          <p:cNvPr id="15" name="Straight Connector 14"/>
          <p:cNvCxnSpPr/>
          <p:nvPr userDrawn="1"/>
        </p:nvCxnSpPr>
        <p:spPr>
          <a:xfrm>
            <a:off x="32110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4.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 </a:t>
            </a:r>
          </a:p>
          <a:p>
            <a:pPr lvl="3"/>
            <a:r>
              <a:rPr lang="en-US" dirty="0"/>
              <a:t>Level 4 is an optional subhead</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sz="2000" cap="none" spc="0" dirty="0">
                <a:latin typeface="Oswald Light" charset="0"/>
                <a:ea typeface="Oswald Light" charset="0"/>
                <a:cs typeface="Oswald Light" charset="0"/>
              </a:rPr>
              <a:t>This is an optional smaller point size for when you need longer headlines. </a:t>
            </a:r>
            <a:br>
              <a:rPr lang="en-US" sz="2000" cap="none" spc="0" dirty="0">
                <a:latin typeface="Oswald Light" charset="0"/>
                <a:ea typeface="Oswald Light" charset="0"/>
                <a:cs typeface="Oswald Light" charset="0"/>
              </a:rPr>
            </a:br>
            <a:r>
              <a:rPr lang="en-US" sz="2000" cap="none" spc="0" dirty="0">
                <a:latin typeface="Oswald Light" charset="0"/>
                <a:ea typeface="Oswald Light" charset="0"/>
                <a:cs typeface="Oswald Light" charset="0"/>
              </a:rPr>
              <a:t>Please limit to no more than 2 lines.</a:t>
            </a:r>
            <a:endParaRPr lang="en-US" dirty="0"/>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0"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71450" indent="-17145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44488" indent="-14605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3716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74320" y="-1"/>
            <a:ext cx="2943921"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04734" y="1027673"/>
            <a:ext cx="4810616" cy="5149290"/>
          </a:xfrm>
          <a:prstGeom prst="rect">
            <a:avLst/>
          </a:prstGeom>
        </p:spPr>
        <p:txBody>
          <a:bodyPr vert="horz" lIns="0" tIns="0" rIns="0" bIns="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cxnSp>
        <p:nvCxnSpPr>
          <p:cNvPr id="9" name="Straight Connector 8"/>
          <p:cNvCxnSpPr/>
          <p:nvPr userDrawn="1"/>
        </p:nvCxnSpPr>
        <p:spPr>
          <a:xfrm flipV="1">
            <a:off x="3704734" y="6400451"/>
            <a:ext cx="4810616" cy="168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auto">
          <a:xfrm>
            <a:off x="0" y="0"/>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sp>
        <p:nvSpPr>
          <p:cNvPr id="11"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9" r:id="rId3"/>
    <p:sldLayoutId id="2147483738" r:id="rId4"/>
    <p:sldLayoutId id="2147483760" r:id="rId5"/>
    <p:sldLayoutId id="2147483735"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baseline="0">
          <a:solidFill>
            <a:schemeClr val="tx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8"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0" name="Straight Connector 9"/>
          <p:cNvCxnSpPr/>
          <p:nvPr userDrawn="1"/>
        </p:nvCxnSpPr>
        <p:spPr>
          <a:xfrm flipV="1">
            <a:off x="3704734" y="6400451"/>
            <a:ext cx="4810616" cy="1685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auto">
          <a:xfrm>
            <a:off x="0" y="11875"/>
            <a:ext cx="27432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endParaRPr lang="en-US" sz="1200" dirty="0">
              <a:solidFill>
                <a:schemeClr val="accent2"/>
              </a:solidFill>
            </a:endParaRPr>
          </a:p>
        </p:txBody>
      </p:sp>
      <p:sp>
        <p:nvSpPr>
          <p:cNvPr id="14"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dirty="0"/>
              <a:t>Click to edit Master title style</a:t>
            </a:r>
          </a:p>
        </p:txBody>
      </p:sp>
      <p:sp>
        <p:nvSpPr>
          <p:cNvPr id="15" name="Text Placeholder 2"/>
          <p:cNvSpPr>
            <a:spLocks noGrp="1"/>
          </p:cNvSpPr>
          <p:nvPr>
            <p:ph type="body" idx="1"/>
          </p:nvPr>
        </p:nvSpPr>
        <p:spPr>
          <a:xfrm>
            <a:off x="3704734" y="1027673"/>
            <a:ext cx="4810616" cy="5149290"/>
          </a:xfrm>
          <a:prstGeom prst="rect">
            <a:avLst/>
          </a:prstGeom>
        </p:spPr>
        <p:txBody>
          <a:bodyPr vert="horz" lIns="91440" tIns="45720" rIns="91440" bIns="45720" rtlCol="0">
            <a:norm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b="0" dirty="0"/>
              <a:t>Third level is a nested bullet</a:t>
            </a:r>
            <a:endParaRPr lang="en-US" dirty="0"/>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1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0" indent="0" algn="l" defTabSz="914400" rtl="0" eaLnBrk="1" latinLnBrk="0" hangingPunct="1">
        <a:lnSpc>
          <a:spcPct val="100000"/>
        </a:lnSpc>
        <a:spcBef>
          <a:spcPts val="12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9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Data Science Capstone	</a:t>
            </a:r>
          </a:p>
          <a:p>
            <a:r>
              <a:rPr lang="en-US" dirty="0"/>
              <a:t>Jeremy Lawson, Data Scientist</a:t>
            </a:r>
          </a:p>
        </p:txBody>
      </p:sp>
      <p:sp>
        <p:nvSpPr>
          <p:cNvPr id="7" name="Text Placeholder 6"/>
          <p:cNvSpPr>
            <a:spLocks noGrp="1"/>
          </p:cNvSpPr>
          <p:nvPr>
            <p:ph type="body" sz="quarter" idx="10"/>
          </p:nvPr>
        </p:nvSpPr>
        <p:spPr/>
        <p:txBody>
          <a:bodyPr/>
          <a:lstStyle/>
          <a:p>
            <a:r>
              <a:rPr lang="en-US" dirty="0"/>
              <a:t>December 2018</a:t>
            </a:r>
          </a:p>
        </p:txBody>
      </p:sp>
      <p:sp>
        <p:nvSpPr>
          <p:cNvPr id="2" name="Title 1"/>
          <p:cNvSpPr>
            <a:spLocks noGrp="1"/>
          </p:cNvSpPr>
          <p:nvPr>
            <p:ph type="ctrTitle"/>
          </p:nvPr>
        </p:nvSpPr>
        <p:spPr/>
        <p:txBody>
          <a:bodyPr/>
          <a:lstStyle/>
          <a:p>
            <a:r>
              <a:rPr lang="en-US" dirty="0"/>
              <a:t>TGS Salt Identification Challenge	</a:t>
            </a:r>
          </a:p>
        </p:txBody>
      </p:sp>
      <p:pic>
        <p:nvPicPr>
          <p:cNvPr id="12" name="Picture Placeholder 2"/>
          <p:cNvPicPr>
            <a:picLocks noGrp="1" noChangeAspect="1"/>
          </p:cNvPicPr>
          <p:nvPr>
            <p:ph type="pic" sz="quarter" idx="11"/>
          </p:nvPr>
        </p:nvPicPr>
        <p:blipFill>
          <a:blip r:embed="rId3"/>
          <a:stretch>
            <a:fillRect/>
          </a:stretch>
        </p:blipFill>
        <p:spPr>
          <a:xfrm>
            <a:off x="282232" y="842428"/>
            <a:ext cx="2907016" cy="5582607"/>
          </a:xfrm>
        </p:spPr>
      </p:pic>
      <p:sp>
        <p:nvSpPr>
          <p:cNvPr id="16" name="Rectangle 15"/>
          <p:cNvSpPr/>
          <p:nvPr/>
        </p:nvSpPr>
        <p:spPr>
          <a:xfrm>
            <a:off x="28223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V="1">
            <a:off x="282191" y="837461"/>
            <a:ext cx="2907057"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316A9-9263-4C6D-9447-D3BFB47BD649}"/>
              </a:ext>
            </a:extLst>
          </p:cNvPr>
          <p:cNvSpPr/>
          <p:nvPr/>
        </p:nvSpPr>
        <p:spPr>
          <a:xfrm>
            <a:off x="6304250" y="209725"/>
            <a:ext cx="2495801" cy="373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B7B997-7A29-4FA4-931F-0A52169D6BC2}"/>
              </a:ext>
            </a:extLst>
          </p:cNvPr>
          <p:cNvSpPr/>
          <p:nvPr/>
        </p:nvSpPr>
        <p:spPr>
          <a:xfrm>
            <a:off x="4999839" y="6602136"/>
            <a:ext cx="3665989" cy="109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D9189D-B20B-4714-BF2C-4CA93EBCB0BF}"/>
              </a:ext>
            </a:extLst>
          </p:cNvPr>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8" name="Rectangle 7">
            <a:extLst>
              <a:ext uri="{FF2B5EF4-FFF2-40B4-BE49-F238E27FC236}">
                <a16:creationId xmlns:a16="http://schemas.microsoft.com/office/drawing/2014/main" id="{658835D8-EA4F-4FAF-8AC9-860B801FFBB4}"/>
              </a:ext>
            </a:extLst>
          </p:cNvPr>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91166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results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9</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1444189" y="4677316"/>
            <a:ext cx="2301928" cy="233205"/>
          </a:xfrm>
        </p:spPr>
        <p:txBody>
          <a:bodyPr/>
          <a:lstStyle/>
          <a:p>
            <a:pPr marL="0" indent="0" algn="ctr" fontAlgn="base">
              <a:buNone/>
            </a:pPr>
            <a:r>
              <a:rPr lang="en-US" b="1" dirty="0">
                <a:latin typeface="Atlas Grotesk"/>
              </a:rPr>
              <a:t>Stage 3 Ending Results</a:t>
            </a:r>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graphicFrame>
        <p:nvGraphicFramePr>
          <p:cNvPr id="3" name="Table 2">
            <a:extLst>
              <a:ext uri="{FF2B5EF4-FFF2-40B4-BE49-F238E27FC236}">
                <a16:creationId xmlns:a16="http://schemas.microsoft.com/office/drawing/2014/main" id="{5BA2D662-72D0-4B70-B765-14382860CDAA}"/>
              </a:ext>
            </a:extLst>
          </p:cNvPr>
          <p:cNvGraphicFramePr>
            <a:graphicFrameLocks noGrp="1"/>
          </p:cNvGraphicFramePr>
          <p:nvPr>
            <p:extLst>
              <p:ext uri="{D42A27DB-BD31-4B8C-83A1-F6EECF244321}">
                <p14:modId xmlns:p14="http://schemas.microsoft.com/office/powerpoint/2010/main" val="2210585400"/>
              </p:ext>
            </p:extLst>
          </p:nvPr>
        </p:nvGraphicFramePr>
        <p:xfrm>
          <a:off x="1523561" y="1382411"/>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725177308"/>
                    </a:ext>
                  </a:extLst>
                </a:gridCol>
                <a:gridCol w="3048000">
                  <a:extLst>
                    <a:ext uri="{9D8B030D-6E8A-4147-A177-3AD203B41FA5}">
                      <a16:colId xmlns:a16="http://schemas.microsoft.com/office/drawing/2014/main" val="347217804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Total params:</a:t>
                      </a:r>
                    </a:p>
                  </a:txBody>
                  <a:tcPr/>
                </a:tc>
                <a:tc>
                  <a:txBody>
                    <a:bodyPr/>
                    <a:lstStyle/>
                    <a:p>
                      <a:r>
                        <a:rPr lang="en-US" b="0" dirty="0"/>
                        <a:t>5,119,857</a:t>
                      </a:r>
                    </a:p>
                  </a:txBody>
                  <a:tcPr/>
                </a:tc>
                <a:extLst>
                  <a:ext uri="{0D108BD9-81ED-4DB2-BD59-A6C34878D82A}">
                    <a16:rowId xmlns:a16="http://schemas.microsoft.com/office/drawing/2014/main" val="2903265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Trainable params:</a:t>
                      </a:r>
                    </a:p>
                  </a:txBody>
                  <a:tcPr/>
                </a:tc>
                <a:tc>
                  <a:txBody>
                    <a:bodyPr/>
                    <a:lstStyle/>
                    <a:p>
                      <a:r>
                        <a:rPr lang="en-US" dirty="0"/>
                        <a:t>5,112,497</a:t>
                      </a:r>
                    </a:p>
                  </a:txBody>
                  <a:tcPr/>
                </a:tc>
                <a:extLst>
                  <a:ext uri="{0D108BD9-81ED-4DB2-BD59-A6C34878D82A}">
                    <a16:rowId xmlns:a16="http://schemas.microsoft.com/office/drawing/2014/main" val="1340536367"/>
                  </a:ext>
                </a:extLst>
              </a:tr>
              <a:tr h="370840">
                <a:tc>
                  <a:txBody>
                    <a:bodyPr/>
                    <a:lstStyle/>
                    <a:p>
                      <a:r>
                        <a:rPr lang="en-US" dirty="0"/>
                        <a:t>Non-trainable params:</a:t>
                      </a:r>
                    </a:p>
                  </a:txBody>
                  <a:tcPr/>
                </a:tc>
                <a:tc>
                  <a:txBody>
                    <a:bodyPr/>
                    <a:lstStyle/>
                    <a:p>
                      <a:r>
                        <a:rPr lang="en-US" dirty="0"/>
                        <a:t>7,360</a:t>
                      </a:r>
                    </a:p>
                  </a:txBody>
                  <a:tcPr/>
                </a:tc>
                <a:extLst>
                  <a:ext uri="{0D108BD9-81ED-4DB2-BD59-A6C34878D82A}">
                    <a16:rowId xmlns:a16="http://schemas.microsoft.com/office/drawing/2014/main" val="3574249233"/>
                  </a:ext>
                </a:extLst>
              </a:tr>
            </a:tbl>
          </a:graphicData>
        </a:graphic>
      </p:graphicFrame>
      <p:graphicFrame>
        <p:nvGraphicFramePr>
          <p:cNvPr id="10" name="Table 9">
            <a:extLst>
              <a:ext uri="{FF2B5EF4-FFF2-40B4-BE49-F238E27FC236}">
                <a16:creationId xmlns:a16="http://schemas.microsoft.com/office/drawing/2014/main" id="{7E0CEB19-36CD-4424-9BC8-D55525C97D4C}"/>
              </a:ext>
            </a:extLst>
          </p:cNvPr>
          <p:cNvGraphicFramePr>
            <a:graphicFrameLocks noGrp="1"/>
          </p:cNvGraphicFramePr>
          <p:nvPr>
            <p:extLst>
              <p:ext uri="{D42A27DB-BD31-4B8C-83A1-F6EECF244321}">
                <p14:modId xmlns:p14="http://schemas.microsoft.com/office/powerpoint/2010/main" val="162404962"/>
              </p:ext>
            </p:extLst>
          </p:nvPr>
        </p:nvGraphicFramePr>
        <p:xfrm>
          <a:off x="1541417" y="5033553"/>
          <a:ext cx="6078583" cy="1107900"/>
        </p:xfrm>
        <a:graphic>
          <a:graphicData uri="http://schemas.openxmlformats.org/drawingml/2006/table">
            <a:tbl>
              <a:tblPr firstRow="1" bandRow="1">
                <a:tableStyleId>{5C22544A-7EE6-4342-B048-85BDC9FD1C3A}</a:tableStyleId>
              </a:tblPr>
              <a:tblGrid>
                <a:gridCol w="2014583">
                  <a:extLst>
                    <a:ext uri="{9D8B030D-6E8A-4147-A177-3AD203B41FA5}">
                      <a16:colId xmlns:a16="http://schemas.microsoft.com/office/drawing/2014/main" val="1179751368"/>
                    </a:ext>
                  </a:extLst>
                </a:gridCol>
                <a:gridCol w="2032000">
                  <a:extLst>
                    <a:ext uri="{9D8B030D-6E8A-4147-A177-3AD203B41FA5}">
                      <a16:colId xmlns:a16="http://schemas.microsoft.com/office/drawing/2014/main" val="1255065184"/>
                    </a:ext>
                  </a:extLst>
                </a:gridCol>
                <a:gridCol w="2032000">
                  <a:extLst>
                    <a:ext uri="{9D8B030D-6E8A-4147-A177-3AD203B41FA5}">
                      <a16:colId xmlns:a16="http://schemas.microsoft.com/office/drawing/2014/main" val="3923354502"/>
                    </a:ext>
                  </a:extLst>
                </a:gridCol>
              </a:tblGrid>
              <a:tr h="369300">
                <a:tc>
                  <a:txBody>
                    <a:bodyPr/>
                    <a:lstStyle/>
                    <a:p>
                      <a:r>
                        <a:rPr lang="en-US" b="0" dirty="0"/>
                        <a:t>Epoch 8/10</a:t>
                      </a:r>
                    </a:p>
                  </a:txBody>
                  <a:tcPr/>
                </a:tc>
                <a:tc>
                  <a:txBody>
                    <a:bodyPr/>
                    <a:lstStyle/>
                    <a:p>
                      <a:r>
                        <a:rPr lang="en-US" b="0" dirty="0" err="1"/>
                        <a:t>val_my_iou</a:t>
                      </a:r>
                      <a:r>
                        <a:rPr lang="en-US" b="0" dirty="0"/>
                        <a:t> metric</a:t>
                      </a:r>
                    </a:p>
                  </a:txBody>
                  <a:tcPr/>
                </a:tc>
                <a:tc>
                  <a:txBody>
                    <a:bodyPr/>
                    <a:lstStyle/>
                    <a:p>
                      <a:r>
                        <a:rPr lang="en-US" b="0" dirty="0"/>
                        <a:t>0.71</a:t>
                      </a:r>
                    </a:p>
                  </a:txBody>
                  <a:tcPr/>
                </a:tc>
                <a:extLst>
                  <a:ext uri="{0D108BD9-81ED-4DB2-BD59-A6C34878D82A}">
                    <a16:rowId xmlns:a16="http://schemas.microsoft.com/office/drawing/2014/main" val="1068810402"/>
                  </a:ext>
                </a:extLst>
              </a:tr>
              <a:tr h="369300">
                <a:tc>
                  <a:txBody>
                    <a:bodyPr/>
                    <a:lstStyle/>
                    <a:p>
                      <a:r>
                        <a:rPr lang="en-US" dirty="0"/>
                        <a:t>Epoch 9/10</a:t>
                      </a:r>
                    </a:p>
                  </a:txBody>
                  <a:tcPr/>
                </a:tc>
                <a:tc>
                  <a:txBody>
                    <a:bodyPr/>
                    <a:lstStyle/>
                    <a:p>
                      <a:r>
                        <a:rPr lang="en-US" dirty="0" err="1"/>
                        <a:t>Val_my_iou</a:t>
                      </a:r>
                      <a:r>
                        <a:rPr lang="en-US" dirty="0"/>
                        <a:t> metric</a:t>
                      </a:r>
                    </a:p>
                  </a:txBody>
                  <a:tcPr/>
                </a:tc>
                <a:tc>
                  <a:txBody>
                    <a:bodyPr/>
                    <a:lstStyle/>
                    <a:p>
                      <a:r>
                        <a:rPr lang="en-US" dirty="0"/>
                        <a:t>0.72</a:t>
                      </a:r>
                    </a:p>
                  </a:txBody>
                  <a:tcPr/>
                </a:tc>
                <a:extLst>
                  <a:ext uri="{0D108BD9-81ED-4DB2-BD59-A6C34878D82A}">
                    <a16:rowId xmlns:a16="http://schemas.microsoft.com/office/drawing/2014/main" val="2616390621"/>
                  </a:ext>
                </a:extLst>
              </a:tr>
              <a:tr h="369300">
                <a:tc>
                  <a:txBody>
                    <a:bodyPr/>
                    <a:lstStyle/>
                    <a:p>
                      <a:r>
                        <a:rPr lang="en-US" dirty="0"/>
                        <a:t>Epoch 10/10</a:t>
                      </a:r>
                    </a:p>
                  </a:txBody>
                  <a:tcPr/>
                </a:tc>
                <a:tc>
                  <a:txBody>
                    <a:bodyPr/>
                    <a:lstStyle/>
                    <a:p>
                      <a:r>
                        <a:rPr lang="en-US" dirty="0" err="1"/>
                        <a:t>Val_my_iou</a:t>
                      </a:r>
                      <a:r>
                        <a:rPr lang="en-US" dirty="0"/>
                        <a:t> metric</a:t>
                      </a:r>
                    </a:p>
                  </a:txBody>
                  <a:tcPr/>
                </a:tc>
                <a:tc>
                  <a:txBody>
                    <a:bodyPr/>
                    <a:lstStyle/>
                    <a:p>
                      <a:r>
                        <a:rPr lang="en-US" dirty="0"/>
                        <a:t>0.73</a:t>
                      </a:r>
                    </a:p>
                  </a:txBody>
                  <a:tcPr/>
                </a:tc>
                <a:extLst>
                  <a:ext uri="{0D108BD9-81ED-4DB2-BD59-A6C34878D82A}">
                    <a16:rowId xmlns:a16="http://schemas.microsoft.com/office/drawing/2014/main" val="2519253344"/>
                  </a:ext>
                </a:extLst>
              </a:tr>
            </a:tbl>
          </a:graphicData>
        </a:graphic>
      </p:graphicFrame>
      <p:graphicFrame>
        <p:nvGraphicFramePr>
          <p:cNvPr id="11" name="Table 10">
            <a:extLst>
              <a:ext uri="{FF2B5EF4-FFF2-40B4-BE49-F238E27FC236}">
                <a16:creationId xmlns:a16="http://schemas.microsoft.com/office/drawing/2014/main" id="{44748E7E-A879-4B5F-8D69-8B44C3F8E5F6}"/>
              </a:ext>
            </a:extLst>
          </p:cNvPr>
          <p:cNvGraphicFramePr>
            <a:graphicFrameLocks noGrp="1"/>
          </p:cNvGraphicFramePr>
          <p:nvPr>
            <p:extLst>
              <p:ext uri="{D42A27DB-BD31-4B8C-83A1-F6EECF244321}">
                <p14:modId xmlns:p14="http://schemas.microsoft.com/office/powerpoint/2010/main" val="2106008993"/>
              </p:ext>
            </p:extLst>
          </p:nvPr>
        </p:nvGraphicFramePr>
        <p:xfrm>
          <a:off x="1540978" y="3180689"/>
          <a:ext cx="6078583" cy="1107900"/>
        </p:xfrm>
        <a:graphic>
          <a:graphicData uri="http://schemas.openxmlformats.org/drawingml/2006/table">
            <a:tbl>
              <a:tblPr firstRow="1" bandRow="1">
                <a:tableStyleId>{5C22544A-7EE6-4342-B048-85BDC9FD1C3A}</a:tableStyleId>
              </a:tblPr>
              <a:tblGrid>
                <a:gridCol w="2014583">
                  <a:extLst>
                    <a:ext uri="{9D8B030D-6E8A-4147-A177-3AD203B41FA5}">
                      <a16:colId xmlns:a16="http://schemas.microsoft.com/office/drawing/2014/main" val="1179751368"/>
                    </a:ext>
                  </a:extLst>
                </a:gridCol>
                <a:gridCol w="2032000">
                  <a:extLst>
                    <a:ext uri="{9D8B030D-6E8A-4147-A177-3AD203B41FA5}">
                      <a16:colId xmlns:a16="http://schemas.microsoft.com/office/drawing/2014/main" val="1255065184"/>
                    </a:ext>
                  </a:extLst>
                </a:gridCol>
                <a:gridCol w="2032000">
                  <a:extLst>
                    <a:ext uri="{9D8B030D-6E8A-4147-A177-3AD203B41FA5}">
                      <a16:colId xmlns:a16="http://schemas.microsoft.com/office/drawing/2014/main" val="3923354502"/>
                    </a:ext>
                  </a:extLst>
                </a:gridCol>
              </a:tblGrid>
              <a:tr h="369300">
                <a:tc>
                  <a:txBody>
                    <a:bodyPr/>
                    <a:lstStyle/>
                    <a:p>
                      <a:r>
                        <a:rPr lang="en-US" b="0" dirty="0"/>
                        <a:t>Epoch 8/10</a:t>
                      </a:r>
                    </a:p>
                  </a:txBody>
                  <a:tcPr/>
                </a:tc>
                <a:tc>
                  <a:txBody>
                    <a:bodyPr/>
                    <a:lstStyle/>
                    <a:p>
                      <a:r>
                        <a:rPr lang="en-US" b="0" dirty="0" err="1"/>
                        <a:t>val_my_iou</a:t>
                      </a:r>
                      <a:r>
                        <a:rPr lang="en-US" b="0" dirty="0"/>
                        <a:t> metric</a:t>
                      </a:r>
                    </a:p>
                  </a:txBody>
                  <a:tcPr/>
                </a:tc>
                <a:tc>
                  <a:txBody>
                    <a:bodyPr/>
                    <a:lstStyle/>
                    <a:p>
                      <a:r>
                        <a:rPr lang="en-US" b="0" dirty="0"/>
                        <a:t>0.68</a:t>
                      </a:r>
                    </a:p>
                  </a:txBody>
                  <a:tcPr/>
                </a:tc>
                <a:extLst>
                  <a:ext uri="{0D108BD9-81ED-4DB2-BD59-A6C34878D82A}">
                    <a16:rowId xmlns:a16="http://schemas.microsoft.com/office/drawing/2014/main" val="1068810402"/>
                  </a:ext>
                </a:extLst>
              </a:tr>
              <a:tr h="369300">
                <a:tc>
                  <a:txBody>
                    <a:bodyPr/>
                    <a:lstStyle/>
                    <a:p>
                      <a:r>
                        <a:rPr lang="en-US" dirty="0"/>
                        <a:t>Epoch 9/10</a:t>
                      </a:r>
                    </a:p>
                  </a:txBody>
                  <a:tcPr/>
                </a:tc>
                <a:tc>
                  <a:txBody>
                    <a:bodyPr/>
                    <a:lstStyle/>
                    <a:p>
                      <a:r>
                        <a:rPr lang="en-US" dirty="0" err="1"/>
                        <a:t>Val_my_iou</a:t>
                      </a:r>
                      <a:r>
                        <a:rPr lang="en-US" dirty="0"/>
                        <a:t> metric</a:t>
                      </a:r>
                    </a:p>
                  </a:txBody>
                  <a:tcPr/>
                </a:tc>
                <a:tc>
                  <a:txBody>
                    <a:bodyPr/>
                    <a:lstStyle/>
                    <a:p>
                      <a:r>
                        <a:rPr lang="en-US" dirty="0"/>
                        <a:t>0.67</a:t>
                      </a:r>
                    </a:p>
                  </a:txBody>
                  <a:tcPr/>
                </a:tc>
                <a:extLst>
                  <a:ext uri="{0D108BD9-81ED-4DB2-BD59-A6C34878D82A}">
                    <a16:rowId xmlns:a16="http://schemas.microsoft.com/office/drawing/2014/main" val="2616390621"/>
                  </a:ext>
                </a:extLst>
              </a:tr>
              <a:tr h="369300">
                <a:tc>
                  <a:txBody>
                    <a:bodyPr/>
                    <a:lstStyle/>
                    <a:p>
                      <a:r>
                        <a:rPr lang="en-US" dirty="0"/>
                        <a:t>Epoch 10/10</a:t>
                      </a:r>
                    </a:p>
                  </a:txBody>
                  <a:tcPr/>
                </a:tc>
                <a:tc>
                  <a:txBody>
                    <a:bodyPr/>
                    <a:lstStyle/>
                    <a:p>
                      <a:r>
                        <a:rPr lang="en-US" dirty="0" err="1"/>
                        <a:t>Val_my_iou</a:t>
                      </a:r>
                      <a:r>
                        <a:rPr lang="en-US" dirty="0"/>
                        <a:t> metric</a:t>
                      </a:r>
                    </a:p>
                  </a:txBody>
                  <a:tcPr/>
                </a:tc>
                <a:tc>
                  <a:txBody>
                    <a:bodyPr/>
                    <a:lstStyle/>
                    <a:p>
                      <a:r>
                        <a:rPr lang="en-US" dirty="0"/>
                        <a:t>0.62</a:t>
                      </a:r>
                    </a:p>
                  </a:txBody>
                  <a:tcPr/>
                </a:tc>
                <a:extLst>
                  <a:ext uri="{0D108BD9-81ED-4DB2-BD59-A6C34878D82A}">
                    <a16:rowId xmlns:a16="http://schemas.microsoft.com/office/drawing/2014/main" val="2519253344"/>
                  </a:ext>
                </a:extLst>
              </a:tr>
            </a:tbl>
          </a:graphicData>
        </a:graphic>
      </p:graphicFrame>
      <p:sp>
        <p:nvSpPr>
          <p:cNvPr id="12" name="Rectangle 11">
            <a:extLst>
              <a:ext uri="{FF2B5EF4-FFF2-40B4-BE49-F238E27FC236}">
                <a16:creationId xmlns:a16="http://schemas.microsoft.com/office/drawing/2014/main" id="{B103D1E6-480B-4F17-A17B-061F665990E4}"/>
              </a:ext>
            </a:extLst>
          </p:cNvPr>
          <p:cNvSpPr/>
          <p:nvPr/>
        </p:nvSpPr>
        <p:spPr>
          <a:xfrm>
            <a:off x="1554228" y="2791962"/>
            <a:ext cx="2081852" cy="338554"/>
          </a:xfrm>
          <a:prstGeom prst="rect">
            <a:avLst/>
          </a:prstGeom>
        </p:spPr>
        <p:txBody>
          <a:bodyPr wrap="none">
            <a:spAutoFit/>
          </a:bodyPr>
          <a:lstStyle/>
          <a:p>
            <a:pPr algn="ctr" fontAlgn="base"/>
            <a:r>
              <a:rPr lang="en-US" sz="1600" b="1" dirty="0">
                <a:latin typeface="Atlas Grotesk"/>
              </a:rPr>
              <a:t>Stage 1 Ending Results</a:t>
            </a:r>
          </a:p>
        </p:txBody>
      </p:sp>
    </p:spTree>
    <p:extLst>
      <p:ext uri="{BB962C8B-B14F-4D97-AF65-F5344CB8AC3E}">
        <p14:creationId xmlns:p14="http://schemas.microsoft.com/office/powerpoint/2010/main" val="91448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results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10</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171450" marR="0" indent="0">
              <a:lnSpc>
                <a:spcPct val="200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Submission Results from Kaggle Competition</a:t>
            </a: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graphicFrame>
        <p:nvGraphicFramePr>
          <p:cNvPr id="6" name="Table 5">
            <a:extLst>
              <a:ext uri="{FF2B5EF4-FFF2-40B4-BE49-F238E27FC236}">
                <a16:creationId xmlns:a16="http://schemas.microsoft.com/office/drawing/2014/main" id="{126BC7E8-9EE4-4047-83DA-CA63E348E765}"/>
              </a:ext>
            </a:extLst>
          </p:cNvPr>
          <p:cNvGraphicFramePr>
            <a:graphicFrameLocks noGrp="1"/>
          </p:cNvGraphicFramePr>
          <p:nvPr>
            <p:extLst>
              <p:ext uri="{D42A27DB-BD31-4B8C-83A1-F6EECF244321}">
                <p14:modId xmlns:p14="http://schemas.microsoft.com/office/powerpoint/2010/main" val="2149698134"/>
              </p:ext>
            </p:extLst>
          </p:nvPr>
        </p:nvGraphicFramePr>
        <p:xfrm>
          <a:off x="1179754" y="2817516"/>
          <a:ext cx="5220658" cy="741680"/>
        </p:xfrm>
        <a:graphic>
          <a:graphicData uri="http://schemas.openxmlformats.org/drawingml/2006/table">
            <a:tbl>
              <a:tblPr firstRow="1" bandRow="1">
                <a:tableStyleId>{5C22544A-7EE6-4342-B048-85BDC9FD1C3A}</a:tableStyleId>
              </a:tblPr>
              <a:tblGrid>
                <a:gridCol w="1416749">
                  <a:extLst>
                    <a:ext uri="{9D8B030D-6E8A-4147-A177-3AD203B41FA5}">
                      <a16:colId xmlns:a16="http://schemas.microsoft.com/office/drawing/2014/main" val="3838344173"/>
                    </a:ext>
                  </a:extLst>
                </a:gridCol>
                <a:gridCol w="1771909">
                  <a:extLst>
                    <a:ext uri="{9D8B030D-6E8A-4147-A177-3AD203B41FA5}">
                      <a16:colId xmlns:a16="http://schemas.microsoft.com/office/drawing/2014/main" val="4039093265"/>
                    </a:ext>
                  </a:extLst>
                </a:gridCol>
                <a:gridCol w="2032000">
                  <a:extLst>
                    <a:ext uri="{9D8B030D-6E8A-4147-A177-3AD203B41FA5}">
                      <a16:colId xmlns:a16="http://schemas.microsoft.com/office/drawing/2014/main" val="2544184662"/>
                    </a:ext>
                  </a:extLst>
                </a:gridCol>
              </a:tblGrid>
              <a:tr h="370840">
                <a:tc>
                  <a:txBody>
                    <a:bodyPr/>
                    <a:lstStyle/>
                    <a:p>
                      <a:r>
                        <a:rPr lang="en-US" dirty="0"/>
                        <a:t>Model</a:t>
                      </a:r>
                    </a:p>
                  </a:txBody>
                  <a:tcPr/>
                </a:tc>
                <a:tc>
                  <a:txBody>
                    <a:bodyPr/>
                    <a:lstStyle/>
                    <a:p>
                      <a:r>
                        <a:rPr lang="en-US" dirty="0"/>
                        <a:t>Private Score</a:t>
                      </a:r>
                    </a:p>
                  </a:txBody>
                  <a:tcPr/>
                </a:tc>
                <a:tc>
                  <a:txBody>
                    <a:bodyPr/>
                    <a:lstStyle/>
                    <a:p>
                      <a:r>
                        <a:rPr lang="en-US" dirty="0"/>
                        <a:t>Public Score</a:t>
                      </a:r>
                    </a:p>
                  </a:txBody>
                  <a:tcPr/>
                </a:tc>
                <a:extLst>
                  <a:ext uri="{0D108BD9-81ED-4DB2-BD59-A6C34878D82A}">
                    <a16:rowId xmlns:a16="http://schemas.microsoft.com/office/drawing/2014/main" val="2158949422"/>
                  </a:ext>
                </a:extLst>
              </a:tr>
              <a:tr h="370840">
                <a:tc>
                  <a:txBody>
                    <a:bodyPr/>
                    <a:lstStyle/>
                    <a:p>
                      <a:r>
                        <a:rPr lang="en-US" dirty="0"/>
                        <a:t>U-net Model</a:t>
                      </a:r>
                    </a:p>
                  </a:txBody>
                  <a:tcPr/>
                </a:tc>
                <a:tc>
                  <a:txBody>
                    <a:bodyPr/>
                    <a:lstStyle/>
                    <a:p>
                      <a:r>
                        <a:rPr lang="en-US" dirty="0"/>
                        <a:t>0.685521</a:t>
                      </a:r>
                    </a:p>
                  </a:txBody>
                  <a:tcPr/>
                </a:tc>
                <a:tc>
                  <a:txBody>
                    <a:bodyPr/>
                    <a:lstStyle/>
                    <a:p>
                      <a:r>
                        <a:rPr lang="en-US" dirty="0"/>
                        <a:t>0.647333</a:t>
                      </a:r>
                    </a:p>
                  </a:txBody>
                  <a:tcPr/>
                </a:tc>
                <a:extLst>
                  <a:ext uri="{0D108BD9-81ED-4DB2-BD59-A6C34878D82A}">
                    <a16:rowId xmlns:a16="http://schemas.microsoft.com/office/drawing/2014/main" val="1657139338"/>
                  </a:ext>
                </a:extLst>
              </a:tr>
            </a:tbl>
          </a:graphicData>
        </a:graphic>
      </p:graphicFrame>
      <p:sp>
        <p:nvSpPr>
          <p:cNvPr id="10" name="Rectangle 9">
            <a:extLst>
              <a:ext uri="{FF2B5EF4-FFF2-40B4-BE49-F238E27FC236}">
                <a16:creationId xmlns:a16="http://schemas.microsoft.com/office/drawing/2014/main" id="{15DEF868-BBEA-4B67-8909-B0968FDE752F}"/>
              </a:ext>
            </a:extLst>
          </p:cNvPr>
          <p:cNvSpPr/>
          <p:nvPr/>
        </p:nvSpPr>
        <p:spPr>
          <a:xfrm>
            <a:off x="662608" y="4119976"/>
            <a:ext cx="4824594" cy="1500667"/>
          </a:xfrm>
          <a:prstGeom prst="rect">
            <a:avLst/>
          </a:prstGeom>
        </p:spPr>
        <p:txBody>
          <a:bodyPr wrap="square">
            <a:spAutoFit/>
          </a:bodyPr>
          <a:lstStyle/>
          <a:p>
            <a:pPr marL="457200" marR="0">
              <a:lnSpc>
                <a:spcPct val="200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The </a:t>
            </a:r>
            <a:r>
              <a:rPr lang="en-US" sz="1600" dirty="0" err="1">
                <a:latin typeface="Calibri" panose="020F0502020204030204" pitchFamily="34" charset="0"/>
                <a:ea typeface="Calibri" panose="020F0502020204030204" pitchFamily="34" charset="0"/>
                <a:cs typeface="Times New Roman" panose="02020603050405020304" pitchFamily="18" charset="0"/>
              </a:rPr>
              <a:t>IoU</a:t>
            </a:r>
            <a:r>
              <a:rPr lang="en-US" sz="1600" dirty="0">
                <a:latin typeface="Calibri" panose="020F0502020204030204" pitchFamily="34" charset="0"/>
                <a:ea typeface="Calibri" panose="020F0502020204030204" pitchFamily="34" charset="0"/>
                <a:cs typeface="Times New Roman" panose="02020603050405020304" pitchFamily="18" charset="0"/>
              </a:rPr>
              <a:t> metric improved with each stage in the code however it did not get above 70% when ran against the full test dataset for the competition.</a:t>
            </a:r>
          </a:p>
        </p:txBody>
      </p:sp>
    </p:spTree>
    <p:extLst>
      <p:ext uri="{BB962C8B-B14F-4D97-AF65-F5344CB8AC3E}">
        <p14:creationId xmlns:p14="http://schemas.microsoft.com/office/powerpoint/2010/main" val="198620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Limitation</a:t>
            </a:r>
          </a:p>
        </p:txBody>
      </p:sp>
      <p:sp>
        <p:nvSpPr>
          <p:cNvPr id="7" name="Slide Number Placeholder 6"/>
          <p:cNvSpPr>
            <a:spLocks noGrp="1"/>
          </p:cNvSpPr>
          <p:nvPr>
            <p:ph type="sldNum" sz="quarter" idx="10"/>
          </p:nvPr>
        </p:nvSpPr>
        <p:spPr/>
        <p:txBody>
          <a:bodyPr/>
          <a:lstStyle/>
          <a:p>
            <a:fld id="{EACE6E22-E655-5947-A8B4-6F095FBA2C12}" type="slidenum">
              <a:rPr lang="en-US" smtClean="0"/>
              <a:pPr/>
              <a:t>11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E09715A8-6060-415C-8EE3-637C75CFF62B}"/>
              </a:ext>
            </a:extLst>
          </p:cNvPr>
          <p:cNvSpPr/>
          <p:nvPr/>
        </p:nvSpPr>
        <p:spPr>
          <a:xfrm>
            <a:off x="1407738" y="2413337"/>
            <a:ext cx="2679070" cy="1754326"/>
          </a:xfrm>
          <a:prstGeom prst="rect">
            <a:avLst/>
          </a:prstGeom>
        </p:spPr>
        <p:txBody>
          <a:bodyPr wrap="square">
            <a:spAutoFit/>
          </a:bodyPr>
          <a:lstStyle/>
          <a:p>
            <a:r>
              <a:rPr lang="en-US" dirty="0"/>
              <a:t>Total run time = 21.081168919139436 hours for one iteration</a:t>
            </a:r>
          </a:p>
          <a:p>
            <a:endParaRPr lang="en-US" dirty="0"/>
          </a:p>
          <a:p>
            <a:r>
              <a:rPr lang="en-US" dirty="0"/>
              <a:t>Determining what is a signal</a:t>
            </a:r>
          </a:p>
        </p:txBody>
      </p:sp>
      <p:pic>
        <p:nvPicPr>
          <p:cNvPr id="5122" name="Picture 2" descr="Related image">
            <a:extLst>
              <a:ext uri="{FF2B5EF4-FFF2-40B4-BE49-F238E27FC236}">
                <a16:creationId xmlns:a16="http://schemas.microsoft.com/office/drawing/2014/main" id="{C410CC99-0822-4CEE-A9D7-2995F6D04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762" y="2381391"/>
            <a:ext cx="2286000" cy="297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40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7" name="Slide Number Placeholder 6"/>
          <p:cNvSpPr>
            <a:spLocks noGrp="1"/>
          </p:cNvSpPr>
          <p:nvPr>
            <p:ph type="sldNum" sz="quarter" idx="10"/>
          </p:nvPr>
        </p:nvSpPr>
        <p:spPr/>
        <p:txBody>
          <a:bodyPr/>
          <a:lstStyle/>
          <a:p>
            <a:fld id="{EACE6E22-E655-5947-A8B4-6F095FBA2C12}" type="slidenum">
              <a:rPr lang="en-US" smtClean="0"/>
              <a:pPr/>
              <a:t>12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pic>
        <p:nvPicPr>
          <p:cNvPr id="8194" name="Picture 2" descr="Image result for questions">
            <a:extLst>
              <a:ext uri="{FF2B5EF4-FFF2-40B4-BE49-F238E27FC236}">
                <a16:creationId xmlns:a16="http://schemas.microsoft.com/office/drawing/2014/main" id="{4E1D914C-77D6-4D86-A88F-962D159B4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869" y="1520785"/>
            <a:ext cx="3566160" cy="45311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7EF900-7E09-4408-8AFE-044BF3348863}"/>
              </a:ext>
            </a:extLst>
          </p:cNvPr>
          <p:cNvSpPr txBox="1"/>
          <p:nvPr/>
        </p:nvSpPr>
        <p:spPr>
          <a:xfrm>
            <a:off x="1071154" y="3463178"/>
            <a:ext cx="3278077" cy="646331"/>
          </a:xfrm>
          <a:prstGeom prst="rect">
            <a:avLst/>
          </a:prstGeom>
          <a:noFill/>
        </p:spPr>
        <p:txBody>
          <a:bodyPr wrap="none" rtlCol="0">
            <a:spAutoFit/>
          </a:bodyPr>
          <a:lstStyle/>
          <a:p>
            <a:r>
              <a:rPr lang="en-US" dirty="0"/>
              <a:t>Please Contact Jeremy Lawson at</a:t>
            </a:r>
          </a:p>
          <a:p>
            <a:r>
              <a:rPr lang="en-US" dirty="0"/>
              <a:t>Lawson.JeremyR@gmail.com</a:t>
            </a:r>
          </a:p>
        </p:txBody>
      </p:sp>
    </p:spTree>
    <p:extLst>
      <p:ext uri="{BB962C8B-B14F-4D97-AF65-F5344CB8AC3E}">
        <p14:creationId xmlns:p14="http://schemas.microsoft.com/office/powerpoint/2010/main" val="15257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mn-lt"/>
              </a:rPr>
              <a:t>BackGround</a:t>
            </a:r>
            <a:endParaRPr lang="en-US" dirty="0">
              <a:latin typeface="+mn-lt"/>
            </a:endParaRPr>
          </a:p>
        </p:txBody>
      </p:sp>
      <p:sp>
        <p:nvSpPr>
          <p:cNvPr id="7" name="Slide Number Placeholder 6"/>
          <p:cNvSpPr>
            <a:spLocks noGrp="1"/>
          </p:cNvSpPr>
          <p:nvPr>
            <p:ph type="sldNum" sz="quarter" idx="10"/>
          </p:nvPr>
        </p:nvSpPr>
        <p:spPr/>
        <p:txBody>
          <a:bodyPr/>
          <a:lstStyle/>
          <a:p>
            <a:fld id="{EACE6E22-E655-5947-A8B4-6F095FBA2C12}" type="slidenum">
              <a:rPr lang="en-US" smtClean="0"/>
              <a:pPr/>
              <a:t>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662609" y="1554480"/>
            <a:ext cx="3473164" cy="4626943"/>
          </a:xfrm>
        </p:spPr>
        <p:txBody>
          <a:bodyPr/>
          <a:lstStyle/>
          <a:p>
            <a:pPr marL="0" indent="0" fontAlgn="base">
              <a:buNone/>
            </a:pPr>
            <a:endParaRPr lang="en-US" dirty="0">
              <a:latin typeface="Atlas Grotesk"/>
            </a:endParaRPr>
          </a:p>
          <a:p>
            <a:pPr marL="0" indent="0" fontAlgn="base">
              <a:buNone/>
            </a:pPr>
            <a:r>
              <a:rPr lang="en-US" dirty="0"/>
              <a:t>Several areas of Earth with large accumulations of oil and gas </a:t>
            </a:r>
            <a:r>
              <a:rPr lang="en-US" i="1" dirty="0"/>
              <a:t>also</a:t>
            </a:r>
            <a:r>
              <a:rPr lang="en-US" dirty="0"/>
              <a:t> have huge deposits of salt below the surface.</a:t>
            </a:r>
          </a:p>
          <a:p>
            <a:pPr marL="0" indent="0" fontAlgn="base">
              <a:buNone/>
            </a:pPr>
            <a:endParaRPr lang="en-US" dirty="0"/>
          </a:p>
          <a:p>
            <a:pPr marL="0" indent="0" fontAlgn="base">
              <a:buNone/>
            </a:pPr>
            <a:r>
              <a:rPr lang="en-US" dirty="0"/>
              <a:t>But unfortunately, knowing where large salt deposits are precisely is very difficult. Professional seismic imaging still requires expert human interpretation of salt bodies. </a:t>
            </a:r>
          </a:p>
          <a:p>
            <a:pPr marL="0" indent="0" fontAlgn="base">
              <a:buNone/>
            </a:pPr>
            <a:endParaRPr lang="en-US" dirty="0"/>
          </a:p>
          <a:p>
            <a:pPr marL="0" indent="0" fontAlgn="base">
              <a:buNone/>
            </a:pPr>
            <a:r>
              <a:rPr lang="en-US" dirty="0"/>
              <a:t>This leads to very subjective, highly variable renderings. More alarmingly, it leads to potentially dangerous situations for oil and gas company drillers</a:t>
            </a:r>
          </a:p>
          <a:p>
            <a:pPr lvl="3"/>
            <a:endParaRPr lang="en-US" dirty="0"/>
          </a:p>
        </p:txBody>
      </p:sp>
      <p:pic>
        <p:nvPicPr>
          <p:cNvPr id="3" name="Picture 2">
            <a:extLst>
              <a:ext uri="{FF2B5EF4-FFF2-40B4-BE49-F238E27FC236}">
                <a16:creationId xmlns:a16="http://schemas.microsoft.com/office/drawing/2014/main" id="{04047783-5DEC-48A8-92F6-60AE708CC603}"/>
              </a:ext>
            </a:extLst>
          </p:cNvPr>
          <p:cNvPicPr>
            <a:picLocks noChangeAspect="1"/>
          </p:cNvPicPr>
          <p:nvPr/>
        </p:nvPicPr>
        <p:blipFill>
          <a:blip r:embed="rId3"/>
          <a:stretch>
            <a:fillRect/>
          </a:stretch>
        </p:blipFill>
        <p:spPr>
          <a:xfrm>
            <a:off x="4227754" y="2408463"/>
            <a:ext cx="4663440" cy="2252441"/>
          </a:xfrm>
          <a:prstGeom prst="rect">
            <a:avLst/>
          </a:prstGeom>
          <a:ln>
            <a:noFill/>
          </a:ln>
          <a:effectLst>
            <a:softEdge rad="112500"/>
          </a:effectLst>
        </p:spPr>
      </p:pic>
    </p:spTree>
    <p:extLst>
      <p:ext uri="{BB962C8B-B14F-4D97-AF65-F5344CB8AC3E}">
        <p14:creationId xmlns:p14="http://schemas.microsoft.com/office/powerpoint/2010/main" val="37048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Reflection Seismology</a:t>
            </a:r>
          </a:p>
        </p:txBody>
      </p:sp>
      <p:sp>
        <p:nvSpPr>
          <p:cNvPr id="7" name="Slide Number Placeholder 6"/>
          <p:cNvSpPr>
            <a:spLocks noGrp="1"/>
          </p:cNvSpPr>
          <p:nvPr>
            <p:ph type="sldNum" sz="quarter" idx="10"/>
          </p:nvPr>
        </p:nvSpPr>
        <p:spPr/>
        <p:txBody>
          <a:bodyPr/>
          <a:lstStyle/>
          <a:p>
            <a:fld id="{EACE6E22-E655-5947-A8B4-6F095FBA2C12}" type="slidenum">
              <a:rPr lang="en-US" smtClean="0"/>
              <a:pPr/>
              <a:t>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pic>
        <p:nvPicPr>
          <p:cNvPr id="1026" name="Picture 2" descr="Related image">
            <a:extLst>
              <a:ext uri="{FF2B5EF4-FFF2-40B4-BE49-F238E27FC236}">
                <a16:creationId xmlns:a16="http://schemas.microsoft.com/office/drawing/2014/main" id="{47748E85-3AE6-4A95-AE43-69E1FF594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523698"/>
            <a:ext cx="60007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17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Criteria for competition</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662609" y="1554480"/>
            <a:ext cx="7273376"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3" name="Rectangle 2">
            <a:extLst>
              <a:ext uri="{FF2B5EF4-FFF2-40B4-BE49-F238E27FC236}">
                <a16:creationId xmlns:a16="http://schemas.microsoft.com/office/drawing/2014/main" id="{C6DBD9F5-F74A-4CDF-A2C1-35D887FE0F7B}"/>
              </a:ext>
            </a:extLst>
          </p:cNvPr>
          <p:cNvSpPr/>
          <p:nvPr/>
        </p:nvSpPr>
        <p:spPr>
          <a:xfrm>
            <a:off x="662605" y="1554480"/>
            <a:ext cx="7852743" cy="4278094"/>
          </a:xfrm>
          <a:prstGeom prst="rect">
            <a:avLst/>
          </a:prstGeom>
        </p:spPr>
        <p:txBody>
          <a:bodyPr wrap="square">
            <a:spAutoFit/>
          </a:bodyPr>
          <a:lstStyle/>
          <a:p>
            <a:endParaRPr lang="en-US" sz="1600" dirty="0"/>
          </a:p>
          <a:p>
            <a:pPr marL="342900" indent="-342900">
              <a:buFont typeface="+mj-lt"/>
              <a:buAutoNum type="arabicPeriod"/>
            </a:pPr>
            <a:r>
              <a:rPr lang="en-US" sz="1600" dirty="0"/>
              <a:t>This competition is evaluated on the mean average precision at different intersection over union (</a:t>
            </a:r>
            <a:r>
              <a:rPr lang="en-US" sz="1600" dirty="0" err="1"/>
              <a:t>IoU</a:t>
            </a:r>
            <a:r>
              <a:rPr lang="en-US" sz="1600" dirty="0"/>
              <a:t>) thresholds.</a:t>
            </a:r>
          </a:p>
          <a:p>
            <a:pPr marL="342900" indent="-342900">
              <a:buFont typeface="+mj-lt"/>
              <a:buAutoNum type="arabicPeriod"/>
            </a:pPr>
            <a:endParaRPr lang="en-US" sz="1600" dirty="0"/>
          </a:p>
          <a:p>
            <a:pPr marL="342900" indent="-342900">
              <a:buFont typeface="+mj-lt"/>
              <a:buAutoNum type="arabicPeriod"/>
            </a:pPr>
            <a:endParaRPr lang="en-US" sz="1600" dirty="0">
              <a:latin typeface="Atlas Grotesk"/>
            </a:endParaRPr>
          </a:p>
          <a:p>
            <a:pPr marL="342900" indent="-342900">
              <a:buFont typeface="+mj-lt"/>
              <a:buAutoNum type="arabicPeriod"/>
            </a:pPr>
            <a:endParaRPr lang="en-US" sz="1600" dirty="0">
              <a:latin typeface="Atlas Grotesk"/>
            </a:endParaRPr>
          </a:p>
          <a:p>
            <a:pPr marL="342900" indent="-342900">
              <a:buFont typeface="+mj-lt"/>
              <a:buAutoNum type="arabicPeriod"/>
            </a:pPr>
            <a:endParaRPr lang="en-US" sz="1600" dirty="0">
              <a:latin typeface="Atlas Grotesk"/>
            </a:endParaRPr>
          </a:p>
          <a:p>
            <a:pPr marL="342900" indent="-342900">
              <a:buFont typeface="+mj-lt"/>
              <a:buAutoNum type="arabicPeriod"/>
            </a:pPr>
            <a:r>
              <a:rPr lang="en-US" sz="1600" dirty="0">
                <a:latin typeface="Atlas Grotesk"/>
              </a:rPr>
              <a:t>The metric sweeps over a range of </a:t>
            </a:r>
            <a:r>
              <a:rPr lang="en-US" sz="1600" dirty="0" err="1">
                <a:latin typeface="Atlas Grotesk"/>
              </a:rPr>
              <a:t>IoU</a:t>
            </a:r>
            <a:r>
              <a:rPr lang="en-US" sz="1600" dirty="0">
                <a:latin typeface="Atlas Grotesk"/>
              </a:rPr>
              <a:t> thresholds, at each point calculating an average precision value. The threshold values range from 0.5 to 0.95, with a step size of 0.05.</a:t>
            </a:r>
          </a:p>
          <a:p>
            <a:pPr marL="342900" indent="-342900">
              <a:buFont typeface="+mj-lt"/>
              <a:buAutoNum type="arabicPeriod"/>
            </a:pPr>
            <a:endParaRPr lang="en-US" sz="1600" dirty="0">
              <a:latin typeface="Atlas Grotesk"/>
            </a:endParaRPr>
          </a:p>
          <a:p>
            <a:pPr marL="342900" indent="-342900">
              <a:buFont typeface="+mj-lt"/>
              <a:buAutoNum type="arabicPeriod"/>
            </a:pPr>
            <a:endParaRPr lang="en-US" sz="1600" dirty="0">
              <a:latin typeface="Atlas Grotesk"/>
            </a:endParaRPr>
          </a:p>
          <a:p>
            <a:pPr marL="342900" indent="-342900">
              <a:buFont typeface="+mj-lt"/>
              <a:buAutoNum type="arabicPeriod"/>
            </a:pPr>
            <a:endParaRPr lang="en-US" sz="1600" dirty="0">
              <a:latin typeface="Atlas Grotesk"/>
            </a:endParaRPr>
          </a:p>
          <a:p>
            <a:pPr marL="342900" indent="-342900">
              <a:buFont typeface="+mj-lt"/>
              <a:buAutoNum type="arabicPeriod"/>
            </a:pPr>
            <a:endParaRPr lang="en-US" sz="1600" dirty="0">
              <a:latin typeface="Atlas Grotesk"/>
            </a:endParaRPr>
          </a:p>
          <a:p>
            <a:pPr marL="342900" indent="-342900">
              <a:buFont typeface="+mj-lt"/>
              <a:buAutoNum type="arabicPeriod"/>
            </a:pPr>
            <a:r>
              <a:rPr lang="en-US" sz="1600" dirty="0">
                <a:latin typeface="Atlas Grotesk"/>
              </a:rPr>
              <a:t>In other words, at a threshold of 0.5, a predicted object is considered a "hit" if its intersection over union with a ground truth object is greater than 0.5</a:t>
            </a:r>
          </a:p>
          <a:p>
            <a:endParaRPr lang="en-US" sz="1600" dirty="0">
              <a:latin typeface="Atlas Grotesk"/>
            </a:endParaRPr>
          </a:p>
          <a:p>
            <a:endParaRPr lang="en-US" sz="1600" dirty="0"/>
          </a:p>
        </p:txBody>
      </p:sp>
      <p:pic>
        <p:nvPicPr>
          <p:cNvPr id="6" name="Picture 5">
            <a:extLst>
              <a:ext uri="{FF2B5EF4-FFF2-40B4-BE49-F238E27FC236}">
                <a16:creationId xmlns:a16="http://schemas.microsoft.com/office/drawing/2014/main" id="{40C985B4-B960-4956-B916-A11A8BA81412}"/>
              </a:ext>
            </a:extLst>
          </p:cNvPr>
          <p:cNvPicPr>
            <a:picLocks noChangeAspect="1"/>
          </p:cNvPicPr>
          <p:nvPr/>
        </p:nvPicPr>
        <p:blipFill>
          <a:blip r:embed="rId3"/>
          <a:stretch>
            <a:fillRect/>
          </a:stretch>
        </p:blipFill>
        <p:spPr>
          <a:xfrm>
            <a:off x="3691481" y="2428875"/>
            <a:ext cx="1952625" cy="666750"/>
          </a:xfrm>
          <a:prstGeom prst="rect">
            <a:avLst/>
          </a:prstGeom>
        </p:spPr>
      </p:pic>
    </p:spTree>
    <p:extLst>
      <p:ext uri="{BB962C8B-B14F-4D97-AF65-F5344CB8AC3E}">
        <p14:creationId xmlns:p14="http://schemas.microsoft.com/office/powerpoint/2010/main" val="78648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41A332A-FFFE-4D5C-A7E7-8B3064B60619}"/>
              </a:ext>
            </a:extLst>
          </p:cNvPr>
          <p:cNvPicPr>
            <a:picLocks noGrp="1" noChangeAspect="1"/>
          </p:cNvPicPr>
          <p:nvPr>
            <p:ph sz="quarter" idx="12"/>
          </p:nvPr>
        </p:nvPicPr>
        <p:blipFill>
          <a:blip r:embed="rId2"/>
          <a:stretch>
            <a:fillRect/>
          </a:stretch>
        </p:blipFill>
        <p:spPr>
          <a:xfrm>
            <a:off x="7416336" y="3296928"/>
            <a:ext cx="962025" cy="962025"/>
          </a:xfrm>
        </p:spPr>
      </p:pic>
      <p:sp>
        <p:nvSpPr>
          <p:cNvPr id="4" name="Title 3"/>
          <p:cNvSpPr>
            <a:spLocks noGrp="1"/>
          </p:cNvSpPr>
          <p:nvPr>
            <p:ph type="title"/>
          </p:nvPr>
        </p:nvSpPr>
        <p:spPr/>
        <p:txBody>
          <a:bodyPr/>
          <a:lstStyle/>
          <a:p>
            <a:r>
              <a:rPr lang="en-US" dirty="0">
                <a:latin typeface="+mn-lt"/>
              </a:rPr>
              <a:t>Data Understanding</a:t>
            </a:r>
          </a:p>
        </p:txBody>
      </p:sp>
      <p:sp>
        <p:nvSpPr>
          <p:cNvPr id="6" name="Content Placeholder 5"/>
          <p:cNvSpPr>
            <a:spLocks noGrp="1"/>
          </p:cNvSpPr>
          <p:nvPr>
            <p:ph sz="quarter" idx="13"/>
          </p:nvPr>
        </p:nvSpPr>
        <p:spPr/>
        <p:txBody>
          <a:bodyPr/>
          <a:lstStyle/>
          <a:p>
            <a:pPr lvl="3"/>
            <a:r>
              <a:rPr lang="en-US" b="0" cap="none" dirty="0">
                <a:latin typeface="+mn-lt"/>
              </a:rPr>
              <a:t>The data is a set of images chosen at various locations, chosen at random in the subsurface. </a:t>
            </a:r>
          </a:p>
          <a:p>
            <a:pPr lvl="3"/>
            <a:endParaRPr lang="en-US" b="0" cap="none" dirty="0">
              <a:latin typeface="+mn-lt"/>
            </a:endParaRPr>
          </a:p>
          <a:p>
            <a:pPr lvl="3"/>
            <a:r>
              <a:rPr lang="en-US" b="0" cap="none" dirty="0">
                <a:latin typeface="+mn-lt"/>
              </a:rPr>
              <a:t>The images are 101 x 101 pixels and each pixel within each image is classified as either salt or sediment. In addition to the seismic images, the depth of the imaged location is provided for each image in a csv file. </a:t>
            </a:r>
          </a:p>
          <a:p>
            <a:pPr lvl="3"/>
            <a:endParaRPr lang="en-US" b="0" cap="none" dirty="0">
              <a:latin typeface="+mn-lt"/>
            </a:endParaRPr>
          </a:p>
          <a:p>
            <a:pPr lvl="3"/>
            <a:r>
              <a:rPr lang="en-US" b="0" cap="none" dirty="0">
                <a:latin typeface="+mn-lt"/>
              </a:rPr>
              <a:t>The goal of the competition is to segment regions that contain salt.</a:t>
            </a:r>
            <a:endParaRPr lang="en-US" cap="none" dirty="0">
              <a:latin typeface="+mn-lt"/>
            </a:endParaRPr>
          </a:p>
        </p:txBody>
      </p:sp>
      <p:cxnSp>
        <p:nvCxnSpPr>
          <p:cNvPr id="8" name="Straight Connector 7"/>
          <p:cNvCxnSpPr/>
          <p:nvPr/>
        </p:nvCxnSpPr>
        <p:spPr>
          <a:xfrm>
            <a:off x="4498259" y="1684338"/>
            <a:ext cx="0" cy="436880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0"/>
          </p:nvPr>
        </p:nvSpPr>
        <p:spPr/>
        <p:txBody>
          <a:bodyPr/>
          <a:lstStyle/>
          <a:p>
            <a:fld id="{EACE6E22-E655-5947-A8B4-6F095FBA2C12}" type="slidenum">
              <a:rPr lang="en-US" smtClean="0"/>
              <a:pPr/>
              <a:t>4</a:t>
            </a:fld>
            <a:endParaRPr lang="en-US" dirty="0"/>
          </a:p>
        </p:txBody>
      </p:sp>
      <p:pic>
        <p:nvPicPr>
          <p:cNvPr id="11" name="Picture 10">
            <a:extLst>
              <a:ext uri="{FF2B5EF4-FFF2-40B4-BE49-F238E27FC236}">
                <a16:creationId xmlns:a16="http://schemas.microsoft.com/office/drawing/2014/main" id="{40861A9C-8CCB-42EA-9F5E-3C300C73C7FA}"/>
              </a:ext>
            </a:extLst>
          </p:cNvPr>
          <p:cNvPicPr>
            <a:picLocks noChangeAspect="1"/>
          </p:cNvPicPr>
          <p:nvPr/>
        </p:nvPicPr>
        <p:blipFill>
          <a:blip r:embed="rId3"/>
          <a:stretch>
            <a:fillRect/>
          </a:stretch>
        </p:blipFill>
        <p:spPr>
          <a:xfrm>
            <a:off x="6044809" y="2247248"/>
            <a:ext cx="962025" cy="962025"/>
          </a:xfrm>
          <a:prstGeom prst="rect">
            <a:avLst/>
          </a:prstGeom>
        </p:spPr>
      </p:pic>
      <p:pic>
        <p:nvPicPr>
          <p:cNvPr id="13" name="Picture 12">
            <a:extLst>
              <a:ext uri="{FF2B5EF4-FFF2-40B4-BE49-F238E27FC236}">
                <a16:creationId xmlns:a16="http://schemas.microsoft.com/office/drawing/2014/main" id="{C122F334-A416-4DE7-AA33-2289D7CD53AF}"/>
              </a:ext>
            </a:extLst>
          </p:cNvPr>
          <p:cNvPicPr>
            <a:picLocks noChangeAspect="1"/>
          </p:cNvPicPr>
          <p:nvPr/>
        </p:nvPicPr>
        <p:blipFill>
          <a:blip r:embed="rId4"/>
          <a:stretch>
            <a:fillRect/>
          </a:stretch>
        </p:blipFill>
        <p:spPr>
          <a:xfrm>
            <a:off x="6044810" y="4301440"/>
            <a:ext cx="962025" cy="962025"/>
          </a:xfrm>
          <a:prstGeom prst="rect">
            <a:avLst/>
          </a:prstGeom>
        </p:spPr>
      </p:pic>
      <p:pic>
        <p:nvPicPr>
          <p:cNvPr id="15" name="Picture 14">
            <a:extLst>
              <a:ext uri="{FF2B5EF4-FFF2-40B4-BE49-F238E27FC236}">
                <a16:creationId xmlns:a16="http://schemas.microsoft.com/office/drawing/2014/main" id="{8B682FF3-E501-45AB-AC3E-D6B2101AE8EE}"/>
              </a:ext>
            </a:extLst>
          </p:cNvPr>
          <p:cNvPicPr>
            <a:picLocks noChangeAspect="1"/>
          </p:cNvPicPr>
          <p:nvPr/>
        </p:nvPicPr>
        <p:blipFill>
          <a:blip r:embed="rId5"/>
          <a:stretch>
            <a:fillRect/>
          </a:stretch>
        </p:blipFill>
        <p:spPr>
          <a:xfrm>
            <a:off x="4699669" y="1346183"/>
            <a:ext cx="962025" cy="962025"/>
          </a:xfrm>
          <a:prstGeom prst="rect">
            <a:avLst/>
          </a:prstGeom>
        </p:spPr>
      </p:pic>
      <p:pic>
        <p:nvPicPr>
          <p:cNvPr id="17" name="Picture 16">
            <a:extLst>
              <a:ext uri="{FF2B5EF4-FFF2-40B4-BE49-F238E27FC236}">
                <a16:creationId xmlns:a16="http://schemas.microsoft.com/office/drawing/2014/main" id="{995C0185-D3B9-422F-A7C4-EA86490C347C}"/>
              </a:ext>
            </a:extLst>
          </p:cNvPr>
          <p:cNvPicPr>
            <a:picLocks noChangeAspect="1"/>
          </p:cNvPicPr>
          <p:nvPr/>
        </p:nvPicPr>
        <p:blipFill>
          <a:blip r:embed="rId6"/>
          <a:stretch>
            <a:fillRect/>
          </a:stretch>
        </p:blipFill>
        <p:spPr>
          <a:xfrm>
            <a:off x="4710972" y="5377465"/>
            <a:ext cx="962025" cy="962025"/>
          </a:xfrm>
          <a:prstGeom prst="rect">
            <a:avLst/>
          </a:prstGeom>
        </p:spPr>
      </p:pic>
    </p:spTree>
    <p:extLst>
      <p:ext uri="{BB962C8B-B14F-4D97-AF65-F5344CB8AC3E}">
        <p14:creationId xmlns:p14="http://schemas.microsoft.com/office/powerpoint/2010/main" val="95173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Modeling</a:t>
            </a:r>
          </a:p>
        </p:txBody>
      </p:sp>
      <p:sp>
        <p:nvSpPr>
          <p:cNvPr id="7" name="Slide Number Placeholder 6"/>
          <p:cNvSpPr>
            <a:spLocks noGrp="1"/>
          </p:cNvSpPr>
          <p:nvPr>
            <p:ph type="sldNum" sz="quarter" idx="10"/>
          </p:nvPr>
        </p:nvSpPr>
        <p:spPr/>
        <p:txBody>
          <a:bodyPr/>
          <a:lstStyle/>
          <a:p>
            <a:fld id="{EACE6E22-E655-5947-A8B4-6F095FBA2C12}" type="slidenum">
              <a:rPr lang="en-US" smtClean="0"/>
              <a:pPr/>
              <a:t>5</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EF24E47E-834D-4325-A23B-0F10819AF3CB}"/>
              </a:ext>
            </a:extLst>
          </p:cNvPr>
          <p:cNvSpPr/>
          <p:nvPr/>
        </p:nvSpPr>
        <p:spPr>
          <a:xfrm>
            <a:off x="578718" y="1453098"/>
            <a:ext cx="8172634" cy="4278094"/>
          </a:xfrm>
          <a:prstGeom prst="rect">
            <a:avLst/>
          </a:prstGeom>
        </p:spPr>
        <p:txBody>
          <a:bodyPr wrap="square">
            <a:spAutoFit/>
          </a:bodyPr>
          <a:lstStyle/>
          <a:p>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Language: Python</a:t>
            </a: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Framework: </a:t>
            </a:r>
            <a:r>
              <a:rPr lang="en-US" sz="1600" dirty="0" err="1">
                <a:ea typeface="Calibri" panose="020F0502020204030204" pitchFamily="34" charset="0"/>
                <a:cs typeface="Times New Roman" panose="02020603050405020304" pitchFamily="18" charset="0"/>
              </a:rPr>
              <a:t>Keras</a:t>
            </a: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Encoder: Resnet34 encoder </a:t>
            </a: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Input Image size: 101x101</a:t>
            </a: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10 epochs for each stage</a:t>
            </a: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Batch size = 32, </a:t>
            </a:r>
            <a:r>
              <a:rPr lang="en-US" sz="1600" dirty="0" err="1">
                <a:ea typeface="Calibri" panose="020F0502020204030204" pitchFamily="34" charset="0"/>
                <a:cs typeface="Times New Roman" panose="02020603050405020304" pitchFamily="18" charset="0"/>
              </a:rPr>
              <a:t>min_LR</a:t>
            </a:r>
            <a:r>
              <a:rPr lang="en-US" sz="1600" dirty="0">
                <a:ea typeface="Calibri" panose="020F0502020204030204" pitchFamily="34" charset="0"/>
                <a:cs typeface="Times New Roman" panose="02020603050405020304" pitchFamily="18" charset="0"/>
              </a:rPr>
              <a:t> = .0001</a:t>
            </a:r>
          </a:p>
          <a:p>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An 80-20 split of the train data is used for training and validation of the model.</a:t>
            </a:r>
          </a:p>
          <a:p>
            <a:pPr marL="285750" indent="-285750">
              <a:buFont typeface="Arial" panose="020B0604020202020204" pitchFamily="34" charset="0"/>
              <a:buChar char="•"/>
            </a:pPr>
            <a:endParaRPr lang="en-US" sz="16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a typeface="Calibri" panose="020F0502020204030204" pitchFamily="34" charset="0"/>
                <a:cs typeface="Times New Roman" panose="02020603050405020304" pitchFamily="18" charset="0"/>
              </a:rPr>
              <a:t>To increase the size of the training dataset, the training data is augmented by including images (and masks) that have been flipped along the x-axis</a:t>
            </a:r>
            <a:endParaRPr lang="en-US" sz="1600" dirty="0"/>
          </a:p>
        </p:txBody>
      </p:sp>
    </p:spTree>
    <p:extLst>
      <p:ext uri="{BB962C8B-B14F-4D97-AF65-F5344CB8AC3E}">
        <p14:creationId xmlns:p14="http://schemas.microsoft.com/office/powerpoint/2010/main" val="221558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Modeling</a:t>
            </a:r>
          </a:p>
        </p:txBody>
      </p:sp>
      <p:sp>
        <p:nvSpPr>
          <p:cNvPr id="7" name="Slide Number Placeholder 6"/>
          <p:cNvSpPr>
            <a:spLocks noGrp="1"/>
          </p:cNvSpPr>
          <p:nvPr>
            <p:ph type="sldNum" sz="quarter" idx="10"/>
          </p:nvPr>
        </p:nvSpPr>
        <p:spPr/>
        <p:txBody>
          <a:bodyPr/>
          <a:lstStyle/>
          <a:p>
            <a:fld id="{EACE6E22-E655-5947-A8B4-6F095FBA2C12}" type="slidenum">
              <a:rPr lang="en-US" smtClean="0"/>
              <a:pPr/>
              <a:t>6</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pic>
        <p:nvPicPr>
          <p:cNvPr id="10" name="Picture 9">
            <a:extLst>
              <a:ext uri="{FF2B5EF4-FFF2-40B4-BE49-F238E27FC236}">
                <a16:creationId xmlns:a16="http://schemas.microsoft.com/office/drawing/2014/main" id="{8E6BB40B-2A77-4E4A-9381-951DA9AB24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57" y="2835329"/>
            <a:ext cx="5760720" cy="2468880"/>
          </a:xfrm>
          <a:prstGeom prst="rect">
            <a:avLst/>
          </a:prstGeom>
          <a:noFill/>
          <a:ln>
            <a:noFill/>
          </a:ln>
        </p:spPr>
      </p:pic>
      <p:pic>
        <p:nvPicPr>
          <p:cNvPr id="11" name="Picture 10">
            <a:extLst>
              <a:ext uri="{FF2B5EF4-FFF2-40B4-BE49-F238E27FC236}">
                <a16:creationId xmlns:a16="http://schemas.microsoft.com/office/drawing/2014/main" id="{3CDFB2A3-A975-42FE-9365-FD3C2BA63B7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4411" y="2881049"/>
            <a:ext cx="2743200" cy="2377440"/>
          </a:xfrm>
          <a:prstGeom prst="rect">
            <a:avLst/>
          </a:prstGeom>
          <a:noFill/>
          <a:ln>
            <a:noFill/>
          </a:ln>
        </p:spPr>
      </p:pic>
      <p:sp>
        <p:nvSpPr>
          <p:cNvPr id="6" name="Rectangle 5">
            <a:extLst>
              <a:ext uri="{FF2B5EF4-FFF2-40B4-BE49-F238E27FC236}">
                <a16:creationId xmlns:a16="http://schemas.microsoft.com/office/drawing/2014/main" id="{D86E7E57-3261-4EFF-B8FF-3DB9E8DF6196}"/>
              </a:ext>
            </a:extLst>
          </p:cNvPr>
          <p:cNvSpPr/>
          <p:nvPr/>
        </p:nvSpPr>
        <p:spPr>
          <a:xfrm>
            <a:off x="712646" y="1592367"/>
            <a:ext cx="7718708" cy="584775"/>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Figure 1 and 2 show description of the Salt Coverage and the Depth Distribution from the datasets provided.</a:t>
            </a:r>
            <a:endParaRPr lang="en-US" sz="1600" dirty="0"/>
          </a:p>
        </p:txBody>
      </p:sp>
    </p:spTree>
    <p:extLst>
      <p:ext uri="{BB962C8B-B14F-4D97-AF65-F5344CB8AC3E}">
        <p14:creationId xmlns:p14="http://schemas.microsoft.com/office/powerpoint/2010/main" val="213986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Results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308758" y="1554480"/>
            <a:ext cx="8835241" cy="4626943"/>
          </a:xfrm>
        </p:spPr>
        <p:txBody>
          <a:bodyPr/>
          <a:lstStyle/>
          <a:p>
            <a:pPr marL="0" indent="0" fontAlgn="base">
              <a:buNone/>
            </a:pPr>
            <a:endParaRPr lang="en-US" dirty="0">
              <a:latin typeface="Atlas Grotesk"/>
            </a:endParaRPr>
          </a:p>
          <a:p>
            <a:pPr marL="0" indent="0" fontAlgn="base">
              <a:buNone/>
            </a:pP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sp>
        <p:nvSpPr>
          <p:cNvPr id="6" name="TextBox 5">
            <a:extLst>
              <a:ext uri="{FF2B5EF4-FFF2-40B4-BE49-F238E27FC236}">
                <a16:creationId xmlns:a16="http://schemas.microsoft.com/office/drawing/2014/main" id="{DA805D6C-9DD4-42BA-A24F-2C50E22FEC0D}"/>
              </a:ext>
            </a:extLst>
          </p:cNvPr>
          <p:cNvSpPr txBox="1"/>
          <p:nvPr/>
        </p:nvSpPr>
        <p:spPr>
          <a:xfrm>
            <a:off x="801981" y="1685536"/>
            <a:ext cx="2414360" cy="4031873"/>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Training Overview:</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Optimizer: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Adam optimizer </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Loss: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Binary-cross entropy</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Binary-cross entropy plus dice loss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Binary-cross entropy plus dice loss plus mean squared error. </a:t>
            </a:r>
            <a:endParaRPr lang="en-US" sz="1600" dirty="0"/>
          </a:p>
        </p:txBody>
      </p:sp>
      <p:pic>
        <p:nvPicPr>
          <p:cNvPr id="10" name="Picture 9">
            <a:extLst>
              <a:ext uri="{FF2B5EF4-FFF2-40B4-BE49-F238E27FC236}">
                <a16:creationId xmlns:a16="http://schemas.microsoft.com/office/drawing/2014/main" id="{64610C93-AF05-48FD-AD11-087A1107E5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290" y="1311784"/>
            <a:ext cx="4937760" cy="1645920"/>
          </a:xfrm>
          <a:prstGeom prst="rect">
            <a:avLst/>
          </a:prstGeom>
          <a:noFill/>
          <a:ln>
            <a:noFill/>
          </a:ln>
        </p:spPr>
      </p:pic>
      <p:pic>
        <p:nvPicPr>
          <p:cNvPr id="11" name="Picture 10">
            <a:extLst>
              <a:ext uri="{FF2B5EF4-FFF2-40B4-BE49-F238E27FC236}">
                <a16:creationId xmlns:a16="http://schemas.microsoft.com/office/drawing/2014/main" id="{2AABD52E-64F3-4FDD-A447-51A9436A989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0626" y="2878513"/>
            <a:ext cx="4937760" cy="1645920"/>
          </a:xfrm>
          <a:prstGeom prst="rect">
            <a:avLst/>
          </a:prstGeom>
          <a:noFill/>
          <a:ln>
            <a:noFill/>
          </a:ln>
        </p:spPr>
      </p:pic>
      <p:pic>
        <p:nvPicPr>
          <p:cNvPr id="12" name="Picture 11">
            <a:extLst>
              <a:ext uri="{FF2B5EF4-FFF2-40B4-BE49-F238E27FC236}">
                <a16:creationId xmlns:a16="http://schemas.microsoft.com/office/drawing/2014/main" id="{A240169F-157B-4E82-8D30-B863F916CC5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9962" y="4480560"/>
            <a:ext cx="4937760" cy="1645920"/>
          </a:xfrm>
          <a:prstGeom prst="rect">
            <a:avLst/>
          </a:prstGeom>
          <a:noFill/>
          <a:ln>
            <a:noFill/>
          </a:ln>
        </p:spPr>
      </p:pic>
    </p:spTree>
    <p:extLst>
      <p:ext uri="{BB962C8B-B14F-4D97-AF65-F5344CB8AC3E}">
        <p14:creationId xmlns:p14="http://schemas.microsoft.com/office/powerpoint/2010/main" val="357511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results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8</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5" name="Content Placeholder 4"/>
          <p:cNvSpPr>
            <a:spLocks noGrp="1"/>
          </p:cNvSpPr>
          <p:nvPr>
            <p:ph idx="1"/>
          </p:nvPr>
        </p:nvSpPr>
        <p:spPr>
          <a:xfrm>
            <a:off x="770312" y="2764971"/>
            <a:ext cx="3070167" cy="1328057"/>
          </a:xfrm>
        </p:spPr>
        <p:txBody>
          <a:bodyPr/>
          <a:lstStyle/>
          <a:p>
            <a:pPr marL="0" indent="0" fontAlgn="base">
              <a:buNone/>
            </a:pPr>
            <a:endParaRPr lang="en-US" dirty="0">
              <a:latin typeface="Atlas Grotesk"/>
            </a:endParaRPr>
          </a:p>
          <a:p>
            <a:pPr marL="171450" marR="0" indent="0">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Intersection over Union(</a:t>
            </a:r>
            <a:r>
              <a:rPr lang="en-US" dirty="0" err="1">
                <a:latin typeface="Calibri" panose="020F0502020204030204" pitchFamily="34" charset="0"/>
                <a:ea typeface="Calibri" panose="020F0502020204030204" pitchFamily="34" charset="0"/>
                <a:cs typeface="Times New Roman" panose="02020603050405020304" pitchFamily="18" charset="0"/>
              </a:rPr>
              <a:t>IoU</a:t>
            </a:r>
            <a:r>
              <a:rPr lang="en-US" dirty="0">
                <a:latin typeface="Calibri" panose="020F0502020204030204" pitchFamily="34" charset="0"/>
                <a:ea typeface="Calibri" panose="020F0502020204030204" pitchFamily="34" charset="0"/>
                <a:cs typeface="Times New Roman" panose="02020603050405020304" pitchFamily="18" charset="0"/>
              </a:rPr>
              <a:t>) threshold values in the range 0.5 to 0.95</a:t>
            </a:r>
            <a:endParaRPr lang="en-US" dirty="0"/>
          </a:p>
        </p:txBody>
      </p:sp>
      <p:sp>
        <p:nvSpPr>
          <p:cNvPr id="9" name="Rectangle 8">
            <a:extLst>
              <a:ext uri="{FF2B5EF4-FFF2-40B4-BE49-F238E27FC236}">
                <a16:creationId xmlns:a16="http://schemas.microsoft.com/office/drawing/2014/main" id="{AD2F99CC-6F82-45AA-9E75-91580B66963B}"/>
              </a:ext>
            </a:extLst>
          </p:cNvPr>
          <p:cNvSpPr/>
          <p:nvPr/>
        </p:nvSpPr>
        <p:spPr>
          <a:xfrm>
            <a:off x="494950" y="1311784"/>
            <a:ext cx="8649049" cy="646331"/>
          </a:xfrm>
          <a:prstGeom prst="rect">
            <a:avLst/>
          </a:prstGeom>
        </p:spPr>
        <p:txBody>
          <a:bodyPr wrap="square">
            <a:spAutoFit/>
          </a:bodyPr>
          <a:lstStyle/>
          <a:p>
            <a:endParaRPr lang="en-US" dirty="0"/>
          </a:p>
          <a:p>
            <a:endParaRPr lang="en-US" dirty="0"/>
          </a:p>
        </p:txBody>
      </p:sp>
      <p:pic>
        <p:nvPicPr>
          <p:cNvPr id="8" name="Picture 7">
            <a:extLst>
              <a:ext uri="{FF2B5EF4-FFF2-40B4-BE49-F238E27FC236}">
                <a16:creationId xmlns:a16="http://schemas.microsoft.com/office/drawing/2014/main" id="{BD6F95CE-5EA6-48F7-98DF-84BF7E580C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09109" y="1737359"/>
            <a:ext cx="4206240" cy="3383280"/>
          </a:xfrm>
          <a:prstGeom prst="rect">
            <a:avLst/>
          </a:prstGeom>
          <a:noFill/>
          <a:ln>
            <a:noFill/>
          </a:ln>
        </p:spPr>
      </p:pic>
    </p:spTree>
    <p:extLst>
      <p:ext uri="{BB962C8B-B14F-4D97-AF65-F5344CB8AC3E}">
        <p14:creationId xmlns:p14="http://schemas.microsoft.com/office/powerpoint/2010/main" val="3377567702"/>
      </p:ext>
    </p:extLst>
  </p:cSld>
  <p:clrMapOvr>
    <a:masterClrMapping/>
  </p:clrMapOvr>
</p:sld>
</file>

<file path=ppt/theme/theme1.xml><?xml version="1.0" encoding="utf-8"?>
<a:theme xmlns:a="http://schemas.openxmlformats.org/drawingml/2006/main" name="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57BBC965-C4E3-402D-952E-6040A2FF4897}"/>
    </a:ext>
  </a:extLst>
</a:theme>
</file>

<file path=ppt/theme/theme2.xml><?xml version="1.0" encoding="utf-8"?>
<a:theme xmlns:a="http://schemas.openxmlformats.org/drawingml/2006/main" name="SF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045F4E03-9EEE-450E-9C1C-CE1BE3DD2E63}"/>
    </a:ext>
  </a:extLst>
</a:theme>
</file>

<file path=ppt/theme/theme3.xml><?xml version="1.0" encoding="utf-8"?>
<a:theme xmlns:a="http://schemas.openxmlformats.org/drawingml/2006/main" name="LI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2F57749A-0DA1-496C-B02A-1AEEF3DDAD1C}"/>
    </a:ext>
  </a:extLst>
</a:theme>
</file>

<file path=ppt/theme/theme4.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5DFC2E33-75FB-403D-9565-9ED99177628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Standard</Template>
  <TotalTime>4005</TotalTime>
  <Words>1252</Words>
  <Application>Microsoft Office PowerPoint</Application>
  <PresentationFormat>On-screen Show (4:3)</PresentationFormat>
  <Paragraphs>171</Paragraphs>
  <Slides>13</Slides>
  <Notes>12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.AppleSystemUIFont</vt:lpstr>
      <vt:lpstr>Arial</vt:lpstr>
      <vt:lpstr>Atlas Grotesk</vt:lpstr>
      <vt:lpstr>Calibri</vt:lpstr>
      <vt:lpstr>Calibri Light</vt:lpstr>
      <vt:lpstr>Courier New</vt:lpstr>
      <vt:lpstr>Georgia</vt:lpstr>
      <vt:lpstr>LucidaGrande</vt:lpstr>
      <vt:lpstr>Oswald</vt:lpstr>
      <vt:lpstr>Oswald Light</vt:lpstr>
      <vt:lpstr>Times New Roman</vt:lpstr>
      <vt:lpstr>Master</vt:lpstr>
      <vt:lpstr>SF Master</vt:lpstr>
      <vt:lpstr>LI Master</vt:lpstr>
      <vt:lpstr>FC Master</vt:lpstr>
      <vt:lpstr>TGS Salt Identification Challenge </vt:lpstr>
      <vt:lpstr>BackGround</vt:lpstr>
      <vt:lpstr>Reflection Seismology</vt:lpstr>
      <vt:lpstr>Evaluation Criteria for competition</vt:lpstr>
      <vt:lpstr>Data Understanding</vt:lpstr>
      <vt:lpstr>Modeling</vt:lpstr>
      <vt:lpstr>Modeling</vt:lpstr>
      <vt:lpstr>Evaluation Results</vt:lpstr>
      <vt:lpstr>Evaluation results</vt:lpstr>
      <vt:lpstr>Evaluation results</vt:lpstr>
      <vt:lpstr>Evaluation results</vt:lpstr>
      <vt:lpstr>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TGS Salt Identification Challenge</dc:title>
  <dc:creator>Lawson, Jeremy [USA]</dc:creator>
  <cp:lastModifiedBy>Lawson, Jeremy [USA]</cp:lastModifiedBy>
  <cp:revision>3</cp:revision>
  <dcterms:created xsi:type="dcterms:W3CDTF">2018-11-30T22:39:04Z</dcterms:created>
  <dcterms:modified xsi:type="dcterms:W3CDTF">2018-12-03T17:50:49Z</dcterms:modified>
</cp:coreProperties>
</file>