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5" r:id="rId3"/>
    <p:sldId id="266" r:id="rId4"/>
    <p:sldId id="267" r:id="rId5"/>
    <p:sldId id="268" r:id="rId6"/>
    <p:sldId id="269" r:id="rId7"/>
    <p:sldId id="272"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89"/>
  </p:normalViewPr>
  <p:slideViewPr>
    <p:cSldViewPr snapToGrid="0" snapToObjects="1">
      <p:cViewPr varScale="1">
        <p:scale>
          <a:sx n="80" d="100"/>
          <a:sy n="80"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12/6/16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12/6/16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12/6/16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12/6/16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62710" y="1598520"/>
            <a:ext cx="6801612" cy="1239894"/>
          </a:xfrm>
        </p:spPr>
        <p:txBody>
          <a:bodyPr>
            <a:noAutofit/>
          </a:bodyPr>
          <a:lstStyle/>
          <a:p>
            <a:r>
              <a:rPr lang="en-US" sz="4000" dirty="0" smtClean="0">
                <a:latin typeface="Times New Roman" charset="0"/>
                <a:ea typeface="Times New Roman" charset="0"/>
                <a:cs typeface="Times New Roman" charset="0"/>
              </a:rPr>
              <a:t>Automatic DCDT Calibration Device</a:t>
            </a:r>
          </a:p>
          <a:p>
            <a:endParaRPr lang="en-US" sz="4000" dirty="0">
              <a:latin typeface="Times New Roman" charset="0"/>
              <a:ea typeface="Times New Roman" charset="0"/>
              <a:cs typeface="Times New Roman" charset="0"/>
            </a:endParaRPr>
          </a:p>
          <a:p>
            <a:r>
              <a:rPr lang="en-US" sz="4000" dirty="0" smtClean="0">
                <a:latin typeface="Times New Roman" charset="0"/>
                <a:ea typeface="Times New Roman" charset="0"/>
                <a:cs typeface="Times New Roman" charset="0"/>
              </a:rPr>
              <a:t>Chas Bolton</a:t>
            </a:r>
            <a:endParaRPr lang="en-US" sz="4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18544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885" y="362434"/>
            <a:ext cx="6801612" cy="1074480"/>
          </a:xfrm>
        </p:spPr>
        <p:txBody>
          <a:bodyPr>
            <a:normAutofit/>
          </a:bodyPr>
          <a:lstStyle/>
          <a:p>
            <a:r>
              <a:rPr lang="en-US" sz="4000" dirty="0" smtClean="0"/>
              <a:t>Problem</a:t>
            </a:r>
            <a:endParaRPr lang="en-US" sz="4000" dirty="0"/>
          </a:p>
        </p:txBody>
      </p:sp>
      <p:sp>
        <p:nvSpPr>
          <p:cNvPr id="4" name="Subtitle 2"/>
          <p:cNvSpPr txBox="1">
            <a:spLocks/>
          </p:cNvSpPr>
          <p:nvPr/>
        </p:nvSpPr>
        <p:spPr>
          <a:xfrm>
            <a:off x="410183" y="1805618"/>
            <a:ext cx="6349845" cy="3255817"/>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l">
              <a:buClr>
                <a:schemeClr val="tx1"/>
              </a:buClr>
              <a:buFont typeface="Arial" charset="0"/>
              <a:buChar char="•"/>
            </a:pPr>
            <a:r>
              <a:rPr lang="en-US" dirty="0" smtClean="0"/>
              <a:t>DCDTs are used in the Rock Mechanics lab for calculating displacements of the horizontal and vertical pistons on the </a:t>
            </a:r>
            <a:r>
              <a:rPr lang="en-US" dirty="0" err="1" smtClean="0"/>
              <a:t>Biax</a:t>
            </a:r>
            <a:r>
              <a:rPr lang="en-US" dirty="0" smtClean="0"/>
              <a:t>.</a:t>
            </a:r>
          </a:p>
          <a:p>
            <a:pPr marL="342900" indent="-342900" algn="l">
              <a:buClr>
                <a:schemeClr val="tx1"/>
              </a:buClr>
              <a:buFont typeface="Arial" charset="0"/>
              <a:buChar char="•"/>
            </a:pPr>
            <a:r>
              <a:rPr lang="en-US" dirty="0" smtClean="0"/>
              <a:t>We must frequently calibrate the DCDTs to verify we are calculating the correct displacements and to make sure the DCDTs output is linear over a desired range.</a:t>
            </a:r>
          </a:p>
          <a:p>
            <a:pPr marL="342900" indent="-342900" algn="l">
              <a:buClr>
                <a:schemeClr val="tx1"/>
              </a:buClr>
              <a:buFont typeface="Arial" charset="0"/>
              <a:buChar char="•"/>
            </a:pPr>
            <a:r>
              <a:rPr lang="en-US" dirty="0" smtClean="0"/>
              <a:t>Currently calibration is done manually by attaching the outer portion of the DCDT to a ring stand and moving the DCDT core throughout its voltage range.</a:t>
            </a:r>
          </a:p>
          <a:p>
            <a:pPr marL="342900" indent="-342900" algn="l">
              <a:buClr>
                <a:schemeClr val="tx1"/>
              </a:buClr>
              <a:buFont typeface="Arial" charset="0"/>
              <a:buChar char="•"/>
            </a:pPr>
            <a:r>
              <a:rPr lang="en-US" dirty="0" smtClean="0"/>
              <a:t>This process is quite time consuming and could be improved by having a system that automatically moves the DCDT.</a:t>
            </a:r>
            <a:endParaRPr lang="en-US" dirty="0"/>
          </a:p>
        </p:txBody>
      </p:sp>
      <p:pic>
        <p:nvPicPr>
          <p:cNvPr id="5" name="Picture 4"/>
          <p:cNvPicPr/>
          <p:nvPr/>
        </p:nvPicPr>
        <p:blipFill>
          <a:blip r:embed="rId2" cstate="email">
            <a:extLst>
              <a:ext uri="{28A0092B-C50C-407E-A947-70E740481C1C}">
                <a14:useLocalDpi xmlns:a14="http://schemas.microsoft.com/office/drawing/2010/main"/>
              </a:ext>
            </a:extLst>
          </a:blip>
          <a:stretch>
            <a:fillRect/>
          </a:stretch>
        </p:blipFill>
        <p:spPr>
          <a:xfrm>
            <a:off x="7249886" y="1805618"/>
            <a:ext cx="4574476" cy="3459109"/>
          </a:xfrm>
          <a:prstGeom prst="rect">
            <a:avLst/>
          </a:prstGeom>
        </p:spPr>
      </p:pic>
    </p:spTree>
    <p:extLst>
      <p:ext uri="{BB962C8B-B14F-4D97-AF65-F5344CB8AC3E}">
        <p14:creationId xmlns:p14="http://schemas.microsoft.com/office/powerpoint/2010/main" val="119505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3946" y="378965"/>
            <a:ext cx="6801612" cy="855475"/>
          </a:xfrm>
        </p:spPr>
        <p:txBody>
          <a:bodyPr>
            <a:normAutofit/>
          </a:bodyPr>
          <a:lstStyle/>
          <a:p>
            <a:r>
              <a:rPr lang="en-US" sz="4000" dirty="0" smtClean="0">
                <a:latin typeface="Times New Roman" charset="0"/>
                <a:ea typeface="Times New Roman" charset="0"/>
                <a:cs typeface="Times New Roman" charset="0"/>
              </a:rPr>
              <a:t>Approach</a:t>
            </a:r>
            <a:endParaRPr lang="en-US" sz="4000" dirty="0">
              <a:latin typeface="Times New Roman" charset="0"/>
              <a:ea typeface="Times New Roman" charset="0"/>
              <a:cs typeface="Times New Roman" charset="0"/>
            </a:endParaRPr>
          </a:p>
        </p:txBody>
      </p:sp>
      <p:sp>
        <p:nvSpPr>
          <p:cNvPr id="4" name="Subtitle 2"/>
          <p:cNvSpPr txBox="1">
            <a:spLocks/>
          </p:cNvSpPr>
          <p:nvPr/>
        </p:nvSpPr>
        <p:spPr>
          <a:xfrm>
            <a:off x="359172" y="1491150"/>
            <a:ext cx="5950043" cy="469669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r>
              <a:rPr lang="en-US" dirty="0" smtClean="0">
                <a:latin typeface="Times New Roman" charset="0"/>
                <a:ea typeface="Times New Roman" charset="0"/>
                <a:cs typeface="Times New Roman" charset="0"/>
              </a:rPr>
              <a:t>The two main questions to address and solve are: How to hold and move the DCDT? </a:t>
            </a: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endParaRPr lang="en-US" dirty="0" smtClean="0">
              <a:latin typeface="Times New Roman" charset="0"/>
              <a:ea typeface="Times New Roman" charset="0"/>
              <a:cs typeface="Times New Roman" charset="0"/>
            </a:endParaRP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r>
              <a:rPr lang="en-US" dirty="0" smtClean="0">
                <a:latin typeface="Times New Roman" charset="0"/>
                <a:ea typeface="Times New Roman" charset="0"/>
                <a:cs typeface="Times New Roman" charset="0"/>
              </a:rPr>
              <a:t>To hold the DCDT, I designed a holding bracket via 3D printing.</a:t>
            </a: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endParaRPr lang="en-US" dirty="0">
              <a:latin typeface="Times New Roman" charset="0"/>
              <a:ea typeface="Times New Roman" charset="0"/>
              <a:cs typeface="Times New Roman" charset="0"/>
            </a:endParaRP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r>
              <a:rPr lang="en-US" dirty="0" smtClean="0">
                <a:latin typeface="Times New Roman" charset="0"/>
                <a:ea typeface="Times New Roman" charset="0"/>
                <a:cs typeface="Times New Roman" charset="0"/>
              </a:rPr>
              <a:t>The holding bracket includes a cylindrical holder for the DCDT</a:t>
            </a:r>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to fit into</a:t>
            </a: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endParaRPr lang="en-US" dirty="0" smtClean="0">
              <a:latin typeface="Times New Roman" charset="0"/>
              <a:ea typeface="Times New Roman" charset="0"/>
              <a:cs typeface="Times New Roman" charset="0"/>
            </a:endParaRP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r>
              <a:rPr lang="en-US" dirty="0" smtClean="0">
                <a:latin typeface="Times New Roman" charset="0"/>
                <a:ea typeface="Times New Roman" charset="0"/>
                <a:cs typeface="Times New Roman" charset="0"/>
              </a:rPr>
              <a:t>The bracket also includes a set of holes for the linear ball bearings and I-bolts  to mount to.</a:t>
            </a:r>
          </a:p>
          <a:p>
            <a:pPr marL="571500" marR="0" lvl="0" indent="-571500" algn="l" defTabSz="914400" eaLnBrk="1" fontAlgn="auto" latinLnBrk="0" hangingPunct="1">
              <a:lnSpc>
                <a:spcPct val="100000"/>
              </a:lnSpc>
              <a:spcBef>
                <a:spcPts val="0"/>
              </a:spcBef>
              <a:spcAft>
                <a:spcPts val="0"/>
              </a:spcAft>
              <a:buClr>
                <a:schemeClr val="tx1"/>
              </a:buClr>
              <a:buSzTx/>
              <a:buFont typeface="Arial" charset="0"/>
              <a:buChar char="•"/>
              <a:tabLst/>
              <a:defRPr/>
            </a:pPr>
            <a:endParaRPr lang="en-US" dirty="0" smtClean="0">
              <a:latin typeface="Times New Roman" charset="0"/>
              <a:ea typeface="Times New Roman" charset="0"/>
              <a:cs typeface="Times New Roman" charset="0"/>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12021" y="1234440"/>
            <a:ext cx="5407074" cy="4584468"/>
          </a:xfrm>
          <a:prstGeom prst="rect">
            <a:avLst/>
          </a:prstGeom>
        </p:spPr>
      </p:pic>
    </p:spTree>
    <p:extLst>
      <p:ext uri="{BB962C8B-B14F-4D97-AF65-F5344CB8AC3E}">
        <p14:creationId xmlns:p14="http://schemas.microsoft.com/office/powerpoint/2010/main" val="661952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42184" y="801814"/>
            <a:ext cx="3529012" cy="2990058"/>
          </a:xfrm>
          <a:prstGeom prst="rect">
            <a:avLst/>
          </a:prstGeom>
        </p:spPr>
      </p:pic>
      <p:sp>
        <p:nvSpPr>
          <p:cNvPr id="3" name="Subtitle 2"/>
          <p:cNvSpPr>
            <a:spLocks noGrp="1"/>
          </p:cNvSpPr>
          <p:nvPr>
            <p:ph type="subTitle" idx="1"/>
          </p:nvPr>
        </p:nvSpPr>
        <p:spPr>
          <a:xfrm>
            <a:off x="2105078" y="154131"/>
            <a:ext cx="6801612" cy="773638"/>
          </a:xfrm>
        </p:spPr>
        <p:txBody>
          <a:bodyPr>
            <a:normAutofit/>
          </a:bodyPr>
          <a:lstStyle/>
          <a:p>
            <a:r>
              <a:rPr lang="en-US" sz="4000" dirty="0" smtClean="0">
                <a:latin typeface="Times New Roman" charset="0"/>
                <a:ea typeface="Times New Roman" charset="0"/>
                <a:cs typeface="Times New Roman" charset="0"/>
              </a:rPr>
              <a:t>Approach</a:t>
            </a:r>
            <a:endParaRPr lang="en-US" sz="4000" dirty="0">
              <a:latin typeface="Times New Roman" charset="0"/>
              <a:ea typeface="Times New Roman" charset="0"/>
              <a:cs typeface="Times New Roman" charset="0"/>
            </a:endParaRPr>
          </a:p>
        </p:txBody>
      </p:sp>
      <p:sp>
        <p:nvSpPr>
          <p:cNvPr id="5" name="Subtitle 2"/>
          <p:cNvSpPr txBox="1">
            <a:spLocks/>
          </p:cNvSpPr>
          <p:nvPr/>
        </p:nvSpPr>
        <p:spPr>
          <a:xfrm>
            <a:off x="430206" y="1468581"/>
            <a:ext cx="5681034" cy="432261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571500" lvl="0" indent="-571500" algn="l">
              <a:spcBef>
                <a:spcPts val="0"/>
              </a:spcBef>
              <a:buClr>
                <a:schemeClr val="tx1"/>
              </a:buClr>
              <a:buFont typeface="Arial" charset="0"/>
              <a:buChar char="•"/>
              <a:defRPr/>
            </a:pPr>
            <a:r>
              <a:rPr lang="en-US" dirty="0">
                <a:latin typeface="Times New Roman" charset="0"/>
                <a:ea typeface="Times New Roman" charset="0"/>
                <a:cs typeface="Times New Roman" charset="0"/>
              </a:rPr>
              <a:t>Moving the DCDT, is done via a stepper motor, driver, belt/pulley system, linear ball-bearings and aluminum rods</a:t>
            </a:r>
            <a:r>
              <a:rPr lang="en-US" dirty="0" smtClean="0">
                <a:latin typeface="Times New Roman" charset="0"/>
                <a:ea typeface="Times New Roman" charset="0"/>
                <a:cs typeface="Times New Roman" charset="0"/>
              </a:rPr>
              <a:t>.</a:t>
            </a:r>
          </a:p>
          <a:p>
            <a:pPr marL="571500" lvl="0" indent="-571500" algn="l">
              <a:spcBef>
                <a:spcPts val="0"/>
              </a:spcBef>
              <a:buClr>
                <a:schemeClr val="tx1"/>
              </a:buClr>
              <a:buFont typeface="Arial" charset="0"/>
              <a:buChar char="•"/>
              <a:defRPr/>
            </a:pPr>
            <a:endParaRPr lang="en-US" dirty="0" smtClean="0">
              <a:latin typeface="Times New Roman" charset="0"/>
              <a:ea typeface="Times New Roman" charset="0"/>
              <a:cs typeface="Times New Roman" charset="0"/>
            </a:endParaRPr>
          </a:p>
          <a:p>
            <a:pPr marL="571500" lvl="0" indent="-571500" algn="l">
              <a:spcBef>
                <a:spcPts val="0"/>
              </a:spcBef>
              <a:buClr>
                <a:schemeClr val="tx1"/>
              </a:buClr>
              <a:buFont typeface="Arial" charset="0"/>
              <a:buChar char="•"/>
              <a:defRPr/>
            </a:pPr>
            <a:r>
              <a:rPr lang="en-US" dirty="0" smtClean="0">
                <a:latin typeface="Times New Roman" charset="0"/>
                <a:ea typeface="Times New Roman" charset="0"/>
                <a:cs typeface="Times New Roman" charset="0"/>
              </a:rPr>
              <a:t>1 pulley is attached the shaft of the motor while the second pulley is attached at the top of the frame via a U-bolt, screw and metal plates.</a:t>
            </a:r>
          </a:p>
          <a:p>
            <a:pPr marL="571500" lvl="0" indent="-571500" algn="l">
              <a:spcBef>
                <a:spcPts val="0"/>
              </a:spcBef>
              <a:buClr>
                <a:schemeClr val="tx1"/>
              </a:buClr>
              <a:buFont typeface="Arial" charset="0"/>
              <a:buChar char="•"/>
              <a:defRPr/>
            </a:pPr>
            <a:endParaRPr lang="en-US" dirty="0" smtClean="0">
              <a:latin typeface="Times New Roman" charset="0"/>
              <a:ea typeface="Times New Roman" charset="0"/>
              <a:cs typeface="Times New Roman" charset="0"/>
            </a:endParaRPr>
          </a:p>
          <a:p>
            <a:pPr marL="571500" lvl="0" indent="-571500" algn="l">
              <a:spcBef>
                <a:spcPts val="0"/>
              </a:spcBef>
              <a:buClr>
                <a:schemeClr val="tx1"/>
              </a:buClr>
              <a:buFont typeface="Arial" charset="0"/>
              <a:buChar char="•"/>
              <a:defRPr/>
            </a:pPr>
            <a:r>
              <a:rPr lang="en-US" dirty="0" smtClean="0">
                <a:latin typeface="Times New Roman" charset="0"/>
                <a:ea typeface="Times New Roman" charset="0"/>
                <a:cs typeface="Times New Roman" charset="0"/>
              </a:rPr>
              <a:t>The belt is looped through the I-bolts attached on the bracket.</a:t>
            </a:r>
          </a:p>
          <a:p>
            <a:pPr marL="571500" lvl="0" indent="-571500" algn="l">
              <a:spcBef>
                <a:spcPts val="0"/>
              </a:spcBef>
              <a:buClr>
                <a:schemeClr val="tx1"/>
              </a:buClr>
              <a:buFont typeface="Arial" charset="0"/>
              <a:buChar char="•"/>
              <a:defRPr/>
            </a:pPr>
            <a:endParaRPr lang="en-US" dirty="0" smtClean="0">
              <a:latin typeface="Times New Roman" charset="0"/>
              <a:ea typeface="Times New Roman" charset="0"/>
              <a:cs typeface="Times New Roman" charset="0"/>
            </a:endParaRPr>
          </a:p>
          <a:p>
            <a:pPr marL="571500" lvl="0" indent="-571500" algn="l">
              <a:spcBef>
                <a:spcPts val="0"/>
              </a:spcBef>
              <a:buClr>
                <a:schemeClr val="tx1"/>
              </a:buClr>
              <a:buFont typeface="Arial" charset="0"/>
              <a:buChar char="•"/>
              <a:defRPr/>
            </a:pPr>
            <a:r>
              <a:rPr lang="en-US" dirty="0" smtClean="0">
                <a:latin typeface="Times New Roman" charset="0"/>
                <a:ea typeface="Times New Roman" charset="0"/>
                <a:cs typeface="Times New Roman" charset="0"/>
              </a:rPr>
              <a:t>DCDT core adapter is mounted at the top to connect the core of the DCDT </a:t>
            </a:r>
          </a:p>
          <a:p>
            <a:pPr marL="571500" lvl="0" indent="-571500" algn="l">
              <a:spcBef>
                <a:spcPts val="0"/>
              </a:spcBef>
              <a:buClr>
                <a:schemeClr val="tx1"/>
              </a:buClr>
              <a:buFont typeface="Arial" charset="0"/>
              <a:buChar char="•"/>
              <a:defRPr/>
            </a:pPr>
            <a:endParaRPr lang="en-US" dirty="0">
              <a:latin typeface="Times New Roman" charset="0"/>
              <a:ea typeface="Times New Roman" charset="0"/>
              <a:cs typeface="Times New Roman"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42184" y="3926021"/>
            <a:ext cx="3529012" cy="2202071"/>
          </a:xfrm>
          <a:prstGeom prst="rect">
            <a:avLst/>
          </a:prstGeom>
        </p:spPr>
      </p:pic>
      <p:sp>
        <p:nvSpPr>
          <p:cNvPr id="6" name="TextBox 5"/>
          <p:cNvSpPr txBox="1"/>
          <p:nvPr/>
        </p:nvSpPr>
        <p:spPr>
          <a:xfrm>
            <a:off x="7266416" y="6262241"/>
            <a:ext cx="3280548" cy="246221"/>
          </a:xfrm>
          <a:prstGeom prst="rect">
            <a:avLst/>
          </a:prstGeom>
          <a:noFill/>
        </p:spPr>
        <p:txBody>
          <a:bodyPr wrap="square" rtlCol="0">
            <a:spAutoFit/>
          </a:bodyPr>
          <a:lstStyle/>
          <a:p>
            <a:r>
              <a:rPr lang="en-US" sz="1000" dirty="0" err="1">
                <a:latin typeface="Times New Roman" charset="0"/>
                <a:ea typeface="Times New Roman" charset="0"/>
                <a:cs typeface="Times New Roman" charset="0"/>
              </a:rPr>
              <a:t>Source:https</a:t>
            </a:r>
            <a:r>
              <a:rPr lang="en-US" sz="1000" dirty="0">
                <a:latin typeface="Times New Roman" charset="0"/>
                <a:ea typeface="Times New Roman" charset="0"/>
                <a:cs typeface="Times New Roman" charset="0"/>
              </a:rPr>
              <a:t>://</a:t>
            </a:r>
            <a:r>
              <a:rPr lang="en-US" sz="1000" dirty="0" err="1">
                <a:latin typeface="Times New Roman" charset="0"/>
                <a:ea typeface="Times New Roman" charset="0"/>
                <a:cs typeface="Times New Roman" charset="0"/>
              </a:rPr>
              <a:t>www.adafruit.com</a:t>
            </a:r>
            <a:r>
              <a:rPr lang="en-US" sz="1000" dirty="0">
                <a:latin typeface="Times New Roman" charset="0"/>
                <a:ea typeface="Times New Roman" charset="0"/>
                <a:cs typeface="Times New Roman" charset="0"/>
              </a:rPr>
              <a:t>/products/1179</a:t>
            </a:r>
          </a:p>
        </p:txBody>
      </p:sp>
    </p:spTree>
    <p:extLst>
      <p:ext uri="{BB962C8B-B14F-4D97-AF65-F5344CB8AC3E}">
        <p14:creationId xmlns:p14="http://schemas.microsoft.com/office/powerpoint/2010/main" val="209416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28940" y="365942"/>
            <a:ext cx="6801612" cy="1239894"/>
          </a:xfrm>
        </p:spPr>
        <p:txBody>
          <a:bodyPr>
            <a:normAutofit/>
          </a:bodyPr>
          <a:lstStyle/>
          <a:p>
            <a:r>
              <a:rPr lang="en-US" sz="4000" dirty="0" smtClean="0">
                <a:latin typeface="Times New Roman" charset="0"/>
                <a:ea typeface="Times New Roman" charset="0"/>
                <a:cs typeface="Times New Roman" charset="0"/>
              </a:rPr>
              <a:t>Stepper Motor Basics</a:t>
            </a:r>
            <a:endParaRPr lang="en-US" sz="4000" dirty="0">
              <a:latin typeface="Times New Roman" charset="0"/>
              <a:ea typeface="Times New Roman" charset="0"/>
              <a:cs typeface="Times New Roman" charset="0"/>
            </a:endParaRPr>
          </a:p>
        </p:txBody>
      </p:sp>
      <p:sp>
        <p:nvSpPr>
          <p:cNvPr id="5" name="Subtitle 2"/>
          <p:cNvSpPr txBox="1">
            <a:spLocks/>
          </p:cNvSpPr>
          <p:nvPr/>
        </p:nvSpPr>
        <p:spPr>
          <a:xfrm>
            <a:off x="377329" y="1605836"/>
            <a:ext cx="5552417" cy="4993084"/>
          </a:xfrm>
          <a:prstGeom prst="rect">
            <a:avLst/>
          </a:prstGeom>
          <a:noFill/>
        </p:spPr>
        <p:txBody>
          <a:bodyPr vert="horz" lIns="91440" tIns="45720" rIns="91440" bIns="45720" rtlCol="0">
            <a:normAutofit fontScale="850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l">
              <a:buClr>
                <a:schemeClr val="tx1"/>
              </a:buClr>
              <a:buFont typeface="Arial" charset="0"/>
              <a:buChar char="•"/>
            </a:pPr>
            <a:r>
              <a:rPr lang="en-US" dirty="0" smtClean="0"/>
              <a:t>The stepper motor is a DC electric motor that moves in discrete steps via digital pulses. </a:t>
            </a:r>
          </a:p>
          <a:p>
            <a:pPr marL="342900" indent="-342900" algn="l">
              <a:buClr>
                <a:schemeClr val="tx1"/>
              </a:buClr>
              <a:buFont typeface="Arial" charset="0"/>
              <a:buChar char="•"/>
            </a:pPr>
            <a:r>
              <a:rPr lang="en-US" dirty="0"/>
              <a:t>Essential parts of stepper motor consists of a central </a:t>
            </a:r>
            <a:r>
              <a:rPr lang="en-US" dirty="0" smtClean="0"/>
              <a:t>magnetic gear/rotor </a:t>
            </a:r>
            <a:r>
              <a:rPr lang="en-US" dirty="0"/>
              <a:t>surrounded by </a:t>
            </a:r>
            <a:r>
              <a:rPr lang="en-US" dirty="0" smtClean="0"/>
              <a:t>a series of stators (electromagnet).</a:t>
            </a:r>
          </a:p>
          <a:p>
            <a:pPr marL="342900" indent="-342900" algn="l">
              <a:buClr>
                <a:schemeClr val="tx1"/>
              </a:buClr>
              <a:buFont typeface="Arial" charset="0"/>
              <a:buChar char="•"/>
            </a:pPr>
            <a:r>
              <a:rPr lang="en-US" dirty="0" smtClean="0"/>
              <a:t>Phase</a:t>
            </a:r>
            <a:r>
              <a:rPr lang="en-US" dirty="0"/>
              <a:t>= the number of groups/pair of </a:t>
            </a:r>
            <a:r>
              <a:rPr lang="en-US" dirty="0" smtClean="0"/>
              <a:t>windings. (A&amp;A’=one phase with same polarity, B&amp;B’=second phase with same polarity)</a:t>
            </a:r>
          </a:p>
          <a:p>
            <a:pPr marL="342900" indent="-342900" algn="l">
              <a:buClr>
                <a:schemeClr val="tx1"/>
              </a:buClr>
              <a:buFont typeface="Arial" charset="0"/>
              <a:buChar char="•"/>
            </a:pPr>
            <a:r>
              <a:rPr lang="en-US" dirty="0" smtClean="0"/>
              <a:t>For a hybrid motor,  if we apply a voltage to each of the windings we will control the direction of current, and thus, polarity at each stator.  At any given time, one set of stators (A or B) will be aligned perfectly with the rotors teeth and the other set of stators will be misaligned. By switching the current direction in winding A it causes the next phase to be aligned perfectly with the rotors teeth, which causes motor to move one step forward</a:t>
            </a:r>
          </a:p>
          <a:p>
            <a:pPr marL="342900" indent="-342900" algn="l">
              <a:buClr>
                <a:schemeClr val="tx1"/>
              </a:buClr>
              <a:buFont typeface="Arial" charset="0"/>
              <a:buChar char="•"/>
            </a:pPr>
            <a:r>
              <a:rPr lang="en-US" dirty="0" smtClean="0"/>
              <a:t> </a:t>
            </a:r>
            <a:r>
              <a:rPr lang="en-US" dirty="0"/>
              <a:t>F</a:t>
            </a:r>
            <a:r>
              <a:rPr lang="en-US" dirty="0" smtClean="0"/>
              <a:t>or my motor one revolution corresponds to 400 steps or pulses. </a:t>
            </a:r>
          </a:p>
          <a:p>
            <a:pPr marL="342900" indent="-342900" algn="l">
              <a:buClr>
                <a:schemeClr val="tx1"/>
              </a:buClr>
              <a:buFont typeface="Arial" charset="0"/>
              <a:buChar char="•"/>
            </a:pPr>
            <a:r>
              <a:rPr lang="en-US" dirty="0" smtClean="0"/>
              <a:t>Precision can be increased through half-stepping or micro-stepping.</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71040" y="1605836"/>
            <a:ext cx="5290231" cy="3474720"/>
          </a:xfrm>
          <a:prstGeom prst="rect">
            <a:avLst/>
          </a:prstGeom>
        </p:spPr>
      </p:pic>
      <p:sp>
        <p:nvSpPr>
          <p:cNvPr id="2" name="Down Arrow 1"/>
          <p:cNvSpPr/>
          <p:nvPr/>
        </p:nvSpPr>
        <p:spPr>
          <a:xfrm rot="18814305">
            <a:off x="7553007" y="1338493"/>
            <a:ext cx="871629"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dirty="0"/>
          </a:p>
        </p:txBody>
      </p:sp>
      <p:sp>
        <p:nvSpPr>
          <p:cNvPr id="7" name="Down Arrow 6"/>
          <p:cNvSpPr/>
          <p:nvPr/>
        </p:nvSpPr>
        <p:spPr>
          <a:xfrm>
            <a:off x="8838862" y="784287"/>
            <a:ext cx="932984"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 name="Down Arrow 7"/>
          <p:cNvSpPr/>
          <p:nvPr/>
        </p:nvSpPr>
        <p:spPr>
          <a:xfrm rot="16200000">
            <a:off x="7013323" y="2847045"/>
            <a:ext cx="457200"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Down Arrow 8"/>
          <p:cNvSpPr/>
          <p:nvPr/>
        </p:nvSpPr>
        <p:spPr>
          <a:xfrm rot="2732533">
            <a:off x="10253881" y="1642911"/>
            <a:ext cx="1023464"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Down Arrow 9"/>
          <p:cNvSpPr/>
          <p:nvPr/>
        </p:nvSpPr>
        <p:spPr>
          <a:xfrm rot="5400000">
            <a:off x="10991264" y="2770834"/>
            <a:ext cx="457200"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dirty="0"/>
          </a:p>
        </p:txBody>
      </p:sp>
      <p:sp>
        <p:nvSpPr>
          <p:cNvPr id="11" name="Down Arrow 10"/>
          <p:cNvSpPr/>
          <p:nvPr/>
        </p:nvSpPr>
        <p:spPr>
          <a:xfrm rot="7830527">
            <a:off x="10327682" y="3965693"/>
            <a:ext cx="955047"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3" name="Down Arrow 12"/>
          <p:cNvSpPr/>
          <p:nvPr/>
        </p:nvSpPr>
        <p:spPr>
          <a:xfrm rot="13476513">
            <a:off x="7573392" y="4170169"/>
            <a:ext cx="457200" cy="1126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 name="Down Arrow 3"/>
          <p:cNvSpPr/>
          <p:nvPr/>
        </p:nvSpPr>
        <p:spPr>
          <a:xfrm rot="10800000">
            <a:off x="8820197" y="4766213"/>
            <a:ext cx="970313" cy="842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1405608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50612" y="196180"/>
            <a:ext cx="6801612" cy="1239894"/>
          </a:xfrm>
        </p:spPr>
        <p:txBody>
          <a:bodyPr>
            <a:normAutofit/>
          </a:bodyPr>
          <a:lstStyle/>
          <a:p>
            <a:r>
              <a:rPr lang="en-US" sz="4000" dirty="0" smtClean="0">
                <a:latin typeface="Times New Roman" charset="0"/>
                <a:ea typeface="Times New Roman" charset="0"/>
                <a:cs typeface="Times New Roman" charset="0"/>
              </a:rPr>
              <a:t>Driver Basics</a:t>
            </a:r>
            <a:endParaRPr lang="en-US" sz="4000" dirty="0">
              <a:latin typeface="Times New Roman" charset="0"/>
              <a:ea typeface="Times New Roman" charset="0"/>
              <a:cs typeface="Times New Roman" charset="0"/>
            </a:endParaRPr>
          </a:p>
        </p:txBody>
      </p:sp>
      <p:sp>
        <p:nvSpPr>
          <p:cNvPr id="4" name="Subtitle 2"/>
          <p:cNvSpPr txBox="1">
            <a:spLocks/>
          </p:cNvSpPr>
          <p:nvPr/>
        </p:nvSpPr>
        <p:spPr>
          <a:xfrm>
            <a:off x="225705" y="1136502"/>
            <a:ext cx="8432520" cy="1976943"/>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571500" indent="-571500" algn="l">
              <a:buClr>
                <a:schemeClr val="tx1"/>
              </a:buClr>
              <a:buFont typeface="Arial" charset="0"/>
              <a:buChar char="•"/>
            </a:pPr>
            <a:r>
              <a:rPr lang="en-US" dirty="0" smtClean="0">
                <a:latin typeface="Times New Roman" charset="0"/>
                <a:ea typeface="Times New Roman" charset="0"/>
                <a:cs typeface="Times New Roman" charset="0"/>
              </a:rPr>
              <a:t>Arduino sends commands to the driver that determine the direction and the number of steps for the motor to take</a:t>
            </a:r>
          </a:p>
          <a:p>
            <a:pPr marL="571500" indent="-571500" algn="l">
              <a:buClr>
                <a:schemeClr val="tx1"/>
              </a:buClr>
              <a:buFont typeface="Arial" charset="0"/>
              <a:buChar char="•"/>
            </a:pPr>
            <a:r>
              <a:rPr lang="en-US" dirty="0" smtClean="0">
                <a:latin typeface="Times New Roman" charset="0"/>
                <a:ea typeface="Times New Roman" charset="0"/>
                <a:cs typeface="Times New Roman" charset="0"/>
              </a:rPr>
              <a:t>Easy Driver is a micro-stepping driver that can move the motor in full, half, quarter or eighth steps. =&gt; 400 Steps/Rev * 8= 3200 steps(positions) for 1 revolution</a:t>
            </a:r>
          </a:p>
          <a:p>
            <a:pPr marL="571500" indent="-571500" algn="l">
              <a:buClr>
                <a:schemeClr val="tx1"/>
              </a:buClr>
              <a:buFont typeface="Arial" charset="0"/>
              <a:buChar char="•"/>
            </a:pPr>
            <a:r>
              <a:rPr lang="en-US" dirty="0" smtClean="0">
                <a:latin typeface="Times New Roman" charset="0"/>
                <a:ea typeface="Times New Roman" charset="0"/>
                <a:cs typeface="Times New Roman" charset="0"/>
              </a:rPr>
              <a:t>Velocity and torque dependent upon the amount of current supplied to the windings.</a:t>
            </a:r>
            <a:endParaRPr lang="en-US" dirty="0">
              <a:latin typeface="Times New Roman" charset="0"/>
              <a:ea typeface="Times New Roman" charset="0"/>
              <a:cs typeface="Times New Roman" charset="0"/>
            </a:endParaRPr>
          </a:p>
        </p:txBody>
      </p:sp>
      <p:sp>
        <p:nvSpPr>
          <p:cNvPr id="5" name="Right Arrow 4"/>
          <p:cNvSpPr/>
          <p:nvPr/>
        </p:nvSpPr>
        <p:spPr>
          <a:xfrm>
            <a:off x="2393857" y="4001172"/>
            <a:ext cx="1551709" cy="59574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9366" y="3940796"/>
            <a:ext cx="2084624" cy="923330"/>
          </a:xfrm>
          <a:prstGeom prst="rect">
            <a:avLst/>
          </a:prstGeom>
          <a:noFill/>
        </p:spPr>
        <p:txBody>
          <a:bodyPr wrap="square" rtlCol="0">
            <a:spAutoFit/>
          </a:bodyPr>
          <a:lstStyle/>
          <a:p>
            <a:r>
              <a:rPr lang="en-US" dirty="0" smtClean="0"/>
              <a:t>Power the driver via external power supply</a:t>
            </a:r>
            <a:endParaRPr lang="en-US" dirty="0"/>
          </a:p>
        </p:txBody>
      </p:sp>
      <p:sp>
        <p:nvSpPr>
          <p:cNvPr id="11" name="TextBox 10"/>
          <p:cNvSpPr txBox="1"/>
          <p:nvPr/>
        </p:nvSpPr>
        <p:spPr>
          <a:xfrm>
            <a:off x="4140195" y="3988043"/>
            <a:ext cx="2403279" cy="646331"/>
          </a:xfrm>
          <a:prstGeom prst="rect">
            <a:avLst/>
          </a:prstGeom>
          <a:noFill/>
        </p:spPr>
        <p:txBody>
          <a:bodyPr wrap="square" rtlCol="0">
            <a:spAutoFit/>
          </a:bodyPr>
          <a:lstStyle/>
          <a:p>
            <a:r>
              <a:rPr lang="en-US" dirty="0" smtClean="0"/>
              <a:t>Arduino commands sent to the driver</a:t>
            </a:r>
            <a:endParaRPr lang="en-US" dirty="0"/>
          </a:p>
        </p:txBody>
      </p:sp>
      <p:sp>
        <p:nvSpPr>
          <p:cNvPr id="12" name="Right Arrow 11"/>
          <p:cNvSpPr/>
          <p:nvPr/>
        </p:nvSpPr>
        <p:spPr>
          <a:xfrm>
            <a:off x="6347568" y="4053767"/>
            <a:ext cx="1551709" cy="59574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99011" y="3900129"/>
            <a:ext cx="2618511" cy="923330"/>
          </a:xfrm>
          <a:prstGeom prst="rect">
            <a:avLst/>
          </a:prstGeom>
          <a:noFill/>
        </p:spPr>
        <p:txBody>
          <a:bodyPr wrap="square" rtlCol="0">
            <a:spAutoFit/>
          </a:bodyPr>
          <a:lstStyle/>
          <a:p>
            <a:r>
              <a:rPr lang="en-US" dirty="0" smtClean="0"/>
              <a:t>Driver regulates the current and sends this to the motors coils</a:t>
            </a:r>
            <a:endParaRPr lang="en-US" dirty="0"/>
          </a:p>
        </p:txBody>
      </p:sp>
      <p:sp>
        <p:nvSpPr>
          <p:cNvPr id="14" name="TextBox 13"/>
          <p:cNvSpPr txBox="1"/>
          <p:nvPr/>
        </p:nvSpPr>
        <p:spPr>
          <a:xfrm>
            <a:off x="2055571" y="5131334"/>
            <a:ext cx="2084624" cy="369332"/>
          </a:xfrm>
          <a:prstGeom prst="rect">
            <a:avLst/>
          </a:prstGeom>
          <a:noFill/>
        </p:spPr>
        <p:txBody>
          <a:bodyPr wrap="square" rtlCol="0">
            <a:spAutoFit/>
          </a:bodyPr>
          <a:lstStyle/>
          <a:p>
            <a:r>
              <a:rPr lang="en-US" dirty="0" smtClean="0"/>
              <a:t>Motor moves</a:t>
            </a:r>
            <a:endParaRPr lang="en-US" dirty="0"/>
          </a:p>
        </p:txBody>
      </p:sp>
      <p:sp>
        <p:nvSpPr>
          <p:cNvPr id="15" name="Right Arrow 14"/>
          <p:cNvSpPr/>
          <p:nvPr/>
        </p:nvSpPr>
        <p:spPr>
          <a:xfrm>
            <a:off x="434592" y="5058539"/>
            <a:ext cx="1620979" cy="59574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47558" y="839218"/>
            <a:ext cx="3129573" cy="2353603"/>
          </a:xfrm>
          <a:prstGeom prst="rect">
            <a:avLst/>
          </a:prstGeom>
        </p:spPr>
      </p:pic>
      <p:sp>
        <p:nvSpPr>
          <p:cNvPr id="6" name="TextBox 5"/>
          <p:cNvSpPr txBox="1"/>
          <p:nvPr/>
        </p:nvSpPr>
        <p:spPr>
          <a:xfrm>
            <a:off x="9041149" y="3300253"/>
            <a:ext cx="2803189" cy="246221"/>
          </a:xfrm>
          <a:prstGeom prst="rect">
            <a:avLst/>
          </a:prstGeom>
          <a:noFill/>
        </p:spPr>
        <p:txBody>
          <a:bodyPr wrap="square" rtlCol="0">
            <a:spAutoFit/>
          </a:bodyPr>
          <a:lstStyle/>
          <a:p>
            <a:r>
              <a:rPr lang="en-US" sz="1000" dirty="0" smtClean="0">
                <a:latin typeface="Times New Roman" charset="0"/>
                <a:ea typeface="Times New Roman" charset="0"/>
                <a:cs typeface="Times New Roman" charset="0"/>
              </a:rPr>
              <a:t>Source: https</a:t>
            </a:r>
            <a:r>
              <a:rPr lang="en-US" sz="1000" dirty="0">
                <a:latin typeface="Times New Roman" charset="0"/>
                <a:ea typeface="Times New Roman" charset="0"/>
                <a:cs typeface="Times New Roman" charset="0"/>
              </a:rPr>
              <a:t>://</a:t>
            </a:r>
            <a:r>
              <a:rPr lang="en-US" sz="1000" dirty="0" err="1">
                <a:latin typeface="Times New Roman" charset="0"/>
                <a:ea typeface="Times New Roman" charset="0"/>
                <a:cs typeface="Times New Roman" charset="0"/>
              </a:rPr>
              <a:t>www.sparkfun.com</a:t>
            </a:r>
            <a:r>
              <a:rPr lang="en-US" sz="1000" dirty="0">
                <a:latin typeface="Times New Roman" charset="0"/>
                <a:ea typeface="Times New Roman" charset="0"/>
                <a:cs typeface="Times New Roman" charset="0"/>
              </a:rPr>
              <a:t>/products/12779</a:t>
            </a:r>
          </a:p>
        </p:txBody>
      </p:sp>
    </p:spTree>
    <p:extLst>
      <p:ext uri="{BB962C8B-B14F-4D97-AF65-F5344CB8AC3E}">
        <p14:creationId xmlns:p14="http://schemas.microsoft.com/office/powerpoint/2010/main" val="2027154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26752" y="646817"/>
            <a:ext cx="6801612" cy="772909"/>
          </a:xfrm>
        </p:spPr>
        <p:txBody>
          <a:bodyPr/>
          <a:lstStyle/>
          <a:p>
            <a:r>
              <a:rPr lang="en-US" dirty="0" smtClean="0"/>
              <a:t>Current Operation</a:t>
            </a:r>
            <a:endParaRPr lang="en-US" dirty="0"/>
          </a:p>
        </p:txBody>
      </p:sp>
      <p:sp>
        <p:nvSpPr>
          <p:cNvPr id="4" name="Subtitle 2"/>
          <p:cNvSpPr txBox="1">
            <a:spLocks/>
          </p:cNvSpPr>
          <p:nvPr/>
        </p:nvSpPr>
        <p:spPr>
          <a:xfrm>
            <a:off x="681910" y="1725647"/>
            <a:ext cx="10230732" cy="299073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l">
              <a:buClr>
                <a:schemeClr val="tx1"/>
              </a:buClr>
              <a:buFont typeface="Arial" charset="0"/>
              <a:buChar char="•"/>
            </a:pPr>
            <a:r>
              <a:rPr lang="en-US" dirty="0" smtClean="0"/>
              <a:t>Currently I have the stepper motor set to move 1/8th </a:t>
            </a:r>
            <a:r>
              <a:rPr lang="en-US" dirty="0" err="1" smtClean="0"/>
              <a:t>microsteps</a:t>
            </a:r>
            <a:r>
              <a:rPr lang="en-US" dirty="0" smtClean="0"/>
              <a:t> (1/8</a:t>
            </a:r>
            <a:r>
              <a:rPr lang="en-US" baseline="30000" dirty="0" smtClean="0"/>
              <a:t>th</a:t>
            </a:r>
            <a:r>
              <a:rPr lang="en-US" dirty="0" smtClean="0"/>
              <a:t> step for each “full” step)</a:t>
            </a:r>
          </a:p>
          <a:p>
            <a:pPr marL="342900" indent="-342900" algn="l">
              <a:buClr>
                <a:schemeClr val="tx1"/>
              </a:buClr>
              <a:buFont typeface="Arial" charset="0"/>
              <a:buChar char="•"/>
            </a:pPr>
            <a:r>
              <a:rPr lang="en-US" dirty="0" smtClean="0"/>
              <a:t>The motor moves 1mm, stops for 5 seconds and moves another 1mm. This process is continued until the motor has moved 30mm.  Once the motor has traveled 30 mm the motor switches directions.</a:t>
            </a:r>
          </a:p>
          <a:p>
            <a:pPr marL="342900" indent="-342900" algn="l">
              <a:buClr>
                <a:schemeClr val="tx1"/>
              </a:buClr>
              <a:buFont typeface="Arial" charset="0"/>
              <a:buChar char="•"/>
            </a:pPr>
            <a:r>
              <a:rPr lang="en-US" dirty="0" smtClean="0"/>
              <a:t>All of these parameters can be changed in the code to suit the users preferences and DCDTs “needs”.</a:t>
            </a:r>
            <a:endParaRPr lang="en-US" dirty="0"/>
          </a:p>
        </p:txBody>
      </p:sp>
    </p:spTree>
    <p:extLst>
      <p:ext uri="{BB962C8B-B14F-4D97-AF65-F5344CB8AC3E}">
        <p14:creationId xmlns:p14="http://schemas.microsoft.com/office/powerpoint/2010/main" val="99828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4249" y="805780"/>
            <a:ext cx="6801612" cy="1239894"/>
          </a:xfrm>
        </p:spPr>
        <p:txBody>
          <a:bodyPr>
            <a:normAutofit lnSpcReduction="10000"/>
          </a:bodyPr>
          <a:lstStyle/>
          <a:p>
            <a:r>
              <a:rPr lang="en-US" sz="4000" dirty="0" smtClean="0">
                <a:latin typeface="Times New Roman" charset="0"/>
                <a:ea typeface="Times New Roman" charset="0"/>
                <a:cs typeface="Times New Roman" charset="0"/>
              </a:rPr>
              <a:t>Problems Encountered/Future Work</a:t>
            </a:r>
            <a:endParaRPr lang="en-US" sz="4000" dirty="0">
              <a:latin typeface="Times New Roman" charset="0"/>
              <a:ea typeface="Times New Roman" charset="0"/>
              <a:cs typeface="Times New Roman" charset="0"/>
            </a:endParaRPr>
          </a:p>
        </p:txBody>
      </p:sp>
      <p:sp>
        <p:nvSpPr>
          <p:cNvPr id="5" name="Subtitle 2"/>
          <p:cNvSpPr txBox="1">
            <a:spLocks/>
          </p:cNvSpPr>
          <p:nvPr/>
        </p:nvSpPr>
        <p:spPr>
          <a:xfrm>
            <a:off x="824830" y="2412907"/>
            <a:ext cx="9772413" cy="2583636"/>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l">
              <a:buClr>
                <a:schemeClr val="tx1"/>
              </a:buClr>
              <a:buFont typeface="Arial" charset="0"/>
              <a:buChar char="•"/>
            </a:pPr>
            <a:r>
              <a:rPr lang="en-US" dirty="0" smtClean="0">
                <a:latin typeface="Times New Roman" charset="0"/>
                <a:ea typeface="Times New Roman" charset="0"/>
                <a:cs typeface="Times New Roman" charset="0"/>
              </a:rPr>
              <a:t>Minor issues with soldering of the pins onto the driver. After the first time of soldering, the voltages coming out of the driver were inconsistent.</a:t>
            </a:r>
          </a:p>
          <a:p>
            <a:pPr marL="342900" indent="-342900" algn="l">
              <a:buClr>
                <a:schemeClr val="tx1"/>
              </a:buClr>
              <a:buFont typeface="Arial" charset="0"/>
              <a:buChar char="•"/>
            </a:pPr>
            <a:r>
              <a:rPr lang="en-US" dirty="0" smtClean="0">
                <a:latin typeface="Times New Roman" charset="0"/>
                <a:ea typeface="Times New Roman" charset="0"/>
                <a:cs typeface="Times New Roman" charset="0"/>
              </a:rPr>
              <a:t>Majority of problems I encountered came during the assembly part. Associated with belt, pulley and misalignment of the bracket.</a:t>
            </a:r>
          </a:p>
          <a:p>
            <a:pPr marL="342900" indent="-342900" algn="l">
              <a:buClr>
                <a:schemeClr val="tx1"/>
              </a:buClr>
              <a:buFont typeface="Arial" charset="0"/>
              <a:buChar char="•"/>
            </a:pPr>
            <a:r>
              <a:rPr lang="en-US" dirty="0" smtClean="0">
                <a:latin typeface="Times New Roman" charset="0"/>
                <a:ea typeface="Times New Roman" charset="0"/>
                <a:cs typeface="Times New Roman" charset="0"/>
              </a:rPr>
              <a:t>Future work would be aimed at improving the pulley/belt system to mitigate slack problems.</a:t>
            </a:r>
          </a:p>
          <a:p>
            <a:pPr marL="342900" indent="-342900" algn="l">
              <a:buClr>
                <a:schemeClr val="tx1"/>
              </a:buClr>
              <a:buFont typeface="Arial" charset="0"/>
              <a:buChar char="•"/>
            </a:pPr>
            <a:r>
              <a:rPr lang="en-US" dirty="0" smtClean="0">
                <a:latin typeface="Times New Roman" charset="0"/>
                <a:ea typeface="Times New Roman" charset="0"/>
                <a:cs typeface="Times New Roman" charset="0"/>
              </a:rPr>
              <a:t>Reduce the size of the frame</a:t>
            </a:r>
          </a:p>
          <a:p>
            <a:pPr marL="342900" indent="-342900" algn="l">
              <a:buClr>
                <a:schemeClr val="tx1"/>
              </a:buClr>
              <a:buFont typeface="Arial" charset="0"/>
              <a:buChar cha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23928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6539" y="1082871"/>
            <a:ext cx="6801612" cy="1239894"/>
          </a:xfrm>
        </p:spPr>
        <p:txBody>
          <a:bodyPr>
            <a:normAutofit/>
          </a:bodyPr>
          <a:lstStyle/>
          <a:p>
            <a:r>
              <a:rPr lang="en-US" sz="4000" dirty="0" smtClean="0">
                <a:latin typeface="Times New Roman" charset="0"/>
                <a:ea typeface="Times New Roman" charset="0"/>
                <a:cs typeface="Times New Roman" charset="0"/>
              </a:rPr>
              <a:t>DEMO</a:t>
            </a:r>
            <a:endParaRPr lang="en-US" sz="4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39615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1725</TotalTime>
  <Words>699</Words>
  <Application>Microsoft Macintosh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Gill Sans MT</vt:lpstr>
      <vt:lpstr>Times New Roman</vt:lpstr>
      <vt:lpstr>Arial</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Chas Bolton</dc:creator>
  <cp:lastModifiedBy>Chas Bolton</cp:lastModifiedBy>
  <cp:revision>61</cp:revision>
  <dcterms:created xsi:type="dcterms:W3CDTF">2016-12-02T14:10:27Z</dcterms:created>
  <dcterms:modified xsi:type="dcterms:W3CDTF">2016-12-07T00:14:45Z</dcterms:modified>
</cp:coreProperties>
</file>