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16">
  <p:sldMasterIdLst>
    <p:sldMasterId id="2147483672" r:id="rId1"/>
  </p:sldMasterIdLst>
  <p:notesMasterIdLst>
    <p:notesMasterId r:id="rId18"/>
  </p:notesMasterIdLst>
  <p:sldIdLst>
    <p:sldId id="256" r:id="rId2"/>
    <p:sldId id="273" r:id="rId3"/>
    <p:sldId id="277" r:id="rId4"/>
    <p:sldId id="274" r:id="rId5"/>
    <p:sldId id="285" r:id="rId6"/>
    <p:sldId id="276" r:id="rId7"/>
    <p:sldId id="286" r:id="rId8"/>
    <p:sldId id="275" r:id="rId9"/>
    <p:sldId id="278" r:id="rId10"/>
    <p:sldId id="280" r:id="rId11"/>
    <p:sldId id="279" r:id="rId12"/>
    <p:sldId id="281" r:id="rId13"/>
    <p:sldId id="282" r:id="rId14"/>
    <p:sldId id="287" r:id="rId15"/>
    <p:sldId id="283" r:id="rId16"/>
    <p:sldId id="284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080F7-B8CE-413E-ABA0-3D44CE657305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2D7DF-E9DE-4C69-8F52-9BE58D8FD5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0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D7DF-E9DE-4C69-8F52-9BE58D8FD5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3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A9EE-CFEF-4647-AA43-82C8B2AE9254}" type="datetime1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-249564"/>
            <a:ext cx="3129177" cy="144789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B8D8-6735-4344-8E71-1575E4232FFB}" type="datetime1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D1EC-CCE6-4872-B5A6-F9935FAEA591}" type="datetime1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6AE7-6266-43A4-94DA-9ADAA94820F1}" type="datetime1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12" y="-243408"/>
            <a:ext cx="2549208" cy="11795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6BBF-8676-43E9-A82B-B168EB35C28A}" type="datetime1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A552-0F0D-4E2D-B82C-3C8B414E73E6}" type="datetime1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6182-E6CA-40DD-913A-6D6DAE28D00B}" type="datetime1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E6CF-43D3-4C75-BF85-A7A187AB1B5E}" type="datetime1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ADFC-4232-4B3C-A4BA-D2003955B0F3}" type="datetime1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CF5B-00AB-4F4D-9675-FB73465D7F27}" type="datetime1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542A-B7C1-4A7E-9A56-60AFC9FA3148}" type="datetime1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28B29DD-3CE7-4A1B-9664-E6531257E695}" type="datetime1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9104" y="2780928"/>
            <a:ext cx="8683624" cy="18288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Lab-scale Gas Monitor System</a:t>
            </a:r>
            <a:br>
              <a:rPr lang="en-US" sz="4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4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US" sz="4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zh-CN" altLang="en-US" sz="40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9512" y="4593704"/>
            <a:ext cx="7854696" cy="1752600"/>
          </a:xfrm>
        </p:spPr>
        <p:txBody>
          <a:bodyPr>
            <a:normAutofit/>
          </a:bodyPr>
          <a:lstStyle/>
          <a:p>
            <a:r>
              <a:rPr lang="en-US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Final Project of GEOSCI 597-007</a:t>
            </a:r>
          </a:p>
          <a:p>
            <a:endParaRPr lang="en-US" sz="2400" b="1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r>
              <a:rPr lang="en-US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LONG FAN</a:t>
            </a:r>
            <a:endParaRPr lang="en-US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3. Assembling and Wiring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43" y="2162694"/>
            <a:ext cx="5106113" cy="393437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95207" y="6228008"/>
            <a:ext cx="255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 sensitivity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3. Assembling and Wiring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Battery wiring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5" name="Picture 4" descr="C:\Users\luf12.EME.006\Downloads\File Dec 04, 9 47 17 PM.jpe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6" t="9506" r="7117" b="21692"/>
          <a:stretch/>
        </p:blipFill>
        <p:spPr bwMode="auto">
          <a:xfrm>
            <a:off x="827584" y="3212976"/>
            <a:ext cx="3600400" cy="26642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C:\Users\luf12.EME.006\Downloads\File Dec 05, 12 30 17 AM.jpe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9" b="12079"/>
          <a:stretch/>
        </p:blipFill>
        <p:spPr bwMode="auto">
          <a:xfrm>
            <a:off x="4427984" y="3212976"/>
            <a:ext cx="3665633" cy="26821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9692" y="4702964"/>
            <a:ext cx="1656184" cy="43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/>
              <a:t>USB charger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1640" y="2719561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JST right-angel</a:t>
            </a:r>
            <a:endParaRPr lang="en-US" dirty="0"/>
          </a:p>
          <a:p>
            <a:r>
              <a:rPr lang="en-US" b="1" dirty="0"/>
              <a:t>connector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3. Assembling and Wiring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5" name="Picture 4" descr="C:\Users\luf12.EME.006\Downloads\File Dec 04, 9 47 46 PM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68" y="2636912"/>
            <a:ext cx="3656539" cy="2669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luf12.EME.006\Downloads\File Dec 04, 9 46 57 PM.jpe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6" t="1288" r="5720" b="-464"/>
          <a:stretch/>
        </p:blipFill>
        <p:spPr bwMode="auto">
          <a:xfrm>
            <a:off x="4653622" y="2636912"/>
            <a:ext cx="3600400" cy="26783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83200" y="5403660"/>
            <a:ext cx="4140844" cy="672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/>
              <a:t>Physical wiring of all components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rgbClr val="2E74B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7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Assembling and Wiring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5" name="Content Placeholder 4" descr="C:\Users\luf12.EME.006\Downloads\File Dec 04, 10 52 15 PM.jpe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6" t="7113" r="5029" b="4671"/>
          <a:stretch/>
        </p:blipFill>
        <p:spPr bwMode="auto">
          <a:xfrm>
            <a:off x="827584" y="2924944"/>
            <a:ext cx="3672408" cy="25733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C:\Users\luf12.EME.006\Downloads\File Dec 04, 10 51 26 PM.jpe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6" t="2979" r="3091" b="1692"/>
          <a:stretch/>
        </p:blipFill>
        <p:spPr bwMode="auto">
          <a:xfrm>
            <a:off x="4499992" y="2924944"/>
            <a:ext cx="3707904" cy="25915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Final </a:t>
            </a:r>
            <a:r>
              <a:rPr lang="en-US" dirty="0"/>
              <a:t>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263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 1. Background and Problem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 </a:t>
            </a:r>
            <a:r>
              <a:rPr lang="en-US" altLang="zh-CN" b="1" dirty="0" smtClean="0"/>
              <a:t>2. Lab-scale Gas Monitor System</a:t>
            </a:r>
            <a:endParaRPr lang="en-US" b="1" dirty="0" smtClean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 3. Assembling and Wiring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4. Problem and Discussion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4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4. Problem and </a:t>
            </a:r>
            <a:r>
              <a:rPr lang="en-US" altLang="zh-CN" b="1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preheat time of </a:t>
            </a:r>
            <a:r>
              <a:rPr lang="en-US" smtClean="0"/>
              <a:t>gas </a:t>
            </a:r>
            <a:r>
              <a:rPr lang="en-US" smtClean="0"/>
              <a:t>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12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651304" cy="3372984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86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263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 1. Background and Problem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 </a:t>
            </a:r>
            <a:r>
              <a:rPr lang="en-US" altLang="zh-CN" b="1" dirty="0" smtClean="0"/>
              <a:t>2. Lab-scale Gas Monitor System</a:t>
            </a:r>
            <a:endParaRPr lang="en-US" b="1" dirty="0" smtClean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 3. Assembling and Wiring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zh-CN" b="1" dirty="0" smtClean="0"/>
              <a:t> 4. Problem and Discussion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18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263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1. Background and Problem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 </a:t>
            </a:r>
            <a:r>
              <a:rPr lang="en-US" altLang="zh-CN" b="1" dirty="0" smtClean="0"/>
              <a:t>2. Lab-scale Gas Monitor System</a:t>
            </a:r>
            <a:endParaRPr lang="en-US" b="1" dirty="0" smtClean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 3. Assembling and Wiring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zh-CN" b="1" dirty="0" smtClean="0"/>
              <a:t> 4. Problem and Discussion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4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1. Background and </a:t>
            </a:r>
            <a:r>
              <a:rPr lang="en-US" b="1" dirty="0" smtClean="0"/>
              <a:t>Problem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9330"/>
            <a:ext cx="8229600" cy="438110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5-Point Star 5"/>
          <p:cNvSpPr/>
          <p:nvPr/>
        </p:nvSpPr>
        <p:spPr>
          <a:xfrm>
            <a:off x="6516216" y="2348880"/>
            <a:ext cx="144016" cy="144016"/>
          </a:xfrm>
          <a:prstGeom prst="star5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6372200" y="3429000"/>
            <a:ext cx="144016" cy="144016"/>
          </a:xfrm>
          <a:prstGeom prst="star5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5724128" y="3068960"/>
            <a:ext cx="144016" cy="144016"/>
          </a:xfrm>
          <a:prstGeom prst="star5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263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 1. Background and Problem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2. Lab-scale Gas Monitor System</a:t>
            </a:r>
            <a:endParaRPr lang="en-US" b="1" dirty="0" smtClean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 3. Assembling and Wiring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zh-CN" b="1" dirty="0" smtClean="0"/>
              <a:t> 4. Problem and Discussion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96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2. </a:t>
            </a:r>
            <a:r>
              <a:rPr lang="en-US" altLang="zh-CN" b="1" dirty="0" smtClean="0"/>
              <a:t>Lab-Scale Gas </a:t>
            </a:r>
            <a:r>
              <a:rPr lang="en-US" altLang="zh-CN" b="1" dirty="0"/>
              <a:t>Monitor </a:t>
            </a:r>
            <a:r>
              <a:rPr lang="en-US" altLang="zh-CN" b="1" dirty="0" smtClean="0"/>
              <a:t>System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833217"/>
              </p:ext>
            </p:extLst>
          </p:nvPr>
        </p:nvGraphicFramePr>
        <p:xfrm>
          <a:off x="457200" y="2492896"/>
          <a:ext cx="8229600" cy="3672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9779"/>
                <a:gridCol w="5699821"/>
              </a:tblGrid>
              <a:tr h="26231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Quantity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Item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231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</a:rPr>
                        <a:t>Sparkfun</a:t>
                      </a:r>
                      <a:r>
                        <a:rPr lang="en-US" sz="1100" b="1" dirty="0">
                          <a:effectLst/>
                        </a:rPr>
                        <a:t> </a:t>
                      </a:r>
                      <a:r>
                        <a:rPr lang="en-US" sz="1100" b="1" dirty="0" err="1">
                          <a:effectLst/>
                        </a:rPr>
                        <a:t>Redboard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231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Breadboard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231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Methane sensor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231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Gas Sensor Breakout Board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231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USB Battery Pack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231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</a:rPr>
                        <a:t>SparkFun</a:t>
                      </a:r>
                      <a:r>
                        <a:rPr lang="en-US" sz="1100" b="1" dirty="0">
                          <a:effectLst/>
                        </a:rPr>
                        <a:t> USB </a:t>
                      </a:r>
                      <a:r>
                        <a:rPr lang="en-US" sz="1100" b="1" dirty="0" err="1">
                          <a:effectLst/>
                        </a:rPr>
                        <a:t>LiPoly</a:t>
                      </a:r>
                      <a:r>
                        <a:rPr lang="en-US" sz="1100" b="1" dirty="0">
                          <a:effectLst/>
                        </a:rPr>
                        <a:t> Charger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231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JST Right-Angle Connector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231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Display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231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Potentiometer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231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LED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231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10k Ω  resistor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231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300 Ω resistor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231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3D Printing Bracket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59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263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 1. Background and Problem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 </a:t>
            </a:r>
            <a:r>
              <a:rPr lang="en-US" altLang="zh-CN" b="1" dirty="0" smtClean="0"/>
              <a:t>2. Lab-scale Gas Monitor System</a:t>
            </a:r>
            <a:endParaRPr lang="en-US" b="1" dirty="0" smtClean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3. Assembling and Wiring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zh-CN" b="1" dirty="0" smtClean="0"/>
              <a:t> 4. Problem and Discussion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62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50000"/>
              </a:lnSpc>
            </a:pPr>
            <a:r>
              <a:rPr lang="en-US" b="1" dirty="0"/>
              <a:t>3. Assembling and Wiring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Assempling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6" name="Picture 5" descr="C:\Users\luf12.EME.006\Desktop\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80928"/>
            <a:ext cx="4630420" cy="2971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635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3. Assembling and Wiring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Gas sensor wiring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5" name="Picture 4" descr="C:\Users\luf12.EME.006\Downloads\File Dec 05, 12 24 03 PM.jpe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0" t="7925" r="47202" b="1"/>
          <a:stretch/>
        </p:blipFill>
        <p:spPr bwMode="auto">
          <a:xfrm>
            <a:off x="1547664" y="2488326"/>
            <a:ext cx="2333625" cy="38728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C:\Users\luf12.EME.006\Desktop\sensor wiring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4" r="9109"/>
          <a:stretch/>
        </p:blipFill>
        <p:spPr bwMode="auto">
          <a:xfrm>
            <a:off x="4716016" y="2110812"/>
            <a:ext cx="3429000" cy="42195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6811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1767</TotalTime>
  <Words>282</Words>
  <Application>Microsoft Office PowerPoint</Application>
  <PresentationFormat>On-screen Show (4:3)</PresentationFormat>
  <Paragraphs>95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宋体</vt:lpstr>
      <vt:lpstr>隶书</vt:lpstr>
      <vt:lpstr>Arial</vt:lpstr>
      <vt:lpstr>Calibri</vt:lpstr>
      <vt:lpstr>Constantia</vt:lpstr>
      <vt:lpstr>Times New Roman</vt:lpstr>
      <vt:lpstr>Wingdings</vt:lpstr>
      <vt:lpstr>Wingdings 2</vt:lpstr>
      <vt:lpstr>流畅</vt:lpstr>
      <vt:lpstr>Lab-scale Gas Monitor System  </vt:lpstr>
      <vt:lpstr>Outline</vt:lpstr>
      <vt:lpstr>Outline</vt:lpstr>
      <vt:lpstr> 1. Background and Problem</vt:lpstr>
      <vt:lpstr>Outline</vt:lpstr>
      <vt:lpstr>2. Lab-Scale Gas Monitor System</vt:lpstr>
      <vt:lpstr>Outline</vt:lpstr>
      <vt:lpstr>3. Assembling and Wiring</vt:lpstr>
      <vt:lpstr>3. Assembling and Wiring</vt:lpstr>
      <vt:lpstr>3. Assembling and Wiring</vt:lpstr>
      <vt:lpstr>3. Assembling and Wiring</vt:lpstr>
      <vt:lpstr>3. Assembling and Wiring</vt:lpstr>
      <vt:lpstr>3. Assembling and Wiring</vt:lpstr>
      <vt:lpstr>Outline</vt:lpstr>
      <vt:lpstr>4. Problem and Discussion</vt:lpstr>
      <vt:lpstr>Thank You! Question?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FANLONG</dc:creator>
  <cp:lastModifiedBy>Aaron Fan</cp:lastModifiedBy>
  <cp:revision>122</cp:revision>
  <dcterms:created xsi:type="dcterms:W3CDTF">2015-07-09T14:24:34Z</dcterms:created>
  <dcterms:modified xsi:type="dcterms:W3CDTF">2016-12-06T15:49:57Z</dcterms:modified>
</cp:coreProperties>
</file>