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17423-D5AE-4FF1-B57F-55BB57C3A337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E8DF0-B946-45CD-B358-4F89132ED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2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1B9B-499E-472D-88B4-8A709CC9D8C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7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1B9B-499E-472D-88B4-8A709CC9D8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9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1B9B-499E-472D-88B4-8A709CC9D8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8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1B9B-499E-472D-88B4-8A709CC9D8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GND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Vcc</a:t>
            </a:r>
            <a:r>
              <a:rPr lang="en-US" baseline="0" dirty="0" smtClean="0"/>
              <a:t> : connect to GND and 5 V, power supply</a:t>
            </a:r>
          </a:p>
          <a:p>
            <a:r>
              <a:rPr lang="en-US" baseline="0" dirty="0" smtClean="0"/>
              <a:t>Trig: make the sensor to send sonar signal</a:t>
            </a:r>
          </a:p>
          <a:p>
            <a:r>
              <a:rPr lang="en-US" baseline="0" dirty="0" smtClean="0"/>
              <a:t>Echo : read the signal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1B9B-499E-472D-88B4-8A709CC9D8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9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1B9B-499E-472D-88B4-8A709CC9D8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9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1B9B-499E-472D-88B4-8A709CC9D8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9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1B9B-499E-472D-88B4-8A709CC9D8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1B9B-499E-472D-88B4-8A709CC9D8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5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1B9B-499E-472D-88B4-8A709CC9D8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6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2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3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4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0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9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6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4926-773F-4F2B-8DD5-72862210199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D52E-29A0-46C6-AB96-BE05FF03B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86327" y="313258"/>
            <a:ext cx="8672945" cy="5866824"/>
            <a:chOff x="609600" y="914400"/>
            <a:chExt cx="7848600" cy="5186477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09600" y="914400"/>
              <a:ext cx="7848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7629" y="6096000"/>
              <a:ext cx="7694371" cy="48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7668" y="6366897"/>
            <a:ext cx="2057400" cy="365125"/>
          </a:xfrm>
        </p:spPr>
        <p:txBody>
          <a:bodyPr/>
          <a:lstStyle/>
          <a:p>
            <a:fld id="{FD163276-FDCA-4A8C-9EFD-533FF085470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18" y="5901124"/>
            <a:ext cx="1428750" cy="4657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6327" y="749455"/>
            <a:ext cx="8429704" cy="477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Alarm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Guanglong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GeoSc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597 Final Project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6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1404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6-FDCA-4A8C-9EFD-533FF085470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6328" y="925968"/>
            <a:ext cx="8629072" cy="56881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6327" y="692726"/>
            <a:ext cx="8672945" cy="5487355"/>
            <a:chOff x="609600" y="914400"/>
            <a:chExt cx="7848600" cy="51864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600" y="914400"/>
              <a:ext cx="7848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9" y="6096000"/>
              <a:ext cx="7694371" cy="48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941678"/>
            <a:ext cx="1428750" cy="4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6-FDCA-4A8C-9EFD-533FF08547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6327" y="240191"/>
            <a:ext cx="273356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Alarm System?</a:t>
            </a:r>
            <a:endParaRPr lang="zh-CN" altLang="en-US" sz="2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6328" y="925969"/>
            <a:ext cx="8629072" cy="50157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of burglary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Door is not locked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room at 2 am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Violence and crimes against specific ethic group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“Meet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Flockers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by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atal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invasion in Gwinnett County,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Georgia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AK-47 to protect myself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6327" y="692726"/>
            <a:ext cx="8672945" cy="5487355"/>
            <a:chOff x="609600" y="914400"/>
            <a:chExt cx="7848600" cy="51864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600" y="914400"/>
              <a:ext cx="7848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9" y="6096000"/>
              <a:ext cx="7694371" cy="48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941678"/>
            <a:ext cx="1428750" cy="4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6-FDCA-4A8C-9EFD-533FF085470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6327" y="240191"/>
            <a:ext cx="357514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of Alarm System</a:t>
            </a:r>
            <a:endParaRPr lang="zh-CN" altLang="en-US" sz="2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6328" y="925969"/>
            <a:ext cx="8629072" cy="50157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1772" y="661659"/>
            <a:ext cx="8672945" cy="5487355"/>
            <a:chOff x="609600" y="914400"/>
            <a:chExt cx="7848600" cy="51864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600" y="914400"/>
              <a:ext cx="7848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9" y="6096000"/>
              <a:ext cx="7694371" cy="48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941678"/>
            <a:ext cx="1428750" cy="4657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53310" y="1440873"/>
            <a:ext cx="4368800" cy="204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2105891" y="1440873"/>
            <a:ext cx="332509" cy="424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2724727" y="1440872"/>
            <a:ext cx="332509" cy="424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3294495" y="1440872"/>
            <a:ext cx="332509" cy="424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3915184" y="1442081"/>
            <a:ext cx="332509" cy="424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4554560" y="1442081"/>
            <a:ext cx="332509" cy="424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5175249" y="1440872"/>
            <a:ext cx="332509" cy="424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31256" y="1468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46252" y="1482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49296" y="1460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29761" y="1468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06780" y="14606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27352" y="14608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5440655" y="5258431"/>
            <a:ext cx="397163" cy="3971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4373358" y="5253293"/>
            <a:ext cx="397163" cy="3971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4905897" y="5246254"/>
            <a:ext cx="397163" cy="3971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7058" y="4558244"/>
            <a:ext cx="113546" cy="431218"/>
          </a:xfrm>
          <a:prstGeom prst="rect">
            <a:avLst/>
          </a:prstGeom>
        </p:spPr>
      </p:pic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2238" y="4553793"/>
            <a:ext cx="113546" cy="431218"/>
          </a:xfrm>
          <a:prstGeom prst="rect">
            <a:avLst/>
          </a:prstGeom>
        </p:spPr>
      </p:pic>
      <p:pic>
        <p:nvPicPr>
          <p:cNvPr id="29" name="Picture 28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8762" y="4553793"/>
            <a:ext cx="113546" cy="431218"/>
          </a:xfrm>
          <a:prstGeom prst="rect">
            <a:avLst/>
          </a:prstGeom>
        </p:spPr>
      </p:pic>
      <p:cxnSp>
        <p:nvCxnSpPr>
          <p:cNvPr id="30" name="Straight Connector 29"/>
          <p:cNvCxnSpPr>
            <a:stCxn id="26" idx="0"/>
          </p:cNvCxnSpPr>
          <p:nvPr/>
        </p:nvCxnSpPr>
        <p:spPr>
          <a:xfrm flipH="1" flipV="1">
            <a:off x="4571939" y="4309707"/>
            <a:ext cx="1" cy="943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0"/>
          </p:cNvCxnSpPr>
          <p:nvPr/>
        </p:nvCxnSpPr>
        <p:spPr>
          <a:xfrm flipH="1" flipV="1">
            <a:off x="5099357" y="4341183"/>
            <a:ext cx="5122" cy="905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0"/>
          </p:cNvCxnSpPr>
          <p:nvPr/>
        </p:nvCxnSpPr>
        <p:spPr>
          <a:xfrm flipH="1" flipV="1">
            <a:off x="5631333" y="4341185"/>
            <a:ext cx="7904" cy="917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68711" y="3182997"/>
            <a:ext cx="3228" cy="1158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101250" y="3185157"/>
            <a:ext cx="3228" cy="1158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631332" y="3181079"/>
            <a:ext cx="0" cy="1192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093379" y="3182997"/>
            <a:ext cx="475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096607" y="1867661"/>
            <a:ext cx="0" cy="1315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07597" y="1867661"/>
            <a:ext cx="0" cy="1315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707597" y="3182997"/>
            <a:ext cx="401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336704" y="1865744"/>
            <a:ext cx="0" cy="1315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336705" y="3181080"/>
            <a:ext cx="3093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5400000">
            <a:off x="2004779" y="29983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GND</a:t>
            </a:r>
            <a:endParaRPr lang="zh-CN" altLang="en-US" dirty="0"/>
          </a:p>
        </p:txBody>
      </p:sp>
      <p:sp>
        <p:nvSpPr>
          <p:cNvPr id="54" name="Rectangle 53"/>
          <p:cNvSpPr/>
          <p:nvPr/>
        </p:nvSpPr>
        <p:spPr>
          <a:xfrm>
            <a:off x="2148226" y="2863091"/>
            <a:ext cx="332509" cy="619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198966" y="4980082"/>
            <a:ext cx="0" cy="79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198965" y="5772727"/>
            <a:ext cx="369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568711" y="5650457"/>
            <a:ext cx="0" cy="12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829011" y="4980084"/>
            <a:ext cx="1" cy="864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829011" y="5844694"/>
            <a:ext cx="12799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109006" y="5650456"/>
            <a:ext cx="0" cy="194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423831" y="5894224"/>
            <a:ext cx="2215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23832" y="4989462"/>
            <a:ext cx="0" cy="904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6" idx="4"/>
          </p:cNvCxnSpPr>
          <p:nvPr/>
        </p:nvCxnSpPr>
        <p:spPr>
          <a:xfrm flipV="1">
            <a:off x="5639237" y="5655594"/>
            <a:ext cx="0" cy="238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423831" y="3777577"/>
            <a:ext cx="0" cy="776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829011" y="3782742"/>
            <a:ext cx="0" cy="776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200366" y="3777577"/>
            <a:ext cx="0" cy="776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314480" y="3777577"/>
            <a:ext cx="5064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54" idx="2"/>
          </p:cNvCxnSpPr>
          <p:nvPr/>
        </p:nvCxnSpPr>
        <p:spPr>
          <a:xfrm>
            <a:off x="2314481" y="3482109"/>
            <a:ext cx="0" cy="295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 rot="5400000">
            <a:off x="1796381" y="2043369"/>
            <a:ext cx="332509" cy="619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719620" y="218706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 V</a:t>
            </a:r>
            <a:endParaRPr lang="zh-CN" altLang="en-US" dirty="0"/>
          </a:p>
        </p:txBody>
      </p:sp>
      <p:sp>
        <p:nvSpPr>
          <p:cNvPr id="105" name="Oval 104"/>
          <p:cNvSpPr/>
          <p:nvPr/>
        </p:nvSpPr>
        <p:spPr>
          <a:xfrm>
            <a:off x="7159642" y="2242184"/>
            <a:ext cx="438613" cy="4386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7371115" y="1099595"/>
            <a:ext cx="0" cy="114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272145" y="1099595"/>
            <a:ext cx="5098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272145" y="1099595"/>
            <a:ext cx="0" cy="333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378948" y="2619502"/>
            <a:ext cx="0" cy="1158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51840" y="4553793"/>
            <a:ext cx="2305396" cy="1218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Oval 126"/>
          <p:cNvSpPr/>
          <p:nvPr/>
        </p:nvSpPr>
        <p:spPr>
          <a:xfrm>
            <a:off x="1214513" y="5077150"/>
            <a:ext cx="438613" cy="43861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Oval 127"/>
          <p:cNvSpPr/>
          <p:nvPr/>
        </p:nvSpPr>
        <p:spPr>
          <a:xfrm>
            <a:off x="2170445" y="5077149"/>
            <a:ext cx="438613" cy="43861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128"/>
          <p:cNvSpPr/>
          <p:nvPr/>
        </p:nvSpPr>
        <p:spPr>
          <a:xfrm>
            <a:off x="1238081" y="4547652"/>
            <a:ext cx="235119" cy="432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Rectangle 129"/>
          <p:cNvSpPr/>
          <p:nvPr/>
        </p:nvSpPr>
        <p:spPr>
          <a:xfrm>
            <a:off x="1563348" y="4547652"/>
            <a:ext cx="235119" cy="432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Rectangle 130"/>
          <p:cNvSpPr/>
          <p:nvPr/>
        </p:nvSpPr>
        <p:spPr>
          <a:xfrm>
            <a:off x="1887356" y="4547652"/>
            <a:ext cx="235119" cy="432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Rectangle 131"/>
          <p:cNvSpPr/>
          <p:nvPr/>
        </p:nvSpPr>
        <p:spPr>
          <a:xfrm>
            <a:off x="2233067" y="4547652"/>
            <a:ext cx="235119" cy="432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 rot="5400000">
            <a:off x="2057094" y="459727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GND</a:t>
            </a:r>
            <a:endParaRPr lang="zh-CN" altLang="en-US" sz="1600" dirty="0"/>
          </a:p>
        </p:txBody>
      </p:sp>
      <p:sp>
        <p:nvSpPr>
          <p:cNvPr id="134" name="TextBox 133"/>
          <p:cNvSpPr txBox="1"/>
          <p:nvPr/>
        </p:nvSpPr>
        <p:spPr>
          <a:xfrm rot="5400000">
            <a:off x="1719530" y="4611901"/>
            <a:ext cx="585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Echo</a:t>
            </a:r>
            <a:endParaRPr lang="zh-CN" altLang="en-US" sz="1600" dirty="0"/>
          </a:p>
        </p:txBody>
      </p:sp>
      <p:sp>
        <p:nvSpPr>
          <p:cNvPr id="135" name="TextBox 134"/>
          <p:cNvSpPr txBox="1"/>
          <p:nvPr/>
        </p:nvSpPr>
        <p:spPr>
          <a:xfrm rot="5400000">
            <a:off x="1461792" y="4594590"/>
            <a:ext cx="48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Trig</a:t>
            </a:r>
            <a:endParaRPr lang="zh-CN" altLang="en-US" sz="1600" dirty="0"/>
          </a:p>
        </p:txBody>
      </p:sp>
      <p:sp>
        <p:nvSpPr>
          <p:cNvPr id="136" name="TextBox 135"/>
          <p:cNvSpPr txBox="1"/>
          <p:nvPr/>
        </p:nvSpPr>
        <p:spPr>
          <a:xfrm rot="5400000">
            <a:off x="1146630" y="4594590"/>
            <a:ext cx="464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Vcc</a:t>
            </a:r>
            <a:endParaRPr lang="zh-CN" altLang="en-US" sz="1600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2314480" y="3762090"/>
            <a:ext cx="0" cy="796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004915" y="3762090"/>
            <a:ext cx="0" cy="796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473200" y="3762090"/>
            <a:ext cx="539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1473200" y="1266320"/>
            <a:ext cx="0" cy="2498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1472130" y="1266320"/>
            <a:ext cx="198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460749" y="1266320"/>
            <a:ext cx="0" cy="17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674142" y="4053840"/>
            <a:ext cx="0" cy="504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134912" y="4053840"/>
            <a:ext cx="539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1134912" y="925969"/>
            <a:ext cx="0" cy="3127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1150841" y="925969"/>
            <a:ext cx="174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" idx="0"/>
          </p:cNvCxnSpPr>
          <p:nvPr/>
        </p:nvCxnSpPr>
        <p:spPr>
          <a:xfrm flipH="1" flipV="1">
            <a:off x="2887170" y="925043"/>
            <a:ext cx="3812" cy="51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335975" y="4306042"/>
            <a:ext cx="0" cy="24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796745" y="4306042"/>
            <a:ext cx="539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796745" y="2351080"/>
            <a:ext cx="0" cy="1954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796745" y="2351080"/>
            <a:ext cx="8693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786875" y="2721744"/>
            <a:ext cx="135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Piezo Buzzer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5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6-FDCA-4A8C-9EFD-533FF085470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6327" y="240191"/>
            <a:ext cx="111440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zh-CN" altLang="en-US" sz="2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6328" y="925969"/>
            <a:ext cx="8629072" cy="50157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SR04-Ultrasonic Distance Measurement Sensor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6327" y="692726"/>
            <a:ext cx="8672945" cy="5487355"/>
            <a:chOff x="609600" y="914400"/>
            <a:chExt cx="7848600" cy="51864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600" y="914400"/>
              <a:ext cx="7848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9" y="6096000"/>
              <a:ext cx="7694371" cy="48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941678"/>
            <a:ext cx="1428750" cy="465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70" y="1418891"/>
            <a:ext cx="5912869" cy="44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6-FDCA-4A8C-9EFD-533FF085470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6327" y="240191"/>
            <a:ext cx="111440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zh-CN" altLang="en-US" sz="2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6328" y="925968"/>
            <a:ext cx="8629072" cy="56881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20 degree C, speed of sound = 343.5 m/s = 0.03435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cm/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Pace of sound = 1/speed of sound = 1/0.03435 = 29.1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/cm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= signal of Echo pin /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= Duration / Pace of Sound = Duration/29.1 = [cm]</a:t>
            </a:r>
          </a:p>
          <a:p>
            <a:pPr lvl="1" algn="l"/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lvl="1" algn="l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duration, distance;</a:t>
            </a:r>
          </a:p>
          <a:p>
            <a:pPr lvl="1" algn="l"/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trigPin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lvl="1"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delay(100);</a:t>
            </a:r>
          </a:p>
          <a:p>
            <a:pPr lvl="1" algn="l"/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trigPin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lvl="1"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pulseIn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echoPin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lvl="1"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= (duration/2) / 29.1;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6327" y="692726"/>
            <a:ext cx="8672945" cy="5487355"/>
            <a:chOff x="609600" y="914400"/>
            <a:chExt cx="7848600" cy="51864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600" y="914400"/>
              <a:ext cx="7848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9" y="6096000"/>
              <a:ext cx="7694371" cy="48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941678"/>
            <a:ext cx="1428750" cy="4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6-FDCA-4A8C-9EFD-533FF085470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6327" y="240191"/>
            <a:ext cx="111440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zh-CN" altLang="en-US" sz="2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6328" y="925968"/>
            <a:ext cx="8629072" cy="56881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Piezo Buzzer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6327" y="692726"/>
            <a:ext cx="8672945" cy="5487355"/>
            <a:chOff x="609600" y="914400"/>
            <a:chExt cx="7848600" cy="51864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600" y="914400"/>
              <a:ext cx="7848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9" y="6096000"/>
              <a:ext cx="7694371" cy="48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941678"/>
            <a:ext cx="1428750" cy="465773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16" y="1321015"/>
            <a:ext cx="5489769" cy="46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6-FDCA-4A8C-9EFD-533FF085470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6327" y="240191"/>
            <a:ext cx="311816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 Diagram</a:t>
            </a:r>
            <a:endParaRPr lang="zh-CN" altLang="en-US" sz="2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6328" y="925968"/>
            <a:ext cx="8629072" cy="56881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6327" y="692726"/>
            <a:ext cx="8672945" cy="5487355"/>
            <a:chOff x="609600" y="914400"/>
            <a:chExt cx="7848600" cy="51864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600" y="914400"/>
              <a:ext cx="7848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9" y="6096000"/>
              <a:ext cx="7694371" cy="48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941678"/>
            <a:ext cx="1428750" cy="4657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5040" y="1117600"/>
            <a:ext cx="4643120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20825" y="1212334"/>
            <a:ext cx="28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Start distance measurement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3" idx="2"/>
            <a:endCxn id="15" idx="0"/>
          </p:cNvCxnSpPr>
          <p:nvPr/>
        </p:nvCxnSpPr>
        <p:spPr>
          <a:xfrm>
            <a:off x="4546600" y="1676400"/>
            <a:ext cx="0" cy="47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25040" y="2153920"/>
            <a:ext cx="4643120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98712" y="2269677"/>
            <a:ext cx="329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 sonar </a:t>
            </a:r>
            <a:r>
              <a:rPr lang="en-US" altLang="zh-CN" dirty="0"/>
              <a:t>s</a:t>
            </a:r>
            <a:r>
              <a:rPr lang="en-US" altLang="zh-CN" dirty="0" smtClean="0"/>
              <a:t>ignal, Green light on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25040" y="3190240"/>
            <a:ext cx="4643120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4546600" y="2712720"/>
            <a:ext cx="0" cy="47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6518" y="3283177"/>
            <a:ext cx="361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 signal and calculate distance</a:t>
            </a:r>
            <a:endParaRPr lang="zh-CN" alt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76880" y="3749040"/>
            <a:ext cx="155930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35816" y="4013103"/>
            <a:ext cx="1790161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35816" y="4099364"/>
            <a:ext cx="17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Distance &lt; 15 cm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72059" y="4292503"/>
            <a:ext cx="1790161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Arrow Connector 28"/>
          <p:cNvCxnSpPr>
            <a:stCxn id="17" idx="2"/>
          </p:cNvCxnSpPr>
          <p:nvPr/>
        </p:nvCxnSpPr>
        <p:spPr>
          <a:xfrm>
            <a:off x="4546600" y="3749040"/>
            <a:ext cx="1167847" cy="54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84746" y="4387237"/>
            <a:ext cx="17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Distance &gt; 15 cm</a:t>
            </a:r>
            <a:endParaRPr lang="zh-CN" altLang="en-US" dirty="0"/>
          </a:p>
        </p:txBody>
      </p:sp>
      <p:cxnSp>
        <p:nvCxnSpPr>
          <p:cNvPr id="35" name="Straight Connector 34"/>
          <p:cNvCxnSpPr>
            <a:stCxn id="28" idx="2"/>
          </p:cNvCxnSpPr>
          <p:nvPr/>
        </p:nvCxnSpPr>
        <p:spPr>
          <a:xfrm>
            <a:off x="5867140" y="4851303"/>
            <a:ext cx="0" cy="503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62320" y="5364480"/>
            <a:ext cx="1808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691120" y="1381760"/>
            <a:ext cx="0" cy="397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" idx="3"/>
          </p:cNvCxnSpPr>
          <p:nvPr/>
        </p:nvCxnSpPr>
        <p:spPr>
          <a:xfrm flipH="1">
            <a:off x="6868160" y="1381374"/>
            <a:ext cx="822960" cy="1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98712" y="4571903"/>
            <a:ext cx="0" cy="47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02993" y="5049423"/>
            <a:ext cx="4643120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68513" y="5138601"/>
            <a:ext cx="426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Buzzer activated, flashing red and blue light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8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6-FDCA-4A8C-9EFD-533FF085470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6327" y="240191"/>
            <a:ext cx="202811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zh-CN" altLang="en-US" sz="2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6328" y="925968"/>
            <a:ext cx="8629072" cy="56881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6327" y="692726"/>
            <a:ext cx="8672945" cy="5487355"/>
            <a:chOff x="609600" y="914400"/>
            <a:chExt cx="7848600" cy="51864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600" y="914400"/>
              <a:ext cx="7848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9" y="6096000"/>
              <a:ext cx="7694371" cy="48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941678"/>
            <a:ext cx="1428750" cy="465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6" y="818651"/>
            <a:ext cx="7699433" cy="57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6-FDCA-4A8C-9EFD-533FF085470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6327" y="240191"/>
            <a:ext cx="15259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CN" altLang="en-US" sz="2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6328" y="925968"/>
            <a:ext cx="8629072" cy="56881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://www.instructables.com/id/Using-a-SR04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http://www.instructables.com/id/SIMPLE-ARDUINO-ULTRASONIC-SENSOR-DOOR-ALARM-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http://www.makeuseof.com/tag/how-to-make-a-simple-arduino-alarm-system/</a:t>
            </a: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6327" y="692726"/>
            <a:ext cx="8672945" cy="5487355"/>
            <a:chOff x="609600" y="914400"/>
            <a:chExt cx="7848600" cy="51864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600" y="914400"/>
              <a:ext cx="7848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9" y="6096000"/>
              <a:ext cx="7694371" cy="48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941678"/>
            <a:ext cx="1428750" cy="4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15701</TotalTime>
  <Words>268</Words>
  <Application>Microsoft Office PowerPoint</Application>
  <PresentationFormat>On-screen Show (4:3)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Laohu</dc:creator>
  <cp:lastModifiedBy>Laohu</cp:lastModifiedBy>
  <cp:revision>228</cp:revision>
  <dcterms:created xsi:type="dcterms:W3CDTF">2016-07-09T16:26:49Z</dcterms:created>
  <dcterms:modified xsi:type="dcterms:W3CDTF">2016-12-06T16:33:12Z</dcterms:modified>
</cp:coreProperties>
</file>