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2706C-BE28-D442-AD43-54DAF4F69F4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93F8-5ECB-9941-A6A8-4581D731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current requirement. Had</a:t>
            </a:r>
            <a:r>
              <a:rPr lang="en-US" baseline="0" dirty="0" smtClean="0"/>
              <a:t> to make sure all of the connections were good. There are several different modes you can operate in. I chose to use the step mode.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D93F8-5ECB-9941-A6A8-4581D7312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6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6347-499A-AD40-ADA5-14B57D3259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9E03-6615-F24D-97C1-51BC8FA3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401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Beer Buddy </a:t>
            </a:r>
            <a:r>
              <a:rPr lang="en-US" sz="3600" strike="sngStrike" dirty="0" smtClean="0"/>
              <a:t>Pitcher Pourer</a:t>
            </a:r>
            <a:r>
              <a:rPr lang="en-US" sz="3600" dirty="0" smtClean="0"/>
              <a:t> Shot Spinner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433" y="3886200"/>
            <a:ext cx="6400800" cy="1752600"/>
          </a:xfrm>
        </p:spPr>
        <p:txBody>
          <a:bodyPr/>
          <a:lstStyle/>
          <a:p>
            <a:r>
              <a:rPr lang="en-US" dirty="0" smtClean="0"/>
              <a:t>Kerry Ryan</a:t>
            </a:r>
          </a:p>
          <a:p>
            <a:r>
              <a:rPr lang="en-US" dirty="0" smtClean="0"/>
              <a:t>GEOSC597C TGE</a:t>
            </a:r>
            <a:endParaRPr lang="en-US" dirty="0"/>
          </a:p>
        </p:txBody>
      </p:sp>
      <p:pic>
        <p:nvPicPr>
          <p:cNvPr id="4" name="Picture 3" descr="AA0266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3" y="2325624"/>
            <a:ext cx="1341120" cy="3121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59770" y="55424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Dispensing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Basically…. I bought the wrong part</a:t>
            </a:r>
          </a:p>
          <a:p>
            <a:r>
              <a:rPr lang="en-US" dirty="0" smtClean="0"/>
              <a:t>The specs weren’t great and I didn’t really understand how it worked. In order to hook it up I needed a bunch of components I didn’t have.</a:t>
            </a:r>
          </a:p>
          <a:p>
            <a:endParaRPr lang="en-US" dirty="0"/>
          </a:p>
          <a:p>
            <a:r>
              <a:rPr lang="en-US" dirty="0" smtClean="0"/>
              <a:t>Modify design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91"/>
            <a:ext cx="8229600" cy="902820"/>
          </a:xfrm>
        </p:spPr>
        <p:txBody>
          <a:bodyPr/>
          <a:lstStyle/>
          <a:p>
            <a:r>
              <a:rPr lang="en-US" dirty="0" smtClean="0"/>
              <a:t>Instead of dispensing device</a:t>
            </a:r>
            <a:r>
              <a:rPr lang="en-US" dirty="0" smtClean="0">
                <a:sym typeface="Wingdings"/>
              </a:rPr>
              <a:t> make it a game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9693"/>
            <a:ext cx="919741" cy="919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28028"/>
            <a:ext cx="25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the button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1675096" y="2410998"/>
            <a:ext cx="607453" cy="349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94" y="1751632"/>
            <a:ext cx="3448760" cy="258922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1840765" y="4472309"/>
            <a:ext cx="751430" cy="6625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40954" y="4435499"/>
            <a:ext cx="624005" cy="6625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39488" y="5282107"/>
            <a:ext cx="2322355" cy="1465463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RandomNumdir</a:t>
            </a:r>
            <a:endParaRPr lang="en-US" sz="2400" dirty="0" smtClean="0"/>
          </a:p>
          <a:p>
            <a:pPr algn="ctr"/>
            <a:r>
              <a:rPr lang="en-US" sz="2400" dirty="0" smtClean="0"/>
              <a:t>0-100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17213" y="5263702"/>
            <a:ext cx="2322355" cy="14654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RandomNumturns</a:t>
            </a:r>
            <a:endParaRPr lang="en-US" sz="2000" dirty="0" smtClean="0"/>
          </a:p>
          <a:p>
            <a:pPr algn="ctr"/>
            <a:r>
              <a:rPr lang="en-US" sz="2000" dirty="0" smtClean="0"/>
              <a:t>1-2000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58600" y="2051611"/>
            <a:ext cx="242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Randomly generate 2 numbers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48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91"/>
            <a:ext cx="8229600" cy="902820"/>
          </a:xfrm>
        </p:spPr>
        <p:txBody>
          <a:bodyPr/>
          <a:lstStyle/>
          <a:p>
            <a:r>
              <a:rPr lang="en-US" dirty="0" smtClean="0"/>
              <a:t>Instead of dispensing device</a:t>
            </a:r>
            <a:r>
              <a:rPr lang="en-US" dirty="0" smtClean="0">
                <a:sym typeface="Wingdings"/>
              </a:rPr>
              <a:t> make it a game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1529" y="2474926"/>
            <a:ext cx="3037262" cy="2107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Step Forward</a:t>
            </a:r>
            <a:endParaRPr lang="en-US" sz="4800" dirty="0"/>
          </a:p>
        </p:txBody>
      </p:sp>
      <p:sp>
        <p:nvSpPr>
          <p:cNvPr id="14" name="Rounded Rectangle 13"/>
          <p:cNvSpPr/>
          <p:nvPr/>
        </p:nvSpPr>
        <p:spPr>
          <a:xfrm>
            <a:off x="4643867" y="2474926"/>
            <a:ext cx="3037262" cy="21078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Step Backward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861081" y="2051611"/>
            <a:ext cx="2967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RandomNumdir</a:t>
            </a:r>
            <a:r>
              <a:rPr lang="en-US" sz="2400" dirty="0" smtClean="0"/>
              <a:t> &lt; 50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856556" y="2013261"/>
            <a:ext cx="278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RandomNumdir</a:t>
            </a:r>
            <a:r>
              <a:rPr lang="en-US" sz="2400" dirty="0"/>
              <a:t> </a:t>
            </a:r>
            <a:r>
              <a:rPr lang="en-US" sz="2400" dirty="0" smtClean="0"/>
              <a:t>&gt; </a:t>
            </a:r>
            <a:r>
              <a:rPr lang="en-US" sz="2400" dirty="0"/>
              <a:t>50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02" y="5938259"/>
            <a:ext cx="919741" cy="9197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257" y="4630058"/>
            <a:ext cx="171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Reset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56556" y="4735224"/>
            <a:ext cx="1095955" cy="2340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61147" y="4735224"/>
            <a:ext cx="903678" cy="2340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18773" y="5129622"/>
            <a:ext cx="0" cy="75342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56556" y="6027003"/>
            <a:ext cx="259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Push the button (again!)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0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much better platform or make one that can support the weight of full glasses</a:t>
            </a:r>
          </a:p>
          <a:p>
            <a:r>
              <a:rPr lang="en-US" dirty="0" smtClean="0"/>
              <a:t>Get dispenser working</a:t>
            </a:r>
          </a:p>
          <a:p>
            <a:r>
              <a:rPr lang="en-US" dirty="0" smtClean="0"/>
              <a:t>Set up multiple types of game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8 at 12.2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94" y="1561930"/>
            <a:ext cx="5080000" cy="37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7359" y="478250"/>
            <a:ext cx="4506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Cup Holder</a:t>
            </a:r>
          </a:p>
          <a:p>
            <a:r>
              <a:rPr lang="en-US" sz="3200" dirty="0" smtClean="0"/>
              <a:t>Circumference: 7.1 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304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My jokes are lame.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 I have no way to impress my friends.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How can I keep my guests entertained at parties?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impress friends: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Science</a:t>
            </a:r>
          </a:p>
          <a:p>
            <a:pPr marL="514350" indent="-514350">
              <a:buAutoNum type="arabicParenR"/>
            </a:pPr>
            <a:r>
              <a:rPr lang="en-US" dirty="0" smtClean="0"/>
              <a:t>Beer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3) Science + BEER! </a:t>
            </a:r>
          </a:p>
        </p:txBody>
      </p:sp>
    </p:spTree>
    <p:extLst>
      <p:ext uri="{BB962C8B-B14F-4D97-AF65-F5344CB8AC3E}">
        <p14:creationId xmlns:p14="http://schemas.microsoft.com/office/powerpoint/2010/main" val="30239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Requirements:</a:t>
            </a:r>
          </a:p>
          <a:p>
            <a:pPr marL="0" lvl="0" indent="0">
              <a:buNone/>
            </a:pPr>
            <a:r>
              <a:rPr lang="en-US" dirty="0" smtClean="0"/>
              <a:t>1) Rotating </a:t>
            </a:r>
            <a:r>
              <a:rPr lang="en-US" dirty="0"/>
              <a:t>table to put cup/container under spout </a:t>
            </a:r>
          </a:p>
          <a:p>
            <a:pPr marL="0" lvl="0" indent="0">
              <a:buNone/>
            </a:pPr>
            <a:r>
              <a:rPr lang="en-US" dirty="0" smtClean="0"/>
              <a:t>2) Sensor </a:t>
            </a:r>
            <a:r>
              <a:rPr lang="en-US" dirty="0"/>
              <a:t>to identify when cup/container is present</a:t>
            </a:r>
          </a:p>
          <a:p>
            <a:pPr marL="0" lvl="0" indent="0">
              <a:buNone/>
            </a:pPr>
            <a:r>
              <a:rPr lang="en-US" dirty="0" smtClean="0"/>
              <a:t>3) Valve </a:t>
            </a:r>
            <a:r>
              <a:rPr lang="en-US" dirty="0"/>
              <a:t>to control flow of liquid into container</a:t>
            </a:r>
          </a:p>
        </p:txBody>
      </p:sp>
    </p:spTree>
    <p:extLst>
      <p:ext uri="{BB962C8B-B14F-4D97-AF65-F5344CB8AC3E}">
        <p14:creationId xmlns:p14="http://schemas.microsoft.com/office/powerpoint/2010/main" val="121290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Parts List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Rework, Revise, Repurpose</a:t>
            </a:r>
          </a:p>
          <a:p>
            <a:r>
              <a:rPr lang="en-US" dirty="0" smtClean="0"/>
              <a:t>Final First Prototype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64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7 at 9.4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64" y="0"/>
            <a:ext cx="574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Rotating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89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Lessons Learned: Cheap lazy </a:t>
            </a:r>
            <a:r>
              <a:rPr lang="en-US" dirty="0" err="1" smtClean="0"/>
              <a:t>Susans</a:t>
            </a:r>
            <a:r>
              <a:rPr lang="en-US" dirty="0" smtClean="0"/>
              <a:t> are cheap for a reason</a:t>
            </a:r>
          </a:p>
          <a:p>
            <a:endParaRPr lang="en-US" dirty="0"/>
          </a:p>
        </p:txBody>
      </p:sp>
      <p:pic>
        <p:nvPicPr>
          <p:cNvPr id="4" name="Picture 3" descr="IMG_56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83" y="2589791"/>
            <a:ext cx="5361033" cy="40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Operating the Motor</a:t>
            </a:r>
            <a:endParaRPr lang="en-US" dirty="0"/>
          </a:p>
        </p:txBody>
      </p:sp>
      <p:pic>
        <p:nvPicPr>
          <p:cNvPr id="4" name="Picture 3" descr="Screen Shot 2016-12-07 at 8.1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" y="1155844"/>
            <a:ext cx="6884460" cy="5285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422" y="2926325"/>
            <a:ext cx="183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Max 12 V Power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79555" y="1619601"/>
            <a:ext cx="149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Wire motor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88473" y="6112694"/>
            <a:ext cx="180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Easy Driver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0091" y="6270755"/>
            <a:ext cx="651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learn.sparkfun.com</a:t>
            </a:r>
            <a:r>
              <a:rPr lang="en-US" sz="1400" dirty="0"/>
              <a:t>/tutorials/easy-driver-hook-up-guide?_</a:t>
            </a:r>
            <a:r>
              <a:rPr lang="en-US" sz="1400" dirty="0" err="1"/>
              <a:t>ga</a:t>
            </a:r>
            <a:r>
              <a:rPr lang="en-US" sz="1400" dirty="0"/>
              <a:t>=1.57534690.938360751.1472576888</a:t>
            </a:r>
          </a:p>
        </p:txBody>
      </p:sp>
    </p:spTree>
    <p:extLst>
      <p:ext uri="{BB962C8B-B14F-4D97-AF65-F5344CB8AC3E}">
        <p14:creationId xmlns:p14="http://schemas.microsoft.com/office/powerpoint/2010/main" val="6103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Hall Effect Sensor</a:t>
            </a:r>
            <a:endParaRPr lang="en-US" dirty="0"/>
          </a:p>
        </p:txBody>
      </p:sp>
      <p:pic>
        <p:nvPicPr>
          <p:cNvPr id="3" name="Picture 2" descr="Screen Shot 2016-12-07 at 8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453"/>
            <a:ext cx="4325798" cy="2897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5480" y="1417638"/>
            <a:ext cx="3201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voltage changes with magnetic field</a:t>
            </a:r>
          </a:p>
          <a:p>
            <a:endParaRPr lang="en-US" sz="2400" dirty="0"/>
          </a:p>
          <a:p>
            <a:r>
              <a:rPr lang="en-US" sz="2400" dirty="0" smtClean="0"/>
              <a:t>Latch sensor</a:t>
            </a:r>
            <a:r>
              <a:rPr lang="en-US" sz="2400" dirty="0" smtClean="0">
                <a:sym typeface="Wingdings"/>
              </a:rPr>
              <a:t> once a magnetic field is detected it will stay in that state until a field of opposite polarity is measured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81082" y="4452366"/>
            <a:ext cx="2208918" cy="195088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lus 5"/>
          <p:cNvSpPr/>
          <p:nvPr/>
        </p:nvSpPr>
        <p:spPr>
          <a:xfrm>
            <a:off x="1564646" y="5982860"/>
            <a:ext cx="312931" cy="420390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2453354" y="5251841"/>
            <a:ext cx="312931" cy="420390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1597396" y="4504052"/>
            <a:ext cx="312931" cy="420390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78255" y="5233436"/>
            <a:ext cx="312931" cy="420390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2095903" y="5772665"/>
            <a:ext cx="446921" cy="4203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2095903" y="4714247"/>
            <a:ext cx="446921" cy="4203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959765" y="5744977"/>
            <a:ext cx="446921" cy="4203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999149" y="4723369"/>
            <a:ext cx="446921" cy="4203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8855" y="4760742"/>
            <a:ext cx="1306943" cy="32739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9237" y="5088141"/>
            <a:ext cx="386561" cy="131510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0000" y="4299077"/>
            <a:ext cx="16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Dispenser</a:t>
            </a:r>
            <a:endParaRPr lang="en-US" dirty="0"/>
          </a:p>
        </p:txBody>
      </p:sp>
      <p:sp>
        <p:nvSpPr>
          <p:cNvPr id="18" name="Curved Left Arrow 17"/>
          <p:cNvSpPr/>
          <p:nvPr/>
        </p:nvSpPr>
        <p:spPr>
          <a:xfrm>
            <a:off x="3018855" y="5653826"/>
            <a:ext cx="331337" cy="539229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821" y="389221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bildr.org</a:t>
            </a:r>
            <a:r>
              <a:rPr lang="en-US" sz="1200" dirty="0"/>
              <a:t>/2011/04/various-hall-effect-sensors/</a:t>
            </a:r>
          </a:p>
        </p:txBody>
      </p:sp>
    </p:spTree>
    <p:extLst>
      <p:ext uri="{BB962C8B-B14F-4D97-AF65-F5344CB8AC3E}">
        <p14:creationId xmlns:p14="http://schemas.microsoft.com/office/powerpoint/2010/main" val="374637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380</Words>
  <Application>Microsoft Macintosh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Beer Buddy Pitcher Pourer Shot Spinner</vt:lpstr>
      <vt:lpstr>Problem?</vt:lpstr>
      <vt:lpstr>Solution</vt:lpstr>
      <vt:lpstr>Proposed Plan</vt:lpstr>
      <vt:lpstr>Design Process</vt:lpstr>
      <vt:lpstr>PowerPoint Presentation</vt:lpstr>
      <vt:lpstr>Step 1: Rotating Platform</vt:lpstr>
      <vt:lpstr>Step 2: Operating the Motor</vt:lpstr>
      <vt:lpstr>Part 3: Hall Effect Sensor</vt:lpstr>
      <vt:lpstr>Part 4: Dispensing Valve</vt:lpstr>
      <vt:lpstr>Shot Spinner</vt:lpstr>
      <vt:lpstr>Shot Spinner</vt:lpstr>
      <vt:lpstr>Future Work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Buddy Pitcher Pourer Shot Spinner</dc:title>
  <dc:creator>Kerry</dc:creator>
  <cp:lastModifiedBy>Kerry</cp:lastModifiedBy>
  <cp:revision>22</cp:revision>
  <dcterms:created xsi:type="dcterms:W3CDTF">2016-12-06T17:34:36Z</dcterms:created>
  <dcterms:modified xsi:type="dcterms:W3CDTF">2016-12-08T20:59:14Z</dcterms:modified>
</cp:coreProperties>
</file>