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3D LASER </a:t>
            </a:r>
            <a:r>
              <a:rPr lang="en-US" b="1" dirty="0" smtClean="0"/>
              <a:t>PROFILOMETER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Srisharan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3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RedBoard</a:t>
            </a:r>
            <a:r>
              <a:rPr lang="en-US" dirty="0"/>
              <a:t> and associated parts (</a:t>
            </a:r>
            <a:r>
              <a:rPr lang="en-US" dirty="0" err="1"/>
              <a:t>eg</a:t>
            </a:r>
            <a:r>
              <a:rPr lang="en-US" dirty="0"/>
              <a:t>. jumper cables, breadboard etc.)</a:t>
            </a:r>
          </a:p>
          <a:p>
            <a:pPr lvl="0"/>
            <a:r>
              <a:rPr lang="en-US" dirty="0"/>
              <a:t>10k potentiometers x 2</a:t>
            </a:r>
          </a:p>
          <a:p>
            <a:pPr lvl="0"/>
            <a:r>
              <a:rPr lang="en-US" dirty="0"/>
              <a:t>Line laser module</a:t>
            </a:r>
          </a:p>
          <a:p>
            <a:pPr lvl="0"/>
            <a:r>
              <a:rPr lang="en-US" dirty="0"/>
              <a:t>Logitech webcam</a:t>
            </a:r>
          </a:p>
          <a:p>
            <a:pPr lvl="0"/>
            <a:r>
              <a:rPr lang="en-US" dirty="0"/>
              <a:t>NEMA 17 stepper motor (200 steps/revolution or 1.8</a:t>
            </a:r>
            <a:r>
              <a:rPr lang="en-US" baseline="30000" dirty="0"/>
              <a:t>o</a:t>
            </a:r>
            <a:r>
              <a:rPr lang="en-US" dirty="0"/>
              <a:t> resolution)</a:t>
            </a:r>
          </a:p>
          <a:p>
            <a:pPr lvl="0"/>
            <a:r>
              <a:rPr lang="en-US" dirty="0"/>
              <a:t>TB6612 Stepper driver</a:t>
            </a:r>
          </a:p>
          <a:p>
            <a:pPr lvl="0"/>
            <a:r>
              <a:rPr lang="en-US" dirty="0"/>
              <a:t>100 </a:t>
            </a:r>
            <a:r>
              <a:rPr lang="en-US" dirty="0" err="1"/>
              <a:t>uF</a:t>
            </a:r>
            <a:r>
              <a:rPr lang="en-US" dirty="0"/>
              <a:t> capacitor</a:t>
            </a:r>
          </a:p>
          <a:p>
            <a:pPr lvl="0"/>
            <a:r>
              <a:rPr lang="en-US" dirty="0"/>
              <a:t>Open source codes – Arduino 1.6.11 and Processing 3.2.1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7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build</a:t>
            </a:r>
            <a:endParaRPr lang="en-US" dirty="0"/>
          </a:p>
        </p:txBody>
      </p:sp>
      <p:pic>
        <p:nvPicPr>
          <p:cNvPr id="5" name="Picture 4" descr="C:\Users\Srisharan\Downloads\IMG_20161203_154625018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971653" y="-276923"/>
            <a:ext cx="3271009" cy="6236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085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Circuitry</a:t>
            </a:r>
            <a:endParaRPr lang="en-US" dirty="0"/>
          </a:p>
        </p:txBody>
      </p:sp>
      <p:pic>
        <p:nvPicPr>
          <p:cNvPr id="4" name="Picture 3" descr="https://cdn.instructables.com/FVH/787L/IL1W795F/FVH787LIL1W795F.MEDIU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38" y="1161732"/>
            <a:ext cx="4051300" cy="282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risharan\Downloads\IMG_20161203_154636568.jpg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5285750" y="580717"/>
            <a:ext cx="2820035" cy="3982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23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 results</a:t>
            </a:r>
            <a:endParaRPr lang="en-US" dirty="0"/>
          </a:p>
        </p:txBody>
      </p:sp>
      <p:pic>
        <p:nvPicPr>
          <p:cNvPr id="1027" name="Picture 3" descr="C:\Users\Srisharan\Box Sync\PSU\Coursework\GEOSC 597 - Techniques of Geoscientific Experimentation\Final project\Po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8074" y="922506"/>
            <a:ext cx="26003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050" y="1170156"/>
            <a:ext cx="2724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Srisharan\Downloads\IMG_20161205_17172556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373600" y="-977265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risharan\Downloads\IMG_20161205_17172556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5" y="1613069"/>
            <a:ext cx="3251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9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reds interacting with poor webcam contrasts</a:t>
            </a:r>
          </a:p>
          <a:p>
            <a:r>
              <a:rPr lang="en-US" dirty="0" err="1" smtClean="0"/>
              <a:t>Microstepping</a:t>
            </a:r>
            <a:r>
              <a:rPr lang="en-US" dirty="0" smtClean="0"/>
              <a:t> and pulse width modulation</a:t>
            </a:r>
          </a:p>
          <a:p>
            <a:r>
              <a:rPr lang="en-US" dirty="0" smtClean="0"/>
              <a:t>Lens curvature distortion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0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resolution</a:t>
            </a:r>
          </a:p>
          <a:p>
            <a:r>
              <a:rPr lang="en-US" dirty="0" err="1" smtClean="0"/>
              <a:t>Mirostepping</a:t>
            </a:r>
            <a:r>
              <a:rPr lang="en-US" dirty="0" smtClean="0"/>
              <a:t> or using geared DC motor for non-jerky movements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Blackbox</a:t>
            </a:r>
            <a:r>
              <a:rPr lang="en-US" dirty="0" smtClean="0"/>
              <a:t>’ for the setup</a:t>
            </a:r>
          </a:p>
          <a:p>
            <a:r>
              <a:rPr lang="en-US" dirty="0" smtClean="0"/>
              <a:t>Using Python/</a:t>
            </a:r>
            <a:r>
              <a:rPr lang="en-US" dirty="0" err="1" smtClean="0"/>
              <a:t>Matlab</a:t>
            </a:r>
            <a:r>
              <a:rPr lang="en-US" dirty="0" smtClean="0"/>
              <a:t> for </a:t>
            </a:r>
            <a:r>
              <a:rPr lang="en-US" dirty="0" err="1" smtClean="0"/>
              <a:t>pointcloud</a:t>
            </a:r>
            <a:r>
              <a:rPr lang="en-US" dirty="0" smtClean="0"/>
              <a:t> instead of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1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some fundamentals of electrical circuitry and </a:t>
            </a:r>
            <a:r>
              <a:rPr lang="en-US" dirty="0" err="1" smtClean="0"/>
              <a:t>profilometry</a:t>
            </a:r>
            <a:endParaRPr lang="en-US" dirty="0" smtClean="0"/>
          </a:p>
          <a:p>
            <a:r>
              <a:rPr lang="en-US" dirty="0" smtClean="0"/>
              <a:t>Learnt all about stepper motor drivers</a:t>
            </a:r>
          </a:p>
          <a:p>
            <a:r>
              <a:rPr lang="en-US" dirty="0" smtClean="0"/>
              <a:t>Preemptive vs reactive design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problem - </a:t>
            </a:r>
            <a:r>
              <a:rPr lang="en-US" sz="3200" dirty="0"/>
              <a:t>Rock surface roughness imaging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026" name="Picture 2" descr="https://www.unavco.org/projects/project-support/tls-support/images/Hudnut-PBR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8246" y="1036086"/>
            <a:ext cx="4303354" cy="32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3874" y="4823996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UNAVCO and </a:t>
            </a:r>
            <a:r>
              <a:rPr lang="en-US" sz="1600" dirty="0" err="1" smtClean="0"/>
              <a:t>Muralha</a:t>
            </a:r>
            <a:r>
              <a:rPr lang="en-US" sz="1600" dirty="0" smtClean="0"/>
              <a:t> et al. (2014)</a:t>
            </a:r>
            <a:endParaRPr 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4209" y="666750"/>
            <a:ext cx="30575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40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1"/>
            <a:ext cx="8229600" cy="16763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Create an inexpensive Arduino based laser scanner prototype for rock surface scanning in the Penn State Rock Mechanics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2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504950"/>
            <a:ext cx="5938961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2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pic>
        <p:nvPicPr>
          <p:cNvPr id="3074" name="Picture 2" descr="https://cdn.instructables.com/FI9/WNTG/IL1W7B4L/FI9WNTGIL1W7B4L.LARG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200150"/>
            <a:ext cx="5715000" cy="32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2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pic>
        <p:nvPicPr>
          <p:cNvPr id="4098" name="Picture 2" descr="FQOHXJLIL1W7B4M.LARGE.jpg (1024×574)"/>
          <p:cNvPicPr>
            <a:picLocks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200150"/>
            <a:ext cx="5715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pic>
        <p:nvPicPr>
          <p:cNvPr id="5122" name="Picture 2" descr="FHQRBKLIL1W7B4S.LARGE.jpg (1024×574)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170600"/>
            <a:ext cx="5714999" cy="32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7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pic>
        <p:nvPicPr>
          <p:cNvPr id="7170" name="Picture 2" descr="FF6ORDMIL1W7B56.LARGE.jpg (844×59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1047750"/>
            <a:ext cx="5410200" cy="38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8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pic>
        <p:nvPicPr>
          <p:cNvPr id="8194" name="Picture 2" descr="F0ONZGBIL1W7B53.LARGE.jpg (1024×574)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123950"/>
            <a:ext cx="57094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9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176</Words>
  <Application>Microsoft Office PowerPoint</Application>
  <PresentationFormat>On-screen Show (16:9)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3D LASER PROFILOMETER</vt:lpstr>
      <vt:lpstr>The problem - Rock surface roughness imaging </vt:lpstr>
      <vt:lpstr>Project objective</vt:lpstr>
      <vt:lpstr>Working principle</vt:lpstr>
      <vt:lpstr>Working principle</vt:lpstr>
      <vt:lpstr>Working principle</vt:lpstr>
      <vt:lpstr>Working principle</vt:lpstr>
      <vt:lpstr>Working principle</vt:lpstr>
      <vt:lpstr>Working principle</vt:lpstr>
      <vt:lpstr>List of parts</vt:lpstr>
      <vt:lpstr>Mechanical build</vt:lpstr>
      <vt:lpstr>Circuitry</vt:lpstr>
      <vt:lpstr>Proof of concept results</vt:lpstr>
      <vt:lpstr>Challenges</vt:lpstr>
      <vt:lpstr>Future work</vt:lpstr>
      <vt:lpstr>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LASER PROFILOMETER</dc:title>
  <dc:creator>Srisharan Shreedharan</dc:creator>
  <cp:lastModifiedBy>Srisharan Shreedharan</cp:lastModifiedBy>
  <cp:revision>7</cp:revision>
  <dcterms:created xsi:type="dcterms:W3CDTF">2006-08-16T00:00:00Z</dcterms:created>
  <dcterms:modified xsi:type="dcterms:W3CDTF">2016-12-05T22:38:51Z</dcterms:modified>
</cp:coreProperties>
</file>