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61D"/>
    <a:srgbClr val="666666"/>
    <a:srgbClr val="A6761D"/>
    <a:srgbClr val="E6AB02"/>
    <a:srgbClr val="7570B3"/>
    <a:srgbClr val="E7298A"/>
    <a:srgbClr val="D95F02"/>
    <a:srgbClr val="1B9E77"/>
    <a:srgbClr val="1F7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6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6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4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2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BD6A-A074-495B-B6EA-70FE12DA040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4655A57-E0E0-E6F9-4D7C-52978B9FF197}"/>
              </a:ext>
            </a:extLst>
          </p:cNvPr>
          <p:cNvGrpSpPr/>
          <p:nvPr/>
        </p:nvGrpSpPr>
        <p:grpSpPr>
          <a:xfrm>
            <a:off x="228590" y="156939"/>
            <a:ext cx="7315215" cy="9744522"/>
            <a:chOff x="228590" y="156939"/>
            <a:chExt cx="7315215" cy="97445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93727C-DB73-FF9C-2637-46A29CA688CD}"/>
                </a:ext>
              </a:extLst>
            </p:cNvPr>
            <p:cNvGrpSpPr/>
            <p:nvPr/>
          </p:nvGrpSpPr>
          <p:grpSpPr>
            <a:xfrm>
              <a:off x="228590" y="156939"/>
              <a:ext cx="7315215" cy="9744522"/>
              <a:chOff x="228590" y="156939"/>
              <a:chExt cx="7315215" cy="974452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98B65F4-FBF1-2FDC-0252-B5DFBF237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28590" y="156939"/>
                <a:ext cx="7315215" cy="914401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CEC59F1-49DF-38F7-E0F7-904E02203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3" t="71841"/>
              <a:stretch/>
            </p:blipFill>
            <p:spPr>
              <a:xfrm>
                <a:off x="228590" y="6243859"/>
                <a:ext cx="7315215" cy="3657601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49DFADC-943B-E6D5-5431-E451DB869A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6" t="11642" r="3658" b="8358"/>
              <a:stretch/>
            </p:blipFill>
            <p:spPr>
              <a:xfrm>
                <a:off x="1770793" y="6243860"/>
                <a:ext cx="4230807" cy="365760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B7F229E-BEA3-4B11-9C6E-C6953DA65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2" t="66169" r="95880" b="30398"/>
              <a:stretch/>
            </p:blipFill>
            <p:spPr>
              <a:xfrm>
                <a:off x="1484189" y="6243860"/>
                <a:ext cx="286604" cy="313899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7C0243-E285-A685-7C58-E5F5EE0730C8}"/>
                </a:ext>
              </a:extLst>
            </p:cNvPr>
            <p:cNvGrpSpPr/>
            <p:nvPr/>
          </p:nvGrpSpPr>
          <p:grpSpPr>
            <a:xfrm>
              <a:off x="5380630" y="6849970"/>
              <a:ext cx="928048" cy="928049"/>
              <a:chOff x="5704766" y="7144610"/>
              <a:chExt cx="928048" cy="92804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94DB604-9080-5C49-F6A5-F3E01AB082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868" t="17239" r="1446" b="72612"/>
              <a:stretch/>
            </p:blipFill>
            <p:spPr>
              <a:xfrm>
                <a:off x="5704766" y="7144610"/>
                <a:ext cx="928048" cy="928049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4E12C9-8843-AB18-C91E-118860B2F70B}"/>
                  </a:ext>
                </a:extLst>
              </p:cNvPr>
              <p:cNvGrpSpPr/>
              <p:nvPr/>
            </p:nvGrpSpPr>
            <p:grpSpPr>
              <a:xfrm>
                <a:off x="5767631" y="7522274"/>
                <a:ext cx="279400" cy="172720"/>
                <a:chOff x="5565066" y="7560738"/>
                <a:chExt cx="279400" cy="17272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E5819B-CBCF-C252-9A6A-462B4364DBE6}"/>
                    </a:ext>
                  </a:extLst>
                </p:cNvPr>
                <p:cNvSpPr/>
                <p:nvPr/>
              </p:nvSpPr>
              <p:spPr>
                <a:xfrm>
                  <a:off x="5565066" y="7560738"/>
                  <a:ext cx="279400" cy="172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0AD9AE43-B6FF-0C10-D6AA-822665144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513" t="75751" r="31711" b="22499"/>
                <a:stretch/>
              </p:blipFill>
              <p:spPr>
                <a:xfrm>
                  <a:off x="5665396" y="7613442"/>
                  <a:ext cx="81206" cy="80011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CEE1159-0C80-C520-81AF-B9F5190B6AA0}"/>
                  </a:ext>
                </a:extLst>
              </p:cNvPr>
              <p:cNvGrpSpPr/>
              <p:nvPr/>
            </p:nvGrpSpPr>
            <p:grpSpPr>
              <a:xfrm>
                <a:off x="5760236" y="7749031"/>
                <a:ext cx="279400" cy="172720"/>
                <a:chOff x="5760236" y="7876916"/>
                <a:chExt cx="279400" cy="17272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8A351CF-DEBC-5D44-A228-D3E66A24EA39}"/>
                    </a:ext>
                  </a:extLst>
                </p:cNvPr>
                <p:cNvSpPr/>
                <p:nvPr/>
              </p:nvSpPr>
              <p:spPr>
                <a:xfrm>
                  <a:off x="5760236" y="7876916"/>
                  <a:ext cx="279400" cy="172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3FE7510C-A79D-2FE5-1A38-43969FBED4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73800" b="75333" l="35933" r="37667">
                              <a14:foregroundMark x1="37000" y1="75067" x2="37000" y2="75067"/>
                              <a14:foregroundMark x1="37000" y1="74067" x2="37000" y2="74067"/>
                              <a14:foregroundMark x1="37000" y1="74000" x2="37000" y2="73800"/>
                              <a14:backgroundMark x1="36767" y1="73067" x2="37067" y2="72733"/>
                              <a14:backgroundMark x1="35867" y1="74067" x2="36720" y2="7311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743" t="73765" r="62103" b="24472"/>
                <a:stretch/>
              </p:blipFill>
              <p:spPr>
                <a:xfrm>
                  <a:off x="5850705" y="7922954"/>
                  <a:ext cx="98462" cy="806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6879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Letourneau</dc:creator>
  <cp:lastModifiedBy>Jeffrey Letourneau</cp:lastModifiedBy>
  <cp:revision>6</cp:revision>
  <dcterms:created xsi:type="dcterms:W3CDTF">2022-05-21T19:33:39Z</dcterms:created>
  <dcterms:modified xsi:type="dcterms:W3CDTF">2022-10-10T18:02:04Z</dcterms:modified>
</cp:coreProperties>
</file>