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A61D"/>
    <a:srgbClr val="666666"/>
    <a:srgbClr val="A6761D"/>
    <a:srgbClr val="E6AB02"/>
    <a:srgbClr val="7570B3"/>
    <a:srgbClr val="E7298A"/>
    <a:srgbClr val="D95F02"/>
    <a:srgbClr val="1B9E77"/>
    <a:srgbClr val="1F7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92" y="-11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BD6A-A074-495B-B6EA-70FE12DA040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9A89-B776-437B-8286-79EB7D37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2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BD6A-A074-495B-B6EA-70FE12DA040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9A89-B776-437B-8286-79EB7D37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1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BD6A-A074-495B-B6EA-70FE12DA040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9A89-B776-437B-8286-79EB7D37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4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BD6A-A074-495B-B6EA-70FE12DA040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9A89-B776-437B-8286-79EB7D37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BD6A-A074-495B-B6EA-70FE12DA040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9A89-B776-437B-8286-79EB7D37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5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BD6A-A074-495B-B6EA-70FE12DA040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9A89-B776-437B-8286-79EB7D37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5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BD6A-A074-495B-B6EA-70FE12DA040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9A89-B776-437B-8286-79EB7D37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5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BD6A-A074-495B-B6EA-70FE12DA040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9A89-B776-437B-8286-79EB7D37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BD6A-A074-495B-B6EA-70FE12DA040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9A89-B776-437B-8286-79EB7D37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6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BD6A-A074-495B-B6EA-70FE12DA040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9A89-B776-437B-8286-79EB7D37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4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BD6A-A074-495B-B6EA-70FE12DA040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C9A89-B776-437B-8286-79EB7D37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2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CBD6A-A074-495B-B6EA-70FE12DA040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C9A89-B776-437B-8286-79EB7D374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4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31739FC-B5C3-6606-BAEC-98E5310055EF}"/>
              </a:ext>
            </a:extLst>
          </p:cNvPr>
          <p:cNvGrpSpPr/>
          <p:nvPr/>
        </p:nvGrpSpPr>
        <p:grpSpPr>
          <a:xfrm>
            <a:off x="228590" y="156939"/>
            <a:ext cx="7315215" cy="9758122"/>
            <a:chOff x="228590" y="156939"/>
            <a:chExt cx="7315215" cy="9758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4655A57-E0E0-E6F9-4D7C-52978B9FF197}"/>
                </a:ext>
              </a:extLst>
            </p:cNvPr>
            <p:cNvGrpSpPr/>
            <p:nvPr/>
          </p:nvGrpSpPr>
          <p:grpSpPr>
            <a:xfrm>
              <a:off x="228590" y="156939"/>
              <a:ext cx="7315215" cy="9758122"/>
              <a:chOff x="228590" y="156939"/>
              <a:chExt cx="7315215" cy="975812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193727C-DB73-FF9C-2637-46A29CA688CD}"/>
                  </a:ext>
                </a:extLst>
              </p:cNvPr>
              <p:cNvGrpSpPr/>
              <p:nvPr/>
            </p:nvGrpSpPr>
            <p:grpSpPr>
              <a:xfrm>
                <a:off x="228590" y="156939"/>
                <a:ext cx="7315215" cy="9758122"/>
                <a:chOff x="228590" y="156939"/>
                <a:chExt cx="7315215" cy="9758122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198B65F4-FBF1-2FDC-0252-B5DFBF2372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228590" y="156939"/>
                  <a:ext cx="7315215" cy="9144019"/>
                </a:xfrm>
                <a:prstGeom prst="rect">
                  <a:avLst/>
                </a:prstGeom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FCEC59F1-49DF-38F7-E0F7-904E02203C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93" t="71841"/>
                <a:stretch/>
              </p:blipFill>
              <p:spPr>
                <a:xfrm>
                  <a:off x="228590" y="6243859"/>
                  <a:ext cx="7315215" cy="3657601"/>
                </a:xfrm>
                <a:prstGeom prst="rect">
                  <a:avLst/>
                </a:prstGeom>
              </p:spPr>
            </p:pic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E49DFADC-943B-E6D5-5431-E451DB869A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012" t="11444" r="6587" b="9068"/>
                <a:stretch/>
              </p:blipFill>
              <p:spPr>
                <a:xfrm>
                  <a:off x="1687526" y="6230257"/>
                  <a:ext cx="4144314" cy="3684804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B7F229E-BEA3-4B11-9C6E-C6953DA65B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2" t="66169" r="95880" b="30398"/>
                <a:stretch/>
              </p:blipFill>
              <p:spPr>
                <a:xfrm>
                  <a:off x="1484189" y="6243860"/>
                  <a:ext cx="286604" cy="313899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F7C0243-E285-A685-7C58-E5F5EE0730C8}"/>
                  </a:ext>
                </a:extLst>
              </p:cNvPr>
              <p:cNvGrpSpPr/>
              <p:nvPr/>
            </p:nvGrpSpPr>
            <p:grpSpPr>
              <a:xfrm>
                <a:off x="5436100" y="7227634"/>
                <a:ext cx="286795" cy="399477"/>
                <a:chOff x="5760236" y="7522274"/>
                <a:chExt cx="286795" cy="399477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9E5819B-CBCF-C252-9A6A-462B4364DBE6}"/>
                    </a:ext>
                  </a:extLst>
                </p:cNvPr>
                <p:cNvSpPr/>
                <p:nvPr/>
              </p:nvSpPr>
              <p:spPr>
                <a:xfrm>
                  <a:off x="5767631" y="7522274"/>
                  <a:ext cx="279400" cy="1727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8A351CF-DEBC-5D44-A228-D3E66A24EA39}"/>
                    </a:ext>
                  </a:extLst>
                </p:cNvPr>
                <p:cNvSpPr/>
                <p:nvPr/>
              </p:nvSpPr>
              <p:spPr>
                <a:xfrm>
                  <a:off x="5760236" y="7749031"/>
                  <a:ext cx="279400" cy="1727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A4BDA15-BD61-B80A-7EC4-8B2C537BB5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17" t="65628" r="36340" b="18797"/>
            <a:stretch/>
          </p:blipFill>
          <p:spPr>
            <a:xfrm>
              <a:off x="5443495" y="6557759"/>
              <a:ext cx="860167" cy="17081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8794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Letourneau</dc:creator>
  <cp:lastModifiedBy>Jeffrey Letourneau</cp:lastModifiedBy>
  <cp:revision>7</cp:revision>
  <dcterms:created xsi:type="dcterms:W3CDTF">2022-05-21T19:33:39Z</dcterms:created>
  <dcterms:modified xsi:type="dcterms:W3CDTF">2023-01-10T18:30:51Z</dcterms:modified>
</cp:coreProperties>
</file>