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8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918E3-BFFE-4718-9C87-33B86841097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7300-2D6F-4187-8DBA-7C5383A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TheHockeyNews.com does a top 100 players, and</a:t>
            </a:r>
            <a:r>
              <a:rPr lang="en-US" sz="1800" baseline="0" dirty="0" smtClean="0"/>
              <a:t> </a:t>
            </a:r>
            <a:r>
              <a:rPr lang="en-US" sz="1800" dirty="0" err="1" smtClean="0"/>
              <a:t>Bleacherreport</a:t>
            </a:r>
            <a:r>
              <a:rPr lang="en-US" sz="1800" dirty="0" smtClean="0"/>
              <a:t> ranks top 20 players, but does not say how they decide</a:t>
            </a:r>
            <a:r>
              <a:rPr lang="en-US" sz="1800" baseline="0" dirty="0" smtClean="0"/>
              <a:t> the </a:t>
            </a:r>
            <a:r>
              <a:rPr lang="en-US" sz="1800" baseline="0" dirty="0" smtClean="0"/>
              <a:t>rankings</a:t>
            </a:r>
          </a:p>
          <a:p>
            <a:r>
              <a:rPr lang="en-US" sz="1800" baseline="0" dirty="0" smtClean="0"/>
              <a:t>	Both do one annually, but they are the only ones I have seen.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7300-2D6F-4187-8DBA-7C5383AD7B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7300-2D6F-4187-8DBA-7C5383AD7B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X= Found by subtracting the difference between </a:t>
            </a:r>
            <a:r>
              <a:rPr lang="en-US" dirty="0" err="1" smtClean="0"/>
              <a:t>Avg</a:t>
            </a:r>
            <a:r>
              <a:rPr lang="en-US" dirty="0" smtClean="0"/>
              <a:t> GA and opponent’s GA from team’s G/GP</a:t>
            </a:r>
          </a:p>
          <a:p>
            <a:pPr lvl="1"/>
            <a:r>
              <a:rPr lang="en-US" dirty="0" smtClean="0"/>
              <a:t>Rand rating= based on the given team rating, the average team rating (0.85) and the standard dev. (.05)</a:t>
            </a:r>
          </a:p>
          <a:p>
            <a:pPr lvl="1"/>
            <a:r>
              <a:rPr lang="en-US" dirty="0" smtClean="0"/>
              <a:t>	use </a:t>
            </a:r>
            <a:r>
              <a:rPr lang="en-US" dirty="0" err="1" smtClean="0"/>
              <a:t>Norm.inv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Rand Goals= </a:t>
            </a:r>
            <a:r>
              <a:rPr lang="en-US" dirty="0" err="1" smtClean="0"/>
              <a:t>ranpoi</a:t>
            </a:r>
            <a:r>
              <a:rPr lang="en-US" dirty="0" smtClean="0"/>
              <a:t>(X,RR*rand)</a:t>
            </a:r>
          </a:p>
          <a:p>
            <a:r>
              <a:rPr lang="en-US" dirty="0" smtClean="0"/>
              <a:t>	Based on X and Random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7300-2D6F-4187-8DBA-7C5383AD7B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7300-2D6F-4187-8DBA-7C5383AD7B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Predicted all 8 games of first round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7300-2D6F-4187-8DBA-7C5383AD7B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5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0C63-B44C-402A-A6C6-0BC50E986174}" type="datetime1">
              <a:rPr lang="en-US" smtClean="0"/>
              <a:t>5/11/2015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2170-1F07-48EF-835A-5C1F696BDF2B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21F-15AB-4CFB-BB9F-7835BA9F1DC0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366-D100-4FBA-A6CC-4BE3A3FC1C5A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850-5B35-4280-BD2F-78A9245E8CCF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6354-091D-479A-9C39-61E71C2C42EC}" type="datetime1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2AC8-166D-4B8D-82EC-99563DECB3E2}" type="datetime1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F6F-D7E7-4BD0-BE28-0E7BC1C4B7BF}" type="datetime1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D29-BCAC-4D16-ABE9-CC9D78348F04}" type="datetime1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57B-F908-49BC-A03E-6A05868A8706}" type="datetime1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D912-568B-4BE5-86E3-F76548EF0610}" type="datetime1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F030B6-7061-4260-B463-4264ACA90C98}" type="datetime1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2552714-6209-4252-AAC7-D7D23A42768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NHL Playoff Fantasy Players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752600"/>
          </a:xfrm>
        </p:spPr>
        <p:txBody>
          <a:bodyPr/>
          <a:lstStyle/>
          <a:p>
            <a:r>
              <a:rPr lang="en-US" dirty="0" smtClean="0"/>
              <a:t>C2C Jacob Lindell</a:t>
            </a:r>
          </a:p>
          <a:p>
            <a:r>
              <a:rPr lang="en-US" dirty="0" smtClean="0"/>
              <a:t>C2C Joseph Haug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162800" cy="40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Player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Projected Playoff Points</a:t>
            </a:r>
          </a:p>
          <a:p>
            <a:pPr lvl="1"/>
            <a:r>
              <a:rPr lang="en-US" dirty="0"/>
              <a:t>% of Team Points</a:t>
            </a:r>
          </a:p>
          <a:p>
            <a:pPr lvl="1"/>
            <a:r>
              <a:rPr lang="en-US" dirty="0" smtClean="0"/>
              <a:t>Projected Average Games</a:t>
            </a:r>
          </a:p>
          <a:p>
            <a:pPr lvl="1"/>
            <a:r>
              <a:rPr lang="en-US" dirty="0" smtClean="0"/>
              <a:t>Average Team P/G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11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403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did this</a:t>
            </a:r>
          </a:p>
          <a:p>
            <a:endParaRPr lang="en-US" dirty="0"/>
          </a:p>
          <a:p>
            <a:r>
              <a:rPr lang="en-US" dirty="0" smtClean="0"/>
              <a:t>Other ranking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7357" y="2632501"/>
            <a:ext cx="16764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Team Stats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354" y="1271565"/>
            <a:ext cx="16002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Team Rankings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733800"/>
            <a:ext cx="16764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6052066"/>
            <a:ext cx="16764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Player Stats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3300" y="4941332"/>
            <a:ext cx="16764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Sim 2.0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720554" y="2022621"/>
            <a:ext cx="381000" cy="57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584747" y="3094166"/>
            <a:ext cx="381000" cy="57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733800" y="4267200"/>
            <a:ext cx="381000" cy="57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876800" y="5432486"/>
            <a:ext cx="381000" cy="57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Up Arrow 22"/>
          <p:cNvSpPr/>
          <p:nvPr/>
        </p:nvSpPr>
        <p:spPr>
          <a:xfrm rot="13753829">
            <a:off x="2689672" y="2672515"/>
            <a:ext cx="3267116" cy="918664"/>
          </a:xfrm>
          <a:prstGeom prst="curvedUpArrow">
            <a:avLst>
              <a:gd name="adj1" fmla="val 25000"/>
              <a:gd name="adj2" fmla="val 81856"/>
              <a:gd name="adj3" fmla="val 23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1271565"/>
            <a:ext cx="2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5326" y="2678667"/>
            <a:ext cx="2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0226" y="3688920"/>
            <a:ext cx="2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8050" y="4910741"/>
            <a:ext cx="2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5794494"/>
            <a:ext cx="2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Team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Sum of Squares</a:t>
            </a:r>
          </a:p>
          <a:p>
            <a:r>
              <a:rPr lang="en-US" dirty="0" smtClean="0"/>
              <a:t>Average team rating= 85</a:t>
            </a:r>
          </a:p>
          <a:p>
            <a:endParaRPr lang="en-US" dirty="0"/>
          </a:p>
          <a:p>
            <a:r>
              <a:rPr lang="en-US" dirty="0" smtClean="0"/>
              <a:t>Used later for random ratings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Team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G/GP and GA/GP</a:t>
            </a:r>
          </a:p>
          <a:p>
            <a:endParaRPr lang="en-US" dirty="0"/>
          </a:p>
          <a:p>
            <a:r>
              <a:rPr lang="en-US" dirty="0" smtClean="0"/>
              <a:t>Team Points are used later</a:t>
            </a:r>
          </a:p>
          <a:p>
            <a:pPr lvl="1"/>
            <a:r>
              <a:rPr lang="en-US" dirty="0" smtClean="0"/>
              <a:t>Predicted P/Gm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Games</a:t>
            </a:r>
          </a:p>
          <a:p>
            <a:pPr lvl="1"/>
            <a:r>
              <a:rPr lang="en-US" dirty="0" smtClean="0"/>
              <a:t>Predicted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X- </a:t>
            </a:r>
            <a:r>
              <a:rPr lang="en-US" dirty="0"/>
              <a:t>Gives what the team is expected to score against </a:t>
            </a:r>
            <a:r>
              <a:rPr lang="en-US" dirty="0" smtClean="0"/>
              <a:t>their opponent </a:t>
            </a:r>
            <a:endParaRPr lang="en-US" dirty="0"/>
          </a:p>
          <a:p>
            <a:r>
              <a:rPr lang="en-US" dirty="0" smtClean="0"/>
              <a:t>Random rating- </a:t>
            </a:r>
            <a:r>
              <a:rPr lang="en-US" dirty="0"/>
              <a:t>Finds a random </a:t>
            </a:r>
            <a:r>
              <a:rPr lang="en-US" dirty="0" smtClean="0"/>
              <a:t>rating </a:t>
            </a:r>
          </a:p>
          <a:p>
            <a:r>
              <a:rPr lang="en-US" dirty="0" smtClean="0"/>
              <a:t>Random </a:t>
            </a:r>
            <a:r>
              <a:rPr lang="en-US" dirty="0"/>
              <a:t>Goals- </a:t>
            </a:r>
            <a:r>
              <a:rPr lang="en-US" dirty="0" smtClean="0"/>
              <a:t>Outputs an </a:t>
            </a:r>
            <a:r>
              <a:rPr lang="en-US" dirty="0"/>
              <a:t>integer </a:t>
            </a:r>
            <a:r>
              <a:rPr lang="en-US" dirty="0" smtClean="0"/>
              <a:t>from a </a:t>
            </a:r>
            <a:r>
              <a:rPr lang="en-US" dirty="0" err="1"/>
              <a:t>poisson</a:t>
            </a:r>
            <a:r>
              <a:rPr lang="en-US" dirty="0"/>
              <a:t> dist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6</a:t>
            </a:fld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371600"/>
            <a:ext cx="849275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1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87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0012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6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All teams have an average of around 8 games</a:t>
            </a:r>
          </a:p>
          <a:p>
            <a:r>
              <a:rPr lang="en-US" dirty="0" smtClean="0"/>
              <a:t>Solution: Solidify first 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2714-6209-4252-AAC7-D7D23A4276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259</TotalTime>
  <Words>234</Words>
  <Application>Microsoft Office PowerPoint</Application>
  <PresentationFormat>On-screen Show (4:3)</PresentationFormat>
  <Paragraphs>75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NHL Playoff Fantasy Players</vt:lpstr>
      <vt:lpstr>Background </vt:lpstr>
      <vt:lpstr>Process</vt:lpstr>
      <vt:lpstr>Step 1: Team Ratings</vt:lpstr>
      <vt:lpstr>Step 2: Team Stats</vt:lpstr>
      <vt:lpstr>Step 3: Sim</vt:lpstr>
      <vt:lpstr>PowerPoint Presentation</vt:lpstr>
      <vt:lpstr>PowerPoint Presentation</vt:lpstr>
      <vt:lpstr>Sim 2.0</vt:lpstr>
      <vt:lpstr>Step 4: Player Stats</vt:lpstr>
      <vt:lpstr>Last Year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Playoff Fantasy Players</dc:title>
  <dc:creator>Test</dc:creator>
  <cp:lastModifiedBy>Test</cp:lastModifiedBy>
  <cp:revision>23</cp:revision>
  <dcterms:created xsi:type="dcterms:W3CDTF">2015-04-29T14:56:07Z</dcterms:created>
  <dcterms:modified xsi:type="dcterms:W3CDTF">2015-05-11T15:50:38Z</dcterms:modified>
</cp:coreProperties>
</file>