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1" r:id="rId7"/>
    <p:sldId id="275" r:id="rId8"/>
    <p:sldId id="273" r:id="rId9"/>
    <p:sldId id="274" r:id="rId10"/>
    <p:sldId id="272" r:id="rId11"/>
    <p:sldId id="271" r:id="rId12"/>
    <p:sldId id="270"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D7773-DBE9-4966-9461-1763E3DCD507}"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0B6BDC4-3910-4BDD-BD2C-E9F424445B59}">
      <dgm:prSet custT="1"/>
      <dgm:spPr/>
      <dgm:t>
        <a:bodyPr/>
        <a:lstStyle/>
        <a:p>
          <a:pPr>
            <a:defRPr b="1"/>
          </a:pPr>
          <a:r>
            <a:rPr lang="pt-BR" sz="2400" b="1" i="0"/>
            <a:t>Alcançando Objetivos:</a:t>
          </a:r>
          <a:endParaRPr lang="en-US" sz="2400"/>
        </a:p>
      </dgm:t>
    </dgm:pt>
    <dgm:pt modelId="{F3C1971D-22C5-4EF1-8B0C-727EDC7FDEEC}" type="parTrans" cxnId="{A456ED79-A083-403C-87DA-CDBC8DC758DA}">
      <dgm:prSet/>
      <dgm:spPr/>
      <dgm:t>
        <a:bodyPr/>
        <a:lstStyle/>
        <a:p>
          <a:endParaRPr lang="en-US" sz="3200"/>
        </a:p>
      </dgm:t>
    </dgm:pt>
    <dgm:pt modelId="{1070BC26-F338-45B4-937E-DE2D30F10A9F}" type="sibTrans" cxnId="{A456ED79-A083-403C-87DA-CDBC8DC758DA}">
      <dgm:prSet/>
      <dgm:spPr/>
      <dgm:t>
        <a:bodyPr/>
        <a:lstStyle/>
        <a:p>
          <a:endParaRPr lang="en-US" sz="3200"/>
        </a:p>
      </dgm:t>
    </dgm:pt>
    <dgm:pt modelId="{B62A8744-FC83-47D7-8351-18F726230D91}">
      <dgm:prSet custT="1"/>
      <dgm:spPr/>
      <dgm:t>
        <a:bodyPr/>
        <a:lstStyle/>
        <a:p>
          <a:r>
            <a:rPr lang="pt-BR" sz="1800" b="0" i="0"/>
            <a:t>Viabilidade técnica e atendimento às expectativas dos usuários.</a:t>
          </a:r>
          <a:endParaRPr lang="en-US" sz="1800"/>
        </a:p>
      </dgm:t>
    </dgm:pt>
    <dgm:pt modelId="{283CF800-1AA8-4DA9-9A5C-188FBC64A363}" type="parTrans" cxnId="{B25DD510-59AF-46D1-8D9B-61CB0F7EF54D}">
      <dgm:prSet/>
      <dgm:spPr/>
      <dgm:t>
        <a:bodyPr/>
        <a:lstStyle/>
        <a:p>
          <a:endParaRPr lang="en-US" sz="3200"/>
        </a:p>
      </dgm:t>
    </dgm:pt>
    <dgm:pt modelId="{D9554FE7-2A1F-4B98-A009-56BC80609621}" type="sibTrans" cxnId="{B25DD510-59AF-46D1-8D9B-61CB0F7EF54D}">
      <dgm:prSet/>
      <dgm:spPr/>
      <dgm:t>
        <a:bodyPr/>
        <a:lstStyle/>
        <a:p>
          <a:endParaRPr lang="en-US" sz="3200"/>
        </a:p>
      </dgm:t>
    </dgm:pt>
    <dgm:pt modelId="{22BF82A1-B321-45C3-B95C-583EAEF88EB1}">
      <dgm:prSet custT="1"/>
      <dgm:spPr/>
      <dgm:t>
        <a:bodyPr/>
        <a:lstStyle/>
        <a:p>
          <a:pPr>
            <a:defRPr b="1"/>
          </a:pPr>
          <a:r>
            <a:rPr lang="pt-BR" sz="2400" b="1" i="0" dirty="0"/>
            <a:t>Visão Realizada:</a:t>
          </a:r>
          <a:endParaRPr lang="en-US" sz="2400" dirty="0"/>
        </a:p>
      </dgm:t>
    </dgm:pt>
    <dgm:pt modelId="{862B0F49-8E85-4DE1-9153-56BB83F5DE82}" type="parTrans" cxnId="{3C70CFF7-8A22-4025-89AC-770B6C914C35}">
      <dgm:prSet/>
      <dgm:spPr/>
      <dgm:t>
        <a:bodyPr/>
        <a:lstStyle/>
        <a:p>
          <a:endParaRPr lang="en-US" sz="3200"/>
        </a:p>
      </dgm:t>
    </dgm:pt>
    <dgm:pt modelId="{CC546636-B877-40E1-9EDA-786EF7243EAB}" type="sibTrans" cxnId="{3C70CFF7-8A22-4025-89AC-770B6C914C35}">
      <dgm:prSet/>
      <dgm:spPr/>
      <dgm:t>
        <a:bodyPr/>
        <a:lstStyle/>
        <a:p>
          <a:endParaRPr lang="en-US" sz="3200"/>
        </a:p>
      </dgm:t>
    </dgm:pt>
    <dgm:pt modelId="{1F2FFF8D-929F-4B70-93CF-A73FA89CAC9E}">
      <dgm:prSet custT="1"/>
      <dgm:spPr/>
      <dgm:t>
        <a:bodyPr/>
        <a:lstStyle/>
        <a:p>
          <a:r>
            <a:rPr lang="pt-BR" sz="1800" b="0" i="0" dirty="0"/>
            <a:t>A plataforma não é apenas uma ferramenta, mas uma solução abrangente, acessível e socialmente impactante.</a:t>
          </a:r>
          <a:endParaRPr lang="en-US" sz="1800" dirty="0"/>
        </a:p>
      </dgm:t>
    </dgm:pt>
    <dgm:pt modelId="{A242D05A-6E87-479A-B6A3-A23AA9BA9186}" type="parTrans" cxnId="{06B26529-C292-4CC4-A726-5ABA26E4B090}">
      <dgm:prSet/>
      <dgm:spPr/>
      <dgm:t>
        <a:bodyPr/>
        <a:lstStyle/>
        <a:p>
          <a:endParaRPr lang="en-US" sz="3200"/>
        </a:p>
      </dgm:t>
    </dgm:pt>
    <dgm:pt modelId="{EC94B645-056B-4990-8D69-575E02A58EE0}" type="sibTrans" cxnId="{06B26529-C292-4CC4-A726-5ABA26E4B090}">
      <dgm:prSet/>
      <dgm:spPr/>
      <dgm:t>
        <a:bodyPr/>
        <a:lstStyle/>
        <a:p>
          <a:endParaRPr lang="en-US" sz="3200"/>
        </a:p>
      </dgm:t>
    </dgm:pt>
    <dgm:pt modelId="{422AEE80-4A5B-49CB-9AB6-9AE4CE9DD6EC}">
      <dgm:prSet custT="1"/>
      <dgm:spPr/>
      <dgm:t>
        <a:bodyPr/>
        <a:lstStyle/>
        <a:p>
          <a:pPr>
            <a:defRPr b="1"/>
          </a:pPr>
          <a:r>
            <a:rPr lang="pt-BR" sz="2400" b="1" i="0" dirty="0"/>
            <a:t>Responsabilidade Social:</a:t>
          </a:r>
          <a:endParaRPr lang="en-US" sz="2400" dirty="0"/>
        </a:p>
      </dgm:t>
    </dgm:pt>
    <dgm:pt modelId="{D979857C-02F1-4A40-852C-DCFC7DDC5B6B}" type="parTrans" cxnId="{C16F19D5-7AB2-44BA-A7F5-CAE016AA88CD}">
      <dgm:prSet/>
      <dgm:spPr/>
      <dgm:t>
        <a:bodyPr/>
        <a:lstStyle/>
        <a:p>
          <a:endParaRPr lang="en-US" sz="3200"/>
        </a:p>
      </dgm:t>
    </dgm:pt>
    <dgm:pt modelId="{BD0FD0E3-C7A4-42CF-A3BF-AE618B699106}" type="sibTrans" cxnId="{C16F19D5-7AB2-44BA-A7F5-CAE016AA88CD}">
      <dgm:prSet/>
      <dgm:spPr/>
      <dgm:t>
        <a:bodyPr/>
        <a:lstStyle/>
        <a:p>
          <a:endParaRPr lang="en-US" sz="3200"/>
        </a:p>
      </dgm:t>
    </dgm:pt>
    <dgm:pt modelId="{D3FCED2B-EA9F-4392-B730-29340CB1A7BD}">
      <dgm:prSet custT="1"/>
      <dgm:spPr/>
      <dgm:t>
        <a:bodyPr/>
        <a:lstStyle/>
        <a:p>
          <a:r>
            <a:rPr lang="pt-BR" sz="1800" b="0" i="0"/>
            <a:t>Compromisso com o bem-estar da comunidade e responsabilidade social como elemento central.</a:t>
          </a:r>
          <a:endParaRPr lang="en-US" sz="1800"/>
        </a:p>
      </dgm:t>
    </dgm:pt>
    <dgm:pt modelId="{8C15FC1E-1A06-4B66-93CD-C2AC52C31FD1}" type="parTrans" cxnId="{0EC63E2A-0E68-4714-9E48-99CB1B5558CC}">
      <dgm:prSet/>
      <dgm:spPr/>
      <dgm:t>
        <a:bodyPr/>
        <a:lstStyle/>
        <a:p>
          <a:endParaRPr lang="en-US" sz="3200"/>
        </a:p>
      </dgm:t>
    </dgm:pt>
    <dgm:pt modelId="{904BD9F0-F557-405A-B2EA-36934DC948C1}" type="sibTrans" cxnId="{0EC63E2A-0E68-4714-9E48-99CB1B5558CC}">
      <dgm:prSet/>
      <dgm:spPr/>
      <dgm:t>
        <a:bodyPr/>
        <a:lstStyle/>
        <a:p>
          <a:endParaRPr lang="en-US" sz="3200"/>
        </a:p>
      </dgm:t>
    </dgm:pt>
    <dgm:pt modelId="{3A8A23CA-4C06-4DE8-B147-06E1C29527D2}">
      <dgm:prSet custT="1"/>
      <dgm:spPr/>
      <dgm:t>
        <a:bodyPr/>
        <a:lstStyle/>
        <a:p>
          <a:pPr>
            <a:defRPr b="1"/>
          </a:pPr>
          <a:r>
            <a:rPr lang="pt-BR" sz="2400" b="1" i="0"/>
            <a:t>Transformação e Inovação:</a:t>
          </a:r>
          <a:endParaRPr lang="en-US" sz="2400"/>
        </a:p>
      </dgm:t>
    </dgm:pt>
    <dgm:pt modelId="{ACA54E15-F915-49C7-AB5A-08ED03744C50}" type="parTrans" cxnId="{46E689BA-D5F4-458D-9BB3-D37827DC3183}">
      <dgm:prSet/>
      <dgm:spPr/>
      <dgm:t>
        <a:bodyPr/>
        <a:lstStyle/>
        <a:p>
          <a:endParaRPr lang="en-US" sz="3200"/>
        </a:p>
      </dgm:t>
    </dgm:pt>
    <dgm:pt modelId="{0BE920C9-7C64-48AA-86F7-50E3B06939CB}" type="sibTrans" cxnId="{46E689BA-D5F4-458D-9BB3-D37827DC3183}">
      <dgm:prSet/>
      <dgm:spPr/>
      <dgm:t>
        <a:bodyPr/>
        <a:lstStyle/>
        <a:p>
          <a:endParaRPr lang="en-US" sz="3200"/>
        </a:p>
      </dgm:t>
    </dgm:pt>
    <dgm:pt modelId="{E28D0C14-0BC2-4FD6-8DC1-7FDE9F68C5DB}">
      <dgm:prSet custT="1"/>
      <dgm:spPr/>
      <dgm:t>
        <a:bodyPr/>
        <a:lstStyle/>
        <a:p>
          <a:r>
            <a:rPr lang="pt-BR" sz="1800" b="0" i="0"/>
            <a:t>A plataforma como testemunho do poder transformador da dedicação e inovação na resolução de desafios contemporâneos.</a:t>
          </a:r>
          <a:endParaRPr lang="en-US" sz="1800"/>
        </a:p>
      </dgm:t>
    </dgm:pt>
    <dgm:pt modelId="{B152E9B8-C54E-4F3B-B970-A94DFA3D329C}" type="parTrans" cxnId="{24AEDE62-05A5-451B-9ACF-35B7F5ED82F8}">
      <dgm:prSet/>
      <dgm:spPr/>
      <dgm:t>
        <a:bodyPr/>
        <a:lstStyle/>
        <a:p>
          <a:endParaRPr lang="en-US" sz="3200"/>
        </a:p>
      </dgm:t>
    </dgm:pt>
    <dgm:pt modelId="{8BD0850F-322F-488D-8538-4D3D01A594EB}" type="sibTrans" cxnId="{24AEDE62-05A5-451B-9ACF-35B7F5ED82F8}">
      <dgm:prSet/>
      <dgm:spPr/>
      <dgm:t>
        <a:bodyPr/>
        <a:lstStyle/>
        <a:p>
          <a:endParaRPr lang="en-US" sz="3200"/>
        </a:p>
      </dgm:t>
    </dgm:pt>
    <dgm:pt modelId="{D3E88C12-CD50-4C30-B348-CB2885362FCB}" type="pres">
      <dgm:prSet presAssocID="{63AD7773-DBE9-4966-9461-1763E3DCD507}" presName="root" presStyleCnt="0">
        <dgm:presLayoutVars>
          <dgm:dir/>
          <dgm:resizeHandles val="exact"/>
        </dgm:presLayoutVars>
      </dgm:prSet>
      <dgm:spPr/>
    </dgm:pt>
    <dgm:pt modelId="{9AA75815-E55C-48F3-9253-4610D279DE1C}" type="pres">
      <dgm:prSet presAssocID="{20B6BDC4-3910-4BDD-BD2C-E9F424445B59}" presName="compNode" presStyleCnt="0"/>
      <dgm:spPr/>
    </dgm:pt>
    <dgm:pt modelId="{C12AD993-8A30-431B-A184-A463AF1328BC}" type="pres">
      <dgm:prSet presAssocID="{20B6BDC4-3910-4BDD-BD2C-E9F424445B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A2A0A29C-F4FE-4EE4-A5C9-FB1EB9C41BE8}" type="pres">
      <dgm:prSet presAssocID="{20B6BDC4-3910-4BDD-BD2C-E9F424445B59}" presName="iconSpace" presStyleCnt="0"/>
      <dgm:spPr/>
    </dgm:pt>
    <dgm:pt modelId="{C742C18F-B2FC-4331-849B-8BFE8DAA5E7A}" type="pres">
      <dgm:prSet presAssocID="{20B6BDC4-3910-4BDD-BD2C-E9F424445B59}" presName="parTx" presStyleLbl="revTx" presStyleIdx="0" presStyleCnt="8">
        <dgm:presLayoutVars>
          <dgm:chMax val="0"/>
          <dgm:chPref val="0"/>
        </dgm:presLayoutVars>
      </dgm:prSet>
      <dgm:spPr/>
    </dgm:pt>
    <dgm:pt modelId="{7A1156B7-3A48-4780-96B8-579CC083052C}" type="pres">
      <dgm:prSet presAssocID="{20B6BDC4-3910-4BDD-BD2C-E9F424445B59}" presName="txSpace" presStyleCnt="0"/>
      <dgm:spPr/>
    </dgm:pt>
    <dgm:pt modelId="{DDCD4E3C-46B3-4F73-A27E-EA22520407D1}" type="pres">
      <dgm:prSet presAssocID="{20B6BDC4-3910-4BDD-BD2C-E9F424445B59}" presName="desTx" presStyleLbl="revTx" presStyleIdx="1" presStyleCnt="8">
        <dgm:presLayoutVars/>
      </dgm:prSet>
      <dgm:spPr/>
    </dgm:pt>
    <dgm:pt modelId="{BB179BC5-8F10-42E5-8A24-A2045A0C111F}" type="pres">
      <dgm:prSet presAssocID="{1070BC26-F338-45B4-937E-DE2D30F10A9F}" presName="sibTrans" presStyleCnt="0"/>
      <dgm:spPr/>
    </dgm:pt>
    <dgm:pt modelId="{B1BB4A90-EFCC-4BD7-9C7D-712C4927D1F1}" type="pres">
      <dgm:prSet presAssocID="{22BF82A1-B321-45C3-B95C-583EAEF88EB1}" presName="compNode" presStyleCnt="0"/>
      <dgm:spPr/>
    </dgm:pt>
    <dgm:pt modelId="{86B5FB91-FAC7-457B-A943-0980C67E604A}" type="pres">
      <dgm:prSet presAssocID="{22BF82A1-B321-45C3-B95C-583EAEF88E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erramentas"/>
        </a:ext>
      </dgm:extLst>
    </dgm:pt>
    <dgm:pt modelId="{72D52A7D-4C7E-4475-94FD-12DEF62E45A4}" type="pres">
      <dgm:prSet presAssocID="{22BF82A1-B321-45C3-B95C-583EAEF88EB1}" presName="iconSpace" presStyleCnt="0"/>
      <dgm:spPr/>
    </dgm:pt>
    <dgm:pt modelId="{D289B2E8-E512-4C5D-90E4-F165AAE66D0E}" type="pres">
      <dgm:prSet presAssocID="{22BF82A1-B321-45C3-B95C-583EAEF88EB1}" presName="parTx" presStyleLbl="revTx" presStyleIdx="2" presStyleCnt="8">
        <dgm:presLayoutVars>
          <dgm:chMax val="0"/>
          <dgm:chPref val="0"/>
        </dgm:presLayoutVars>
      </dgm:prSet>
      <dgm:spPr/>
    </dgm:pt>
    <dgm:pt modelId="{72F92722-FAFE-4CF2-AED8-4289DA33F703}" type="pres">
      <dgm:prSet presAssocID="{22BF82A1-B321-45C3-B95C-583EAEF88EB1}" presName="txSpace" presStyleCnt="0"/>
      <dgm:spPr/>
    </dgm:pt>
    <dgm:pt modelId="{43D5CBAE-1775-4A27-BDD9-9B1E1091301A}" type="pres">
      <dgm:prSet presAssocID="{22BF82A1-B321-45C3-B95C-583EAEF88EB1}" presName="desTx" presStyleLbl="revTx" presStyleIdx="3" presStyleCnt="8">
        <dgm:presLayoutVars/>
      </dgm:prSet>
      <dgm:spPr/>
    </dgm:pt>
    <dgm:pt modelId="{F73ADA0C-EACC-429B-8514-E6F85BE1F809}" type="pres">
      <dgm:prSet presAssocID="{CC546636-B877-40E1-9EDA-786EF7243EAB}" presName="sibTrans" presStyleCnt="0"/>
      <dgm:spPr/>
    </dgm:pt>
    <dgm:pt modelId="{AE0AE756-B4EF-4549-90DE-22E25F261BB5}" type="pres">
      <dgm:prSet presAssocID="{422AEE80-4A5B-49CB-9AB6-9AE4CE9DD6EC}" presName="compNode" presStyleCnt="0"/>
      <dgm:spPr/>
    </dgm:pt>
    <dgm:pt modelId="{4095CF60-7846-4D28-8C07-F2EEB9A5D83A}" type="pres">
      <dgm:prSet presAssocID="{422AEE80-4A5B-49CB-9AB6-9AE4CE9DD6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89A90D6-A526-4AF7-B975-B32B3FB67EC7}" type="pres">
      <dgm:prSet presAssocID="{422AEE80-4A5B-49CB-9AB6-9AE4CE9DD6EC}" presName="iconSpace" presStyleCnt="0"/>
      <dgm:spPr/>
    </dgm:pt>
    <dgm:pt modelId="{BEE3B307-AA9D-4D2D-AF49-557D6A0E3EF4}" type="pres">
      <dgm:prSet presAssocID="{422AEE80-4A5B-49CB-9AB6-9AE4CE9DD6EC}" presName="parTx" presStyleLbl="revTx" presStyleIdx="4" presStyleCnt="8" custScaleX="107617">
        <dgm:presLayoutVars>
          <dgm:chMax val="0"/>
          <dgm:chPref val="0"/>
        </dgm:presLayoutVars>
      </dgm:prSet>
      <dgm:spPr/>
    </dgm:pt>
    <dgm:pt modelId="{551DA70F-1A90-4AD0-9F16-7047C3713605}" type="pres">
      <dgm:prSet presAssocID="{422AEE80-4A5B-49CB-9AB6-9AE4CE9DD6EC}" presName="txSpace" presStyleCnt="0"/>
      <dgm:spPr/>
    </dgm:pt>
    <dgm:pt modelId="{92B5553A-23D6-422D-9FBF-B1D6ECFA48C1}" type="pres">
      <dgm:prSet presAssocID="{422AEE80-4A5B-49CB-9AB6-9AE4CE9DD6EC}" presName="desTx" presStyleLbl="revTx" presStyleIdx="5" presStyleCnt="8">
        <dgm:presLayoutVars/>
      </dgm:prSet>
      <dgm:spPr/>
    </dgm:pt>
    <dgm:pt modelId="{AC84EDEA-76D8-4D2E-A7DD-2705F2777106}" type="pres">
      <dgm:prSet presAssocID="{BD0FD0E3-C7A4-42CF-A3BF-AE618B699106}" presName="sibTrans" presStyleCnt="0"/>
      <dgm:spPr/>
    </dgm:pt>
    <dgm:pt modelId="{A9A139AC-7BC9-4047-9E9F-6FDB6B10BDE2}" type="pres">
      <dgm:prSet presAssocID="{3A8A23CA-4C06-4DE8-B147-06E1C29527D2}" presName="compNode" presStyleCnt="0"/>
      <dgm:spPr/>
    </dgm:pt>
    <dgm:pt modelId="{FADD716B-5093-4BE2-8278-F8906E093A77}" type="pres">
      <dgm:prSet presAssocID="{3A8A23CA-4C06-4DE8-B147-06E1C29527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14EFF33-7E3D-4381-BC9D-D0AEFF73FD0A}" type="pres">
      <dgm:prSet presAssocID="{3A8A23CA-4C06-4DE8-B147-06E1C29527D2}" presName="iconSpace" presStyleCnt="0"/>
      <dgm:spPr/>
    </dgm:pt>
    <dgm:pt modelId="{47AAF290-D23E-4B56-A0C9-2843BDDE5FC9}" type="pres">
      <dgm:prSet presAssocID="{3A8A23CA-4C06-4DE8-B147-06E1C29527D2}" presName="parTx" presStyleLbl="revTx" presStyleIdx="6" presStyleCnt="8">
        <dgm:presLayoutVars>
          <dgm:chMax val="0"/>
          <dgm:chPref val="0"/>
        </dgm:presLayoutVars>
      </dgm:prSet>
      <dgm:spPr/>
    </dgm:pt>
    <dgm:pt modelId="{088771F9-3F57-4F88-9885-5AF76F24EE6B}" type="pres">
      <dgm:prSet presAssocID="{3A8A23CA-4C06-4DE8-B147-06E1C29527D2}" presName="txSpace" presStyleCnt="0"/>
      <dgm:spPr/>
    </dgm:pt>
    <dgm:pt modelId="{75B26EA8-71EF-4936-A45F-A34E41D52935}" type="pres">
      <dgm:prSet presAssocID="{3A8A23CA-4C06-4DE8-B147-06E1C29527D2}" presName="desTx" presStyleLbl="revTx" presStyleIdx="7" presStyleCnt="8">
        <dgm:presLayoutVars/>
      </dgm:prSet>
      <dgm:spPr/>
    </dgm:pt>
  </dgm:ptLst>
  <dgm:cxnLst>
    <dgm:cxn modelId="{B25DD510-59AF-46D1-8D9B-61CB0F7EF54D}" srcId="{20B6BDC4-3910-4BDD-BD2C-E9F424445B59}" destId="{B62A8744-FC83-47D7-8351-18F726230D91}" srcOrd="0" destOrd="0" parTransId="{283CF800-1AA8-4DA9-9A5C-188FBC64A363}" sibTransId="{D9554FE7-2A1F-4B98-A009-56BC80609621}"/>
    <dgm:cxn modelId="{06B26529-C292-4CC4-A726-5ABA26E4B090}" srcId="{22BF82A1-B321-45C3-B95C-583EAEF88EB1}" destId="{1F2FFF8D-929F-4B70-93CF-A73FA89CAC9E}" srcOrd="0" destOrd="0" parTransId="{A242D05A-6E87-479A-B6A3-A23AA9BA9186}" sibTransId="{EC94B645-056B-4990-8D69-575E02A58EE0}"/>
    <dgm:cxn modelId="{0EC63E2A-0E68-4714-9E48-99CB1B5558CC}" srcId="{422AEE80-4A5B-49CB-9AB6-9AE4CE9DD6EC}" destId="{D3FCED2B-EA9F-4392-B730-29340CB1A7BD}" srcOrd="0" destOrd="0" parTransId="{8C15FC1E-1A06-4B66-93CD-C2AC52C31FD1}" sibTransId="{904BD9F0-F557-405A-B2EA-36934DC948C1}"/>
    <dgm:cxn modelId="{80256733-D605-4942-AD68-DA950649E2EB}" type="presOf" srcId="{E28D0C14-0BC2-4FD6-8DC1-7FDE9F68C5DB}" destId="{75B26EA8-71EF-4936-A45F-A34E41D52935}" srcOrd="0" destOrd="0" presId="urn:microsoft.com/office/officeart/2018/5/layout/CenteredIconLabelDescriptionList"/>
    <dgm:cxn modelId="{AC67CF33-28CD-4FA2-908D-F218020B3720}" type="presOf" srcId="{D3FCED2B-EA9F-4392-B730-29340CB1A7BD}" destId="{92B5553A-23D6-422D-9FBF-B1D6ECFA48C1}" srcOrd="0" destOrd="0" presId="urn:microsoft.com/office/officeart/2018/5/layout/CenteredIconLabelDescriptionList"/>
    <dgm:cxn modelId="{7BF05660-4346-42AE-AD6A-6015CBA1E24F}" type="presOf" srcId="{22BF82A1-B321-45C3-B95C-583EAEF88EB1}" destId="{D289B2E8-E512-4C5D-90E4-F165AAE66D0E}" srcOrd="0" destOrd="0" presId="urn:microsoft.com/office/officeart/2018/5/layout/CenteredIconLabelDescriptionList"/>
    <dgm:cxn modelId="{24AEDE62-05A5-451B-9ACF-35B7F5ED82F8}" srcId="{3A8A23CA-4C06-4DE8-B147-06E1C29527D2}" destId="{E28D0C14-0BC2-4FD6-8DC1-7FDE9F68C5DB}" srcOrd="0" destOrd="0" parTransId="{B152E9B8-C54E-4F3B-B970-A94DFA3D329C}" sibTransId="{8BD0850F-322F-488D-8538-4D3D01A594EB}"/>
    <dgm:cxn modelId="{A456ED79-A083-403C-87DA-CDBC8DC758DA}" srcId="{63AD7773-DBE9-4966-9461-1763E3DCD507}" destId="{20B6BDC4-3910-4BDD-BD2C-E9F424445B59}" srcOrd="0" destOrd="0" parTransId="{F3C1971D-22C5-4EF1-8B0C-727EDC7FDEEC}" sibTransId="{1070BC26-F338-45B4-937E-DE2D30F10A9F}"/>
    <dgm:cxn modelId="{8F657180-5918-452F-A944-CED83DBA12D3}" type="presOf" srcId="{B62A8744-FC83-47D7-8351-18F726230D91}" destId="{DDCD4E3C-46B3-4F73-A27E-EA22520407D1}" srcOrd="0" destOrd="0" presId="urn:microsoft.com/office/officeart/2018/5/layout/CenteredIconLabelDescriptionList"/>
    <dgm:cxn modelId="{2995598D-A91E-448C-8F55-9517C0171284}" type="presOf" srcId="{1F2FFF8D-929F-4B70-93CF-A73FA89CAC9E}" destId="{43D5CBAE-1775-4A27-BDD9-9B1E1091301A}" srcOrd="0" destOrd="0" presId="urn:microsoft.com/office/officeart/2018/5/layout/CenteredIconLabelDescriptionList"/>
    <dgm:cxn modelId="{46E689BA-D5F4-458D-9BB3-D37827DC3183}" srcId="{63AD7773-DBE9-4966-9461-1763E3DCD507}" destId="{3A8A23CA-4C06-4DE8-B147-06E1C29527D2}" srcOrd="3" destOrd="0" parTransId="{ACA54E15-F915-49C7-AB5A-08ED03744C50}" sibTransId="{0BE920C9-7C64-48AA-86F7-50E3B06939CB}"/>
    <dgm:cxn modelId="{6181F4CF-4F5C-4767-B823-44270AF14274}" type="presOf" srcId="{3A8A23CA-4C06-4DE8-B147-06E1C29527D2}" destId="{47AAF290-D23E-4B56-A0C9-2843BDDE5FC9}" srcOrd="0" destOrd="0" presId="urn:microsoft.com/office/officeart/2018/5/layout/CenteredIconLabelDescriptionList"/>
    <dgm:cxn modelId="{A87B82D1-AA07-479B-9CE5-52BDDE491979}" type="presOf" srcId="{422AEE80-4A5B-49CB-9AB6-9AE4CE9DD6EC}" destId="{BEE3B307-AA9D-4D2D-AF49-557D6A0E3EF4}" srcOrd="0" destOrd="0" presId="urn:microsoft.com/office/officeart/2018/5/layout/CenteredIconLabelDescriptionList"/>
    <dgm:cxn modelId="{C16F19D5-7AB2-44BA-A7F5-CAE016AA88CD}" srcId="{63AD7773-DBE9-4966-9461-1763E3DCD507}" destId="{422AEE80-4A5B-49CB-9AB6-9AE4CE9DD6EC}" srcOrd="2" destOrd="0" parTransId="{D979857C-02F1-4A40-852C-DCFC7DDC5B6B}" sibTransId="{BD0FD0E3-C7A4-42CF-A3BF-AE618B699106}"/>
    <dgm:cxn modelId="{2DBB6DE5-C02E-473D-BE32-D4F7CB7F406C}" type="presOf" srcId="{20B6BDC4-3910-4BDD-BD2C-E9F424445B59}" destId="{C742C18F-B2FC-4331-849B-8BFE8DAA5E7A}" srcOrd="0" destOrd="0" presId="urn:microsoft.com/office/officeart/2018/5/layout/CenteredIconLabelDescriptionList"/>
    <dgm:cxn modelId="{9B9B73E9-1DBF-4AE8-9DEC-3D48AE6A3A13}" type="presOf" srcId="{63AD7773-DBE9-4966-9461-1763E3DCD507}" destId="{D3E88C12-CD50-4C30-B348-CB2885362FCB}" srcOrd="0" destOrd="0" presId="urn:microsoft.com/office/officeart/2018/5/layout/CenteredIconLabelDescriptionList"/>
    <dgm:cxn modelId="{3C70CFF7-8A22-4025-89AC-770B6C914C35}" srcId="{63AD7773-DBE9-4966-9461-1763E3DCD507}" destId="{22BF82A1-B321-45C3-B95C-583EAEF88EB1}" srcOrd="1" destOrd="0" parTransId="{862B0F49-8E85-4DE1-9153-56BB83F5DE82}" sibTransId="{CC546636-B877-40E1-9EDA-786EF7243EAB}"/>
    <dgm:cxn modelId="{2D3CE080-65F9-4593-A5FF-A9FFBF48D32C}" type="presParOf" srcId="{D3E88C12-CD50-4C30-B348-CB2885362FCB}" destId="{9AA75815-E55C-48F3-9253-4610D279DE1C}" srcOrd="0" destOrd="0" presId="urn:microsoft.com/office/officeart/2018/5/layout/CenteredIconLabelDescriptionList"/>
    <dgm:cxn modelId="{E7726C60-222F-4232-AA52-DE0F83365884}" type="presParOf" srcId="{9AA75815-E55C-48F3-9253-4610D279DE1C}" destId="{C12AD993-8A30-431B-A184-A463AF1328BC}" srcOrd="0" destOrd="0" presId="urn:microsoft.com/office/officeart/2018/5/layout/CenteredIconLabelDescriptionList"/>
    <dgm:cxn modelId="{7236B294-5BD1-47A4-A176-0DF6CC9B28D1}" type="presParOf" srcId="{9AA75815-E55C-48F3-9253-4610D279DE1C}" destId="{A2A0A29C-F4FE-4EE4-A5C9-FB1EB9C41BE8}" srcOrd="1" destOrd="0" presId="urn:microsoft.com/office/officeart/2018/5/layout/CenteredIconLabelDescriptionList"/>
    <dgm:cxn modelId="{F812652D-FBF0-437C-99A1-91BBA8EB1DBF}" type="presParOf" srcId="{9AA75815-E55C-48F3-9253-4610D279DE1C}" destId="{C742C18F-B2FC-4331-849B-8BFE8DAA5E7A}" srcOrd="2" destOrd="0" presId="urn:microsoft.com/office/officeart/2018/5/layout/CenteredIconLabelDescriptionList"/>
    <dgm:cxn modelId="{0D73D5AB-493E-461F-BE03-201E1E0E2F1D}" type="presParOf" srcId="{9AA75815-E55C-48F3-9253-4610D279DE1C}" destId="{7A1156B7-3A48-4780-96B8-579CC083052C}" srcOrd="3" destOrd="0" presId="urn:microsoft.com/office/officeart/2018/5/layout/CenteredIconLabelDescriptionList"/>
    <dgm:cxn modelId="{21770E16-8D17-45A3-B9E7-C3404A05DA3B}" type="presParOf" srcId="{9AA75815-E55C-48F3-9253-4610D279DE1C}" destId="{DDCD4E3C-46B3-4F73-A27E-EA22520407D1}" srcOrd="4" destOrd="0" presId="urn:microsoft.com/office/officeart/2018/5/layout/CenteredIconLabelDescriptionList"/>
    <dgm:cxn modelId="{0CE3DC56-C77F-4E55-AC4A-E4B587F4B9B2}" type="presParOf" srcId="{D3E88C12-CD50-4C30-B348-CB2885362FCB}" destId="{BB179BC5-8F10-42E5-8A24-A2045A0C111F}" srcOrd="1" destOrd="0" presId="urn:microsoft.com/office/officeart/2018/5/layout/CenteredIconLabelDescriptionList"/>
    <dgm:cxn modelId="{7119381A-90DF-45D3-8DC6-664064FD8469}" type="presParOf" srcId="{D3E88C12-CD50-4C30-B348-CB2885362FCB}" destId="{B1BB4A90-EFCC-4BD7-9C7D-712C4927D1F1}" srcOrd="2" destOrd="0" presId="urn:microsoft.com/office/officeart/2018/5/layout/CenteredIconLabelDescriptionList"/>
    <dgm:cxn modelId="{EE028CD4-1798-4798-83C5-D466D986CB95}" type="presParOf" srcId="{B1BB4A90-EFCC-4BD7-9C7D-712C4927D1F1}" destId="{86B5FB91-FAC7-457B-A943-0980C67E604A}" srcOrd="0" destOrd="0" presId="urn:microsoft.com/office/officeart/2018/5/layout/CenteredIconLabelDescriptionList"/>
    <dgm:cxn modelId="{914619E0-97CA-49D6-A177-28C3E3439084}" type="presParOf" srcId="{B1BB4A90-EFCC-4BD7-9C7D-712C4927D1F1}" destId="{72D52A7D-4C7E-4475-94FD-12DEF62E45A4}" srcOrd="1" destOrd="0" presId="urn:microsoft.com/office/officeart/2018/5/layout/CenteredIconLabelDescriptionList"/>
    <dgm:cxn modelId="{0275C33D-1022-4299-B930-98F4D22DF00D}" type="presParOf" srcId="{B1BB4A90-EFCC-4BD7-9C7D-712C4927D1F1}" destId="{D289B2E8-E512-4C5D-90E4-F165AAE66D0E}" srcOrd="2" destOrd="0" presId="urn:microsoft.com/office/officeart/2018/5/layout/CenteredIconLabelDescriptionList"/>
    <dgm:cxn modelId="{AB891CE8-2E36-4415-A38A-D7B180DAEB17}" type="presParOf" srcId="{B1BB4A90-EFCC-4BD7-9C7D-712C4927D1F1}" destId="{72F92722-FAFE-4CF2-AED8-4289DA33F703}" srcOrd="3" destOrd="0" presId="urn:microsoft.com/office/officeart/2018/5/layout/CenteredIconLabelDescriptionList"/>
    <dgm:cxn modelId="{C9F04DF7-F1A3-44F3-974C-6A265E82DACC}" type="presParOf" srcId="{B1BB4A90-EFCC-4BD7-9C7D-712C4927D1F1}" destId="{43D5CBAE-1775-4A27-BDD9-9B1E1091301A}" srcOrd="4" destOrd="0" presId="urn:microsoft.com/office/officeart/2018/5/layout/CenteredIconLabelDescriptionList"/>
    <dgm:cxn modelId="{1084A381-BA93-424A-9D55-F7493267950C}" type="presParOf" srcId="{D3E88C12-CD50-4C30-B348-CB2885362FCB}" destId="{F73ADA0C-EACC-429B-8514-E6F85BE1F809}" srcOrd="3" destOrd="0" presId="urn:microsoft.com/office/officeart/2018/5/layout/CenteredIconLabelDescriptionList"/>
    <dgm:cxn modelId="{D45631B0-CFF6-4F73-8891-0E324A9CDAF7}" type="presParOf" srcId="{D3E88C12-CD50-4C30-B348-CB2885362FCB}" destId="{AE0AE756-B4EF-4549-90DE-22E25F261BB5}" srcOrd="4" destOrd="0" presId="urn:microsoft.com/office/officeart/2018/5/layout/CenteredIconLabelDescriptionList"/>
    <dgm:cxn modelId="{F135B44D-5880-45A9-9302-D4545D722A86}" type="presParOf" srcId="{AE0AE756-B4EF-4549-90DE-22E25F261BB5}" destId="{4095CF60-7846-4D28-8C07-F2EEB9A5D83A}" srcOrd="0" destOrd="0" presId="urn:microsoft.com/office/officeart/2018/5/layout/CenteredIconLabelDescriptionList"/>
    <dgm:cxn modelId="{29A85D27-254F-4AA7-A8F4-81B48CE59353}" type="presParOf" srcId="{AE0AE756-B4EF-4549-90DE-22E25F261BB5}" destId="{C89A90D6-A526-4AF7-B975-B32B3FB67EC7}" srcOrd="1" destOrd="0" presId="urn:microsoft.com/office/officeart/2018/5/layout/CenteredIconLabelDescriptionList"/>
    <dgm:cxn modelId="{BBBE95F6-1AB1-44EF-BF2B-D737D3AAEB5C}" type="presParOf" srcId="{AE0AE756-B4EF-4549-90DE-22E25F261BB5}" destId="{BEE3B307-AA9D-4D2D-AF49-557D6A0E3EF4}" srcOrd="2" destOrd="0" presId="urn:microsoft.com/office/officeart/2018/5/layout/CenteredIconLabelDescriptionList"/>
    <dgm:cxn modelId="{47376EB5-8FEB-44F8-B939-2F487C0040DB}" type="presParOf" srcId="{AE0AE756-B4EF-4549-90DE-22E25F261BB5}" destId="{551DA70F-1A90-4AD0-9F16-7047C3713605}" srcOrd="3" destOrd="0" presId="urn:microsoft.com/office/officeart/2018/5/layout/CenteredIconLabelDescriptionList"/>
    <dgm:cxn modelId="{412314B6-6218-4CFB-BDC6-EBC28F9A3809}" type="presParOf" srcId="{AE0AE756-B4EF-4549-90DE-22E25F261BB5}" destId="{92B5553A-23D6-422D-9FBF-B1D6ECFA48C1}" srcOrd="4" destOrd="0" presId="urn:microsoft.com/office/officeart/2018/5/layout/CenteredIconLabelDescriptionList"/>
    <dgm:cxn modelId="{A0655F39-1F74-4FC2-BE24-9F5E9A8D236D}" type="presParOf" srcId="{D3E88C12-CD50-4C30-B348-CB2885362FCB}" destId="{AC84EDEA-76D8-4D2E-A7DD-2705F2777106}" srcOrd="5" destOrd="0" presId="urn:microsoft.com/office/officeart/2018/5/layout/CenteredIconLabelDescriptionList"/>
    <dgm:cxn modelId="{3B88C6A6-B4BF-4D3A-8359-960FD5193CAA}" type="presParOf" srcId="{D3E88C12-CD50-4C30-B348-CB2885362FCB}" destId="{A9A139AC-7BC9-4047-9E9F-6FDB6B10BDE2}" srcOrd="6" destOrd="0" presId="urn:microsoft.com/office/officeart/2018/5/layout/CenteredIconLabelDescriptionList"/>
    <dgm:cxn modelId="{8797A89C-B8DC-4957-A8F8-8C0836FDD978}" type="presParOf" srcId="{A9A139AC-7BC9-4047-9E9F-6FDB6B10BDE2}" destId="{FADD716B-5093-4BE2-8278-F8906E093A77}" srcOrd="0" destOrd="0" presId="urn:microsoft.com/office/officeart/2018/5/layout/CenteredIconLabelDescriptionList"/>
    <dgm:cxn modelId="{791863F1-4D63-4D18-BF4A-759B790BC605}" type="presParOf" srcId="{A9A139AC-7BC9-4047-9E9F-6FDB6B10BDE2}" destId="{014EFF33-7E3D-4381-BC9D-D0AEFF73FD0A}" srcOrd="1" destOrd="0" presId="urn:microsoft.com/office/officeart/2018/5/layout/CenteredIconLabelDescriptionList"/>
    <dgm:cxn modelId="{3891D2DF-C969-43E4-A8C9-2AEDAE72478D}" type="presParOf" srcId="{A9A139AC-7BC9-4047-9E9F-6FDB6B10BDE2}" destId="{47AAF290-D23E-4B56-A0C9-2843BDDE5FC9}" srcOrd="2" destOrd="0" presId="urn:microsoft.com/office/officeart/2018/5/layout/CenteredIconLabelDescriptionList"/>
    <dgm:cxn modelId="{CD4A7CE9-30D7-4C56-8CA4-CD1E5E37A5A7}" type="presParOf" srcId="{A9A139AC-7BC9-4047-9E9F-6FDB6B10BDE2}" destId="{088771F9-3F57-4F88-9885-5AF76F24EE6B}" srcOrd="3" destOrd="0" presId="urn:microsoft.com/office/officeart/2018/5/layout/CenteredIconLabelDescriptionList"/>
    <dgm:cxn modelId="{E16B27ED-57E2-451A-83D2-9DA8E45A495B}" type="presParOf" srcId="{A9A139AC-7BC9-4047-9E9F-6FDB6B10BDE2}" destId="{75B26EA8-71EF-4936-A45F-A34E41D5293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AD993-8A30-431B-A184-A463AF1328BC}">
      <dsp:nvSpPr>
        <dsp:cNvPr id="0" name=""/>
        <dsp:cNvSpPr/>
      </dsp:nvSpPr>
      <dsp:spPr>
        <a:xfrm>
          <a:off x="790221" y="351335"/>
          <a:ext cx="837050" cy="837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42C18F-B2FC-4331-849B-8BFE8DAA5E7A}">
      <dsp:nvSpPr>
        <dsp:cNvPr id="0" name=""/>
        <dsp:cNvSpPr/>
      </dsp:nvSpPr>
      <dsp:spPr>
        <a:xfrm>
          <a:off x="12960" y="1322185"/>
          <a:ext cx="2391572" cy="63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pt-BR" sz="2400" b="1" i="0" kern="1200"/>
            <a:t>Alcançando Objetivos:</a:t>
          </a:r>
          <a:endParaRPr lang="en-US" sz="2400" kern="1200"/>
        </a:p>
      </dsp:txBody>
      <dsp:txXfrm>
        <a:off x="12960" y="1322185"/>
        <a:ext cx="2391572" cy="639622"/>
      </dsp:txXfrm>
    </dsp:sp>
    <dsp:sp modelId="{DDCD4E3C-46B3-4F73-A27E-EA22520407D1}">
      <dsp:nvSpPr>
        <dsp:cNvPr id="0" name=""/>
        <dsp:cNvSpPr/>
      </dsp:nvSpPr>
      <dsp:spPr>
        <a:xfrm>
          <a:off x="12960" y="2024040"/>
          <a:ext cx="2391572" cy="143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t-BR" sz="1800" b="0" i="0" kern="1200"/>
            <a:t>Viabilidade técnica e atendimento às expectativas dos usuários.</a:t>
          </a:r>
          <a:endParaRPr lang="en-US" sz="1800" kern="1200"/>
        </a:p>
      </dsp:txBody>
      <dsp:txXfrm>
        <a:off x="12960" y="2024040"/>
        <a:ext cx="2391572" cy="1438904"/>
      </dsp:txXfrm>
    </dsp:sp>
    <dsp:sp modelId="{86B5FB91-FAC7-457B-A943-0980C67E604A}">
      <dsp:nvSpPr>
        <dsp:cNvPr id="0" name=""/>
        <dsp:cNvSpPr/>
      </dsp:nvSpPr>
      <dsp:spPr>
        <a:xfrm>
          <a:off x="3600318" y="351335"/>
          <a:ext cx="837050" cy="837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89B2E8-E512-4C5D-90E4-F165AAE66D0E}">
      <dsp:nvSpPr>
        <dsp:cNvPr id="0" name=""/>
        <dsp:cNvSpPr/>
      </dsp:nvSpPr>
      <dsp:spPr>
        <a:xfrm>
          <a:off x="2823057" y="1322185"/>
          <a:ext cx="2391572" cy="63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pt-BR" sz="2400" b="1" i="0" kern="1200" dirty="0"/>
            <a:t>Visão Realizada:</a:t>
          </a:r>
          <a:endParaRPr lang="en-US" sz="2400" kern="1200" dirty="0"/>
        </a:p>
      </dsp:txBody>
      <dsp:txXfrm>
        <a:off x="2823057" y="1322185"/>
        <a:ext cx="2391572" cy="639622"/>
      </dsp:txXfrm>
    </dsp:sp>
    <dsp:sp modelId="{43D5CBAE-1775-4A27-BDD9-9B1E1091301A}">
      <dsp:nvSpPr>
        <dsp:cNvPr id="0" name=""/>
        <dsp:cNvSpPr/>
      </dsp:nvSpPr>
      <dsp:spPr>
        <a:xfrm>
          <a:off x="2823057" y="2024040"/>
          <a:ext cx="2391572" cy="143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t-BR" sz="1800" b="0" i="0" kern="1200" dirty="0"/>
            <a:t>A plataforma não é apenas uma ferramenta, mas uma solução abrangente, acessível e socialmente impactante.</a:t>
          </a:r>
          <a:endParaRPr lang="en-US" sz="1800" kern="1200" dirty="0"/>
        </a:p>
      </dsp:txBody>
      <dsp:txXfrm>
        <a:off x="2823057" y="2024040"/>
        <a:ext cx="2391572" cy="1438904"/>
      </dsp:txXfrm>
    </dsp:sp>
    <dsp:sp modelId="{4095CF60-7846-4D28-8C07-F2EEB9A5D83A}">
      <dsp:nvSpPr>
        <dsp:cNvPr id="0" name=""/>
        <dsp:cNvSpPr/>
      </dsp:nvSpPr>
      <dsp:spPr>
        <a:xfrm>
          <a:off x="6501498" y="351335"/>
          <a:ext cx="837050" cy="837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E3B307-AA9D-4D2D-AF49-557D6A0E3EF4}">
      <dsp:nvSpPr>
        <dsp:cNvPr id="0" name=""/>
        <dsp:cNvSpPr/>
      </dsp:nvSpPr>
      <dsp:spPr>
        <a:xfrm>
          <a:off x="5633154" y="1322185"/>
          <a:ext cx="2573738" cy="63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pt-BR" sz="2400" b="1" i="0" kern="1200" dirty="0"/>
            <a:t>Responsabilidade Social:</a:t>
          </a:r>
          <a:endParaRPr lang="en-US" sz="2400" kern="1200" dirty="0"/>
        </a:p>
      </dsp:txBody>
      <dsp:txXfrm>
        <a:off x="5633154" y="1322185"/>
        <a:ext cx="2573738" cy="639622"/>
      </dsp:txXfrm>
    </dsp:sp>
    <dsp:sp modelId="{92B5553A-23D6-422D-9FBF-B1D6ECFA48C1}">
      <dsp:nvSpPr>
        <dsp:cNvPr id="0" name=""/>
        <dsp:cNvSpPr/>
      </dsp:nvSpPr>
      <dsp:spPr>
        <a:xfrm>
          <a:off x="5724237" y="2024040"/>
          <a:ext cx="2391572" cy="143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t-BR" sz="1800" b="0" i="0" kern="1200"/>
            <a:t>Compromisso com o bem-estar da comunidade e responsabilidade social como elemento central.</a:t>
          </a:r>
          <a:endParaRPr lang="en-US" sz="1800" kern="1200"/>
        </a:p>
      </dsp:txBody>
      <dsp:txXfrm>
        <a:off x="5724237" y="2024040"/>
        <a:ext cx="2391572" cy="1438904"/>
      </dsp:txXfrm>
    </dsp:sp>
    <dsp:sp modelId="{FADD716B-5093-4BE2-8278-F8906E093A77}">
      <dsp:nvSpPr>
        <dsp:cNvPr id="0" name=""/>
        <dsp:cNvSpPr/>
      </dsp:nvSpPr>
      <dsp:spPr>
        <a:xfrm>
          <a:off x="9402678" y="351335"/>
          <a:ext cx="837050" cy="837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AAF290-D23E-4B56-A0C9-2843BDDE5FC9}">
      <dsp:nvSpPr>
        <dsp:cNvPr id="0" name=""/>
        <dsp:cNvSpPr/>
      </dsp:nvSpPr>
      <dsp:spPr>
        <a:xfrm>
          <a:off x="8625417" y="1322185"/>
          <a:ext cx="2391572" cy="639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pt-BR" sz="2400" b="1" i="0" kern="1200"/>
            <a:t>Transformação e Inovação:</a:t>
          </a:r>
          <a:endParaRPr lang="en-US" sz="2400" kern="1200"/>
        </a:p>
      </dsp:txBody>
      <dsp:txXfrm>
        <a:off x="8625417" y="1322185"/>
        <a:ext cx="2391572" cy="639622"/>
      </dsp:txXfrm>
    </dsp:sp>
    <dsp:sp modelId="{75B26EA8-71EF-4936-A45F-A34E41D52935}">
      <dsp:nvSpPr>
        <dsp:cNvPr id="0" name=""/>
        <dsp:cNvSpPr/>
      </dsp:nvSpPr>
      <dsp:spPr>
        <a:xfrm>
          <a:off x="8625417" y="2024040"/>
          <a:ext cx="2391572" cy="143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t-BR" sz="1800" b="0" i="0" kern="1200"/>
            <a:t>A plataforma como testemunho do poder transformador da dedicação e inovação na resolução de desafios contemporâneos.</a:t>
          </a:r>
          <a:endParaRPr lang="en-US" sz="1800" kern="1200"/>
        </a:p>
      </dsp:txBody>
      <dsp:txXfrm>
        <a:off x="8625417" y="2024040"/>
        <a:ext cx="2391572" cy="143890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0353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6862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8951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2961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5864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1165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8082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0314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459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18156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3503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445319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128642FF-9F5B-CF5A-8F8A-06D6AABB83CB}"/>
              </a:ext>
            </a:extLst>
          </p:cNvPr>
          <p:cNvSpPr>
            <a:spLocks noGrp="1"/>
          </p:cNvSpPr>
          <p:nvPr>
            <p:ph type="ctrTitle"/>
          </p:nvPr>
        </p:nvSpPr>
        <p:spPr>
          <a:xfrm>
            <a:off x="7666893" y="863695"/>
            <a:ext cx="3953576" cy="3779995"/>
          </a:xfrm>
        </p:spPr>
        <p:txBody>
          <a:bodyPr anchor="ctr">
            <a:normAutofit/>
          </a:bodyPr>
          <a:lstStyle/>
          <a:p>
            <a:pPr algn="ctr"/>
            <a:r>
              <a:rPr lang="pt-BR" dirty="0">
                <a:solidFill>
                  <a:schemeClr val="tx1"/>
                </a:solidFill>
              </a:rPr>
              <a:t>SISTEMA </a:t>
            </a:r>
            <a:br>
              <a:rPr lang="pt-BR" dirty="0">
                <a:solidFill>
                  <a:schemeClr val="tx1"/>
                </a:solidFill>
              </a:rPr>
            </a:br>
            <a:r>
              <a:rPr lang="pt-BR" dirty="0">
                <a:solidFill>
                  <a:schemeClr val="tx1"/>
                </a:solidFill>
              </a:rPr>
              <a:t>DE GERENCIAMENTO</a:t>
            </a:r>
          </a:p>
        </p:txBody>
      </p:sp>
      <p:sp>
        <p:nvSpPr>
          <p:cNvPr id="3" name="Subtítulo 2">
            <a:extLst>
              <a:ext uri="{FF2B5EF4-FFF2-40B4-BE49-F238E27FC236}">
                <a16:creationId xmlns:a16="http://schemas.microsoft.com/office/drawing/2014/main" id="{262AAFD0-E0E0-E9FC-B481-9438E9799D9F}"/>
              </a:ext>
            </a:extLst>
          </p:cNvPr>
          <p:cNvSpPr>
            <a:spLocks noGrp="1"/>
          </p:cNvSpPr>
          <p:nvPr>
            <p:ph type="subTitle" idx="1"/>
          </p:nvPr>
        </p:nvSpPr>
        <p:spPr>
          <a:xfrm>
            <a:off x="8109236" y="4739780"/>
            <a:ext cx="3511233" cy="1147054"/>
          </a:xfrm>
        </p:spPr>
        <p:txBody>
          <a:bodyPr anchor="t">
            <a:normAutofit/>
          </a:bodyPr>
          <a:lstStyle/>
          <a:p>
            <a:pPr algn="ctr"/>
            <a:r>
              <a:rPr lang="pt-BR" sz="2000" dirty="0"/>
              <a:t>Projeto integrador</a:t>
            </a:r>
          </a:p>
          <a:p>
            <a:pPr algn="ctr"/>
            <a:r>
              <a:rPr lang="pt-BR" sz="2000" dirty="0">
                <a:solidFill>
                  <a:schemeClr val="tx1"/>
                </a:solidFill>
              </a:rPr>
              <a:t>| 05/12/2023 |</a:t>
            </a:r>
          </a:p>
        </p:txBody>
      </p:sp>
      <p:pic>
        <p:nvPicPr>
          <p:cNvPr id="4" name="Picture 3" descr="Luzes laser néon alinhadas formando um triângulo">
            <a:extLst>
              <a:ext uri="{FF2B5EF4-FFF2-40B4-BE49-F238E27FC236}">
                <a16:creationId xmlns:a16="http://schemas.microsoft.com/office/drawing/2014/main" id="{CAC69278-9516-DA60-7BB2-D0FD5470A1D6}"/>
              </a:ext>
            </a:extLst>
          </p:cNvPr>
          <p:cNvPicPr>
            <a:picLocks noChangeAspect="1"/>
          </p:cNvPicPr>
          <p:nvPr/>
        </p:nvPicPr>
        <p:blipFill rotWithShape="1">
          <a:blip r:embed="rId2"/>
          <a:srcRect l="15459" r="15847"/>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3614317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55" name="Rectangle 515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1038E6-BC8E-B689-93CA-F4CA8BE058A5}"/>
              </a:ext>
            </a:extLst>
          </p:cNvPr>
          <p:cNvSpPr>
            <a:spLocks noGrp="1"/>
          </p:cNvSpPr>
          <p:nvPr>
            <p:ph type="title"/>
          </p:nvPr>
        </p:nvSpPr>
        <p:spPr>
          <a:xfrm>
            <a:off x="672280" y="663397"/>
            <a:ext cx="3703320" cy="1462692"/>
          </a:xfrm>
        </p:spPr>
        <p:txBody>
          <a:bodyPr>
            <a:normAutofit/>
          </a:bodyPr>
          <a:lstStyle/>
          <a:p>
            <a:r>
              <a:rPr lang="pt-BR" sz="3200" dirty="0">
                <a:solidFill>
                  <a:schemeClr val="bg1">
                    <a:lumMod val="75000"/>
                    <a:lumOff val="25000"/>
                  </a:schemeClr>
                </a:solidFill>
              </a:rPr>
              <a:t>Projeto de vida</a:t>
            </a:r>
          </a:p>
        </p:txBody>
      </p:sp>
      <p:sp>
        <p:nvSpPr>
          <p:cNvPr id="5157" name="Rectangle 515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5159" name="Rectangle 515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161" name="Rectangle 516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 name="Espaço Reservado para Conteúdo 2">
            <a:extLst>
              <a:ext uri="{FF2B5EF4-FFF2-40B4-BE49-F238E27FC236}">
                <a16:creationId xmlns:a16="http://schemas.microsoft.com/office/drawing/2014/main" id="{074A1B7A-C639-F1B9-482B-897AD0E3A7E5}"/>
              </a:ext>
            </a:extLst>
          </p:cNvPr>
          <p:cNvSpPr>
            <a:spLocks noGrp="1"/>
          </p:cNvSpPr>
          <p:nvPr>
            <p:ph idx="1"/>
          </p:nvPr>
        </p:nvSpPr>
        <p:spPr>
          <a:xfrm>
            <a:off x="671513" y="2536031"/>
            <a:ext cx="3570317" cy="3671936"/>
          </a:xfrm>
        </p:spPr>
        <p:txBody>
          <a:bodyPr anchor="t">
            <a:normAutofit lnSpcReduction="10000"/>
          </a:bodyPr>
          <a:lstStyle/>
          <a:p>
            <a:pPr marL="0" indent="0">
              <a:buNone/>
            </a:pPr>
            <a:r>
              <a:rPr lang="pt-BR" sz="2400" b="0" i="0" dirty="0">
                <a:solidFill>
                  <a:schemeClr val="bg1">
                    <a:lumMod val="75000"/>
                    <a:lumOff val="25000"/>
                  </a:schemeClr>
                </a:solidFill>
                <a:effectLst/>
                <a:latin typeface="Söhne"/>
              </a:rPr>
              <a:t>Este projeto busca agir com responsabilidade e ética, integrando o sistema de gerenciamento como ferramenta prática para tornar o compromisso ético parte essencial do cotidiano, contribuindo para um impacto positivo e duradouro.</a:t>
            </a:r>
            <a:endParaRPr lang="pt-BR" sz="2400" dirty="0">
              <a:solidFill>
                <a:schemeClr val="bg1">
                  <a:lumMod val="75000"/>
                  <a:lumOff val="25000"/>
                </a:schemeClr>
              </a:solidFill>
            </a:endParaRPr>
          </a:p>
        </p:txBody>
      </p:sp>
      <p:pic>
        <p:nvPicPr>
          <p:cNvPr id="5126" name="Picture 6" descr="Vetor funcionários com deficiência e inclusão trabalham juntos no cargo.">
            <a:extLst>
              <a:ext uri="{FF2B5EF4-FFF2-40B4-BE49-F238E27FC236}">
                <a16:creationId xmlns:a16="http://schemas.microsoft.com/office/drawing/2014/main" id="{E8A29D53-FFFC-901E-B63B-71A25ED1D2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8" r="5772" b="2"/>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7516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5" name="Rectangle 4144">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480B66E1-CCCD-12F2-2C56-D215828077C3}"/>
              </a:ext>
            </a:extLst>
          </p:cNvPr>
          <p:cNvSpPr>
            <a:spLocks noGrp="1"/>
          </p:cNvSpPr>
          <p:nvPr>
            <p:ph type="title"/>
          </p:nvPr>
        </p:nvSpPr>
        <p:spPr>
          <a:xfrm>
            <a:off x="581192" y="702156"/>
            <a:ext cx="11029616" cy="1188720"/>
          </a:xfrm>
        </p:spPr>
        <p:txBody>
          <a:bodyPr>
            <a:normAutofit/>
          </a:bodyPr>
          <a:lstStyle/>
          <a:p>
            <a:r>
              <a:rPr lang="pt-BR">
                <a:solidFill>
                  <a:schemeClr val="tx1">
                    <a:lumMod val="85000"/>
                    <a:lumOff val="15000"/>
                  </a:schemeClr>
                </a:solidFill>
              </a:rPr>
              <a:t>	Conclusão</a:t>
            </a:r>
          </a:p>
        </p:txBody>
      </p:sp>
      <p:sp>
        <p:nvSpPr>
          <p:cNvPr id="4147" name="Rectangle 4146">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49" name="Rectangle 4148">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51" name="Rectangle 4150">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aphicFrame>
        <p:nvGraphicFramePr>
          <p:cNvPr id="4141" name="Espaço Reservado para Conteúdo 2">
            <a:extLst>
              <a:ext uri="{FF2B5EF4-FFF2-40B4-BE49-F238E27FC236}">
                <a16:creationId xmlns:a16="http://schemas.microsoft.com/office/drawing/2014/main" id="{4E18DDEF-8957-B841-7EEA-160836EE527E}"/>
              </a:ext>
            </a:extLst>
          </p:cNvPr>
          <p:cNvGraphicFramePr>
            <a:graphicFrameLocks noGrp="1"/>
          </p:cNvGraphicFramePr>
          <p:nvPr>
            <p:ph idx="1"/>
            <p:extLst>
              <p:ext uri="{D42A27DB-BD31-4B8C-83A1-F6EECF244321}">
                <p14:modId xmlns:p14="http://schemas.microsoft.com/office/powerpoint/2010/main" val="298495880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669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5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UNISAL – OAB Campinas">
            <a:extLst>
              <a:ext uri="{FF2B5EF4-FFF2-40B4-BE49-F238E27FC236}">
                <a16:creationId xmlns:a16="http://schemas.microsoft.com/office/drawing/2014/main" id="{A51B4BC0-4349-7E15-69AB-502F92956C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13102" y="447234"/>
            <a:ext cx="6970248" cy="345027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9" name="Rectangle 1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 name="Título 1">
            <a:extLst>
              <a:ext uri="{FF2B5EF4-FFF2-40B4-BE49-F238E27FC236}">
                <a16:creationId xmlns:a16="http://schemas.microsoft.com/office/drawing/2014/main" id="{E66F5236-B751-46D8-DCA8-26CC46B3025D}"/>
              </a:ext>
            </a:extLst>
          </p:cNvPr>
          <p:cNvSpPr txBox="1">
            <a:spLocks/>
          </p:cNvSpPr>
          <p:nvPr/>
        </p:nvSpPr>
        <p:spPr>
          <a:xfrm>
            <a:off x="679600" y="4596992"/>
            <a:ext cx="3353432" cy="16070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defTabSz="457200">
              <a:lnSpc>
                <a:spcPct val="90000"/>
              </a:lnSpc>
              <a:spcAft>
                <a:spcPts val="600"/>
              </a:spcAft>
            </a:pPr>
            <a:r>
              <a:rPr lang="en-US" sz="1800" cap="all" dirty="0" err="1">
                <a:solidFill>
                  <a:srgbClr val="FFFFFF"/>
                </a:solidFill>
              </a:rPr>
              <a:t>Unisal</a:t>
            </a:r>
            <a:r>
              <a:rPr lang="en-US" sz="1800" cap="all" dirty="0">
                <a:solidFill>
                  <a:srgbClr val="FFFFFF"/>
                </a:solidFill>
              </a:rPr>
              <a:t> – Campus Maria </a:t>
            </a:r>
            <a:r>
              <a:rPr lang="en-US" sz="1800" cap="all" dirty="0" err="1">
                <a:solidFill>
                  <a:srgbClr val="FFFFFF"/>
                </a:solidFill>
              </a:rPr>
              <a:t>Auxiliadora</a:t>
            </a:r>
            <a:r>
              <a:rPr lang="en-US" sz="1800" cap="all" dirty="0">
                <a:solidFill>
                  <a:srgbClr val="FFFFFF"/>
                </a:solidFill>
              </a:rPr>
              <a:t> (Americana)</a:t>
            </a:r>
          </a:p>
          <a:p>
            <a:pPr algn="ctr" defTabSz="457200">
              <a:lnSpc>
                <a:spcPct val="90000"/>
              </a:lnSpc>
              <a:spcAft>
                <a:spcPts val="600"/>
              </a:spcAft>
            </a:pPr>
            <a:r>
              <a:rPr lang="en-US" sz="1800" cap="all" dirty="0" err="1">
                <a:solidFill>
                  <a:srgbClr val="FFFFFF"/>
                </a:solidFill>
              </a:rPr>
              <a:t>Engenharia</a:t>
            </a:r>
            <a:r>
              <a:rPr lang="en-US" sz="1800" cap="all" dirty="0">
                <a:solidFill>
                  <a:srgbClr val="FFFFFF"/>
                </a:solidFill>
              </a:rPr>
              <a:t> da </a:t>
            </a:r>
            <a:r>
              <a:rPr lang="en-US" sz="1800" cap="all" dirty="0" err="1">
                <a:solidFill>
                  <a:srgbClr val="FFFFFF"/>
                </a:solidFill>
              </a:rPr>
              <a:t>computação</a:t>
            </a:r>
            <a:r>
              <a:rPr lang="en-US" sz="1800" cap="all" dirty="0">
                <a:solidFill>
                  <a:srgbClr val="FFFFFF"/>
                </a:solidFill>
              </a:rPr>
              <a:t> </a:t>
            </a:r>
          </a:p>
          <a:p>
            <a:pPr algn="ctr" defTabSz="457200">
              <a:lnSpc>
                <a:spcPct val="90000"/>
              </a:lnSpc>
              <a:spcAft>
                <a:spcPts val="600"/>
              </a:spcAft>
            </a:pPr>
            <a:r>
              <a:rPr lang="en-US" sz="1800" cap="all" dirty="0">
                <a:solidFill>
                  <a:srgbClr val="FFFFFF"/>
                </a:solidFill>
              </a:rPr>
              <a:t>(6°Semestre)</a:t>
            </a:r>
          </a:p>
        </p:txBody>
      </p:sp>
      <p:sp>
        <p:nvSpPr>
          <p:cNvPr id="10" name="Espaço Reservado para Conteúdo 9">
            <a:extLst>
              <a:ext uri="{FF2B5EF4-FFF2-40B4-BE49-F238E27FC236}">
                <a16:creationId xmlns:a16="http://schemas.microsoft.com/office/drawing/2014/main" id="{6B5C8D87-AF95-8981-E82C-9380589164D0}"/>
              </a:ext>
            </a:extLst>
          </p:cNvPr>
          <p:cNvSpPr>
            <a:spLocks noGrp="1"/>
          </p:cNvSpPr>
          <p:nvPr>
            <p:ph idx="1"/>
          </p:nvPr>
        </p:nvSpPr>
        <p:spPr>
          <a:xfrm>
            <a:off x="4271491" y="4596992"/>
            <a:ext cx="7240909" cy="1607012"/>
          </a:xfrm>
        </p:spPr>
        <p:txBody>
          <a:bodyPr vert="horz" lIns="91440" tIns="45720" rIns="91440" bIns="45720" rtlCol="0" anchor="ctr">
            <a:noAutofit/>
          </a:bodyPr>
          <a:lstStyle/>
          <a:p>
            <a:pPr marL="0" indent="0">
              <a:lnSpc>
                <a:spcPct val="90000"/>
              </a:lnSpc>
              <a:buNone/>
            </a:pPr>
            <a:r>
              <a:rPr lang="en-US" b="1" dirty="0">
                <a:solidFill>
                  <a:srgbClr val="FFFFFF"/>
                </a:solidFill>
              </a:rPr>
              <a:t>Equipe:</a:t>
            </a:r>
          </a:p>
          <a:p>
            <a:pPr>
              <a:lnSpc>
                <a:spcPct val="90000"/>
              </a:lnSpc>
            </a:pPr>
            <a:r>
              <a:rPr lang="en-US" dirty="0" err="1">
                <a:solidFill>
                  <a:srgbClr val="FFFFFF"/>
                </a:solidFill>
              </a:rPr>
              <a:t>Breno</a:t>
            </a:r>
            <a:r>
              <a:rPr lang="en-US" dirty="0">
                <a:solidFill>
                  <a:srgbClr val="FFFFFF"/>
                </a:solidFill>
              </a:rPr>
              <a:t> Moraes | RA: 210017824</a:t>
            </a:r>
          </a:p>
          <a:p>
            <a:pPr>
              <a:lnSpc>
                <a:spcPct val="90000"/>
              </a:lnSpc>
            </a:pPr>
            <a:r>
              <a:rPr lang="en-US" dirty="0">
                <a:solidFill>
                  <a:srgbClr val="FFFFFF"/>
                </a:solidFill>
              </a:rPr>
              <a:t>Luciano De Araujo Junior | RA: 210017894</a:t>
            </a:r>
          </a:p>
          <a:p>
            <a:pPr>
              <a:lnSpc>
                <a:spcPct val="90000"/>
              </a:lnSpc>
            </a:pPr>
            <a:r>
              <a:rPr lang="en-US" dirty="0">
                <a:solidFill>
                  <a:srgbClr val="FFFFFF"/>
                </a:solidFill>
              </a:rPr>
              <a:t>Matheus Caldas </a:t>
            </a:r>
            <a:r>
              <a:rPr lang="en-US" dirty="0" err="1">
                <a:solidFill>
                  <a:srgbClr val="FFFFFF"/>
                </a:solidFill>
              </a:rPr>
              <a:t>Menesio</a:t>
            </a:r>
            <a:r>
              <a:rPr lang="en-US" dirty="0">
                <a:solidFill>
                  <a:srgbClr val="FFFFFF"/>
                </a:solidFill>
              </a:rPr>
              <a:t> | RA: 210017233</a:t>
            </a:r>
          </a:p>
          <a:p>
            <a:pPr>
              <a:lnSpc>
                <a:spcPct val="90000"/>
              </a:lnSpc>
            </a:pPr>
            <a:r>
              <a:rPr lang="en-US" dirty="0">
                <a:solidFill>
                  <a:srgbClr val="FFFFFF"/>
                </a:solidFill>
              </a:rPr>
              <a:t>Vitor </a:t>
            </a:r>
            <a:r>
              <a:rPr lang="en-US" dirty="0" err="1">
                <a:solidFill>
                  <a:srgbClr val="FFFFFF"/>
                </a:solidFill>
              </a:rPr>
              <a:t>Moscardi</a:t>
            </a:r>
            <a:r>
              <a:rPr lang="en-US" dirty="0">
                <a:solidFill>
                  <a:srgbClr val="FFFFFF"/>
                </a:solidFill>
              </a:rPr>
              <a:t> |RA: 210017849</a:t>
            </a:r>
          </a:p>
        </p:txBody>
      </p:sp>
    </p:spTree>
    <p:extLst>
      <p:ext uri="{BB962C8B-B14F-4D97-AF65-F5344CB8AC3E}">
        <p14:creationId xmlns:p14="http://schemas.microsoft.com/office/powerpoint/2010/main" val="376597708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1AC4B2-251E-8DBA-006A-47CA3241ABC3}"/>
              </a:ext>
            </a:extLst>
          </p:cNvPr>
          <p:cNvSpPr>
            <a:spLocks noGrp="1"/>
          </p:cNvSpPr>
          <p:nvPr>
            <p:ph type="title"/>
          </p:nvPr>
        </p:nvSpPr>
        <p:spPr>
          <a:xfrm>
            <a:off x="581193" y="702156"/>
            <a:ext cx="6309003" cy="1013800"/>
          </a:xfrm>
        </p:spPr>
        <p:txBody>
          <a:bodyPr>
            <a:normAutofit/>
          </a:bodyPr>
          <a:lstStyle/>
          <a:p>
            <a:pPr algn="ctr"/>
            <a:r>
              <a:rPr lang="pt-BR" dirty="0">
                <a:solidFill>
                  <a:schemeClr val="tx2"/>
                </a:solidFill>
              </a:rPr>
              <a:t>Sistema de Gerenciamento de Projetos</a:t>
            </a:r>
          </a:p>
        </p:txBody>
      </p:sp>
      <p:sp>
        <p:nvSpPr>
          <p:cNvPr id="1033" name="Rectangle 103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 name="Espaço Reservado para Conteúdo 2">
            <a:extLst>
              <a:ext uri="{FF2B5EF4-FFF2-40B4-BE49-F238E27FC236}">
                <a16:creationId xmlns:a16="http://schemas.microsoft.com/office/drawing/2014/main" id="{3161BBD4-5B0D-1BF7-90FF-BCB3042D6585}"/>
              </a:ext>
            </a:extLst>
          </p:cNvPr>
          <p:cNvSpPr>
            <a:spLocks noGrp="1"/>
          </p:cNvSpPr>
          <p:nvPr>
            <p:ph idx="1"/>
          </p:nvPr>
        </p:nvSpPr>
        <p:spPr>
          <a:xfrm>
            <a:off x="581194" y="1632247"/>
            <a:ext cx="6309003" cy="5225751"/>
          </a:xfrm>
        </p:spPr>
        <p:txBody>
          <a:bodyPr>
            <a:normAutofit/>
          </a:bodyPr>
          <a:lstStyle/>
          <a:p>
            <a:pPr>
              <a:lnSpc>
                <a:spcPct val="90000"/>
              </a:lnSpc>
            </a:pPr>
            <a:r>
              <a:rPr lang="pt-BR" sz="2000" dirty="0">
                <a:solidFill>
                  <a:schemeClr val="tx2"/>
                </a:solidFill>
              </a:rPr>
              <a:t>Uma plataforma organizada que auxilia na supervisão, coordenação e controle de atividades relacionadas a um projeto</a:t>
            </a:r>
          </a:p>
          <a:p>
            <a:pPr>
              <a:lnSpc>
                <a:spcPct val="90000"/>
              </a:lnSpc>
            </a:pPr>
            <a:endParaRPr lang="pt-BR" sz="2000" dirty="0">
              <a:solidFill>
                <a:schemeClr val="tx2"/>
              </a:solidFill>
            </a:endParaRPr>
          </a:p>
          <a:p>
            <a:pPr marL="0" indent="0">
              <a:lnSpc>
                <a:spcPct val="90000"/>
              </a:lnSpc>
              <a:buNone/>
            </a:pPr>
            <a:r>
              <a:rPr lang="pt-BR" sz="2000" b="1" dirty="0">
                <a:solidFill>
                  <a:schemeClr val="tx2"/>
                </a:solidFill>
              </a:rPr>
              <a:t>Funcionalidades:</a:t>
            </a:r>
          </a:p>
          <a:p>
            <a:pPr>
              <a:lnSpc>
                <a:spcPct val="90000"/>
              </a:lnSpc>
            </a:pPr>
            <a:r>
              <a:rPr lang="pt-BR" sz="2000" dirty="0">
                <a:solidFill>
                  <a:schemeClr val="tx2"/>
                </a:solidFill>
              </a:rPr>
              <a:t>Planejamento;</a:t>
            </a:r>
          </a:p>
          <a:p>
            <a:pPr>
              <a:lnSpc>
                <a:spcPct val="90000"/>
              </a:lnSpc>
            </a:pPr>
            <a:r>
              <a:rPr lang="pt-BR" sz="2000" dirty="0">
                <a:solidFill>
                  <a:schemeClr val="tx2"/>
                </a:solidFill>
              </a:rPr>
              <a:t>Acompanhamento;</a:t>
            </a:r>
          </a:p>
          <a:p>
            <a:pPr>
              <a:lnSpc>
                <a:spcPct val="90000"/>
              </a:lnSpc>
            </a:pPr>
            <a:r>
              <a:rPr lang="pt-BR" sz="2000" dirty="0">
                <a:solidFill>
                  <a:schemeClr val="tx2"/>
                </a:solidFill>
              </a:rPr>
              <a:t>Controle; </a:t>
            </a:r>
          </a:p>
          <a:p>
            <a:pPr>
              <a:lnSpc>
                <a:spcPct val="90000"/>
              </a:lnSpc>
            </a:pPr>
            <a:r>
              <a:rPr lang="pt-BR" sz="2000" dirty="0">
                <a:solidFill>
                  <a:schemeClr val="tx2"/>
                </a:solidFill>
              </a:rPr>
              <a:t>Colaboração;</a:t>
            </a:r>
          </a:p>
          <a:p>
            <a:pPr>
              <a:lnSpc>
                <a:spcPct val="90000"/>
              </a:lnSpc>
            </a:pPr>
            <a:r>
              <a:rPr lang="pt-BR" sz="2000" dirty="0">
                <a:solidFill>
                  <a:schemeClr val="tx2"/>
                </a:solidFill>
              </a:rPr>
              <a:t>Gestão de tarefas;</a:t>
            </a:r>
          </a:p>
          <a:p>
            <a:pPr>
              <a:lnSpc>
                <a:spcPct val="90000"/>
              </a:lnSpc>
            </a:pPr>
            <a:r>
              <a:rPr lang="pt-BR" sz="2000" dirty="0">
                <a:solidFill>
                  <a:schemeClr val="tx2"/>
                </a:solidFill>
              </a:rPr>
              <a:t>Orçamentação;</a:t>
            </a:r>
          </a:p>
          <a:p>
            <a:pPr>
              <a:lnSpc>
                <a:spcPct val="90000"/>
              </a:lnSpc>
            </a:pPr>
            <a:r>
              <a:rPr lang="pt-BR" sz="2000" dirty="0">
                <a:solidFill>
                  <a:schemeClr val="tx2"/>
                </a:solidFill>
              </a:rPr>
              <a:t>Análises.</a:t>
            </a:r>
          </a:p>
          <a:p>
            <a:pPr>
              <a:lnSpc>
                <a:spcPct val="90000"/>
              </a:lnSpc>
            </a:pPr>
            <a:r>
              <a:rPr lang="pt-BR" sz="2000" dirty="0">
                <a:solidFill>
                  <a:schemeClr val="tx2"/>
                </a:solidFill>
              </a:rPr>
              <a:t>Entre Outros.</a:t>
            </a:r>
          </a:p>
        </p:txBody>
      </p:sp>
      <p:pic>
        <p:nvPicPr>
          <p:cNvPr id="1026" name="Picture 2" descr="Fluxo de trabalho, conceito de organização do trabalho. processo de  gerenciamento de projetos, rede abstrata do sistema de negócios, esquema  com conexões, interações, tarefas. ilustração vetorial plana isolada no  fundo branco |">
            <a:extLst>
              <a:ext uri="{FF2B5EF4-FFF2-40B4-BE49-F238E27FC236}">
                <a16:creationId xmlns:a16="http://schemas.microsoft.com/office/drawing/2014/main" id="{83F82A9E-AC5C-78FA-2DBD-B7EFB00E60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82" r="23233" b="-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1000"/>
                                        <p:tgtEl>
                                          <p:spTgt spid="3">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10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10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1000"/>
                                        <p:tgtEl>
                                          <p:spTgt spid="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1000"/>
                                        <p:tgtEl>
                                          <p:spTgt spid="3">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2050" name="Picture 2" descr="Objetivo - ícones de diversos grátis">
            <a:extLst>
              <a:ext uri="{FF2B5EF4-FFF2-40B4-BE49-F238E27FC236}">
                <a16:creationId xmlns:a16="http://schemas.microsoft.com/office/drawing/2014/main" id="{B8C0B72E-085B-85F1-919F-D333B7B991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636" y="791045"/>
            <a:ext cx="5476375" cy="5476375"/>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1BFAE6B0-27D0-A8D0-D977-9320774D31B6}"/>
              </a:ext>
            </a:extLst>
          </p:cNvPr>
          <p:cNvSpPr>
            <a:spLocks noGrp="1"/>
          </p:cNvSpPr>
          <p:nvPr>
            <p:ph type="title"/>
          </p:nvPr>
        </p:nvSpPr>
        <p:spPr>
          <a:xfrm>
            <a:off x="6873606" y="147376"/>
            <a:ext cx="4597758" cy="1188720"/>
          </a:xfrm>
        </p:spPr>
        <p:txBody>
          <a:bodyPr>
            <a:normAutofit/>
          </a:bodyPr>
          <a:lstStyle/>
          <a:p>
            <a:pPr algn="ctr"/>
            <a:r>
              <a:rPr lang="pt-BR" sz="3600" dirty="0">
                <a:solidFill>
                  <a:srgbClr val="FFFFFF"/>
                </a:solidFill>
              </a:rPr>
              <a:t>objetivo</a:t>
            </a:r>
          </a:p>
        </p:txBody>
      </p:sp>
      <p:sp>
        <p:nvSpPr>
          <p:cNvPr id="3" name="Espaço Reservado para Conteúdo 2">
            <a:extLst>
              <a:ext uri="{FF2B5EF4-FFF2-40B4-BE49-F238E27FC236}">
                <a16:creationId xmlns:a16="http://schemas.microsoft.com/office/drawing/2014/main" id="{09B5436B-433A-A18B-77F1-09BAB72F9C53}"/>
              </a:ext>
            </a:extLst>
          </p:cNvPr>
          <p:cNvSpPr>
            <a:spLocks noGrp="1"/>
          </p:cNvSpPr>
          <p:nvPr>
            <p:ph idx="1"/>
          </p:nvPr>
        </p:nvSpPr>
        <p:spPr>
          <a:xfrm>
            <a:off x="6873606" y="1336096"/>
            <a:ext cx="4597758" cy="4920705"/>
          </a:xfrm>
        </p:spPr>
        <p:txBody>
          <a:bodyPr>
            <a:normAutofit lnSpcReduction="10000"/>
          </a:bodyPr>
          <a:lstStyle/>
          <a:p>
            <a:r>
              <a:rPr lang="pt-BR" sz="2400" dirty="0">
                <a:solidFill>
                  <a:srgbClr val="FFFFFF"/>
                </a:solidFill>
              </a:rPr>
              <a:t>O Sistema de Gerenciamento de Projetos é essencial para o sucesso empresarial, garantindo organização, controle eficaz de recursos, comunicação eficiente e resolução de problemas. </a:t>
            </a:r>
          </a:p>
          <a:p>
            <a:pPr marL="0" indent="0">
              <a:buNone/>
            </a:pPr>
            <a:endParaRPr lang="pt-BR" sz="1600" dirty="0">
              <a:solidFill>
                <a:srgbClr val="FFFFFF"/>
              </a:solidFill>
            </a:endParaRPr>
          </a:p>
          <a:p>
            <a:r>
              <a:rPr lang="pt-BR" sz="2400" dirty="0">
                <a:solidFill>
                  <a:srgbClr val="FFFFFF"/>
                </a:solidFill>
              </a:rPr>
              <a:t>Sua principal missão é assegurar o cumprimento de prazos, orçamentos e padrões de qualidade, promovendo a satisfação do cliente e facilitando a busca pela melhoria contínua.</a:t>
            </a:r>
          </a:p>
        </p:txBody>
      </p:sp>
    </p:spTree>
    <p:extLst>
      <p:ext uri="{BB962C8B-B14F-4D97-AF65-F5344CB8AC3E}">
        <p14:creationId xmlns:p14="http://schemas.microsoft.com/office/powerpoint/2010/main" val="16737891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out)">
                                      <p:cBhvr>
                                        <p:cTn id="7" dur="1250"/>
                                        <p:tgtEl>
                                          <p:spTgt spid="2050"/>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out)">
                                      <p:cBhvr>
                                        <p:cTn id="10" dur="1500"/>
                                        <p:tgtEl>
                                          <p:spTgt spid="2"/>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out)">
                                      <p:cBhvr>
                                        <p:cTn id="13" dur="1500"/>
                                        <p:tgtEl>
                                          <p:spTgt spid="3">
                                            <p:txEl>
                                              <p:pRg st="0" end="0"/>
                                            </p:txEl>
                                          </p:spTgt>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ircle(out)">
                                      <p:cBhvr>
                                        <p:cTn id="16"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2EE653D-BC14-45B1-8D24-7B1D15C15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756044-8ABF-436D-ACC7-CC5D8A890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3739AA47-DC8A-6516-BE62-CDAB398AB472}"/>
              </a:ext>
            </a:extLst>
          </p:cNvPr>
          <p:cNvSpPr>
            <a:spLocks noGrp="1"/>
          </p:cNvSpPr>
          <p:nvPr>
            <p:ph type="title"/>
          </p:nvPr>
        </p:nvSpPr>
        <p:spPr>
          <a:xfrm>
            <a:off x="768265" y="3425294"/>
            <a:ext cx="3222911" cy="2800478"/>
          </a:xfrm>
        </p:spPr>
        <p:txBody>
          <a:bodyPr anchor="ctr">
            <a:normAutofit/>
          </a:bodyPr>
          <a:lstStyle/>
          <a:p>
            <a:pPr algn="ctr"/>
            <a:r>
              <a:rPr lang="pt-BR" sz="3600" dirty="0">
                <a:solidFill>
                  <a:srgbClr val="FFFFFF"/>
                </a:solidFill>
              </a:rPr>
              <a:t>Mercado Atual</a:t>
            </a:r>
          </a:p>
        </p:txBody>
      </p:sp>
      <p:sp>
        <p:nvSpPr>
          <p:cNvPr id="37" name="Rectangle 36">
            <a:extLst>
              <a:ext uri="{FF2B5EF4-FFF2-40B4-BE49-F238E27FC236}">
                <a16:creationId xmlns:a16="http://schemas.microsoft.com/office/drawing/2014/main" id="{74D9782C-74A3-446D-82EF-820B150EE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199"/>
            <a:ext cx="5608482"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9" name="Rectangle 38">
            <a:extLst>
              <a:ext uri="{FF2B5EF4-FFF2-40B4-BE49-F238E27FC236}">
                <a16:creationId xmlns:a16="http://schemas.microsoft.com/office/drawing/2014/main" id="{83DAEFAE-02A0-4BD0-BD20-8B4D1DDE4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3934" y="453643"/>
            <a:ext cx="5591533" cy="985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 name="Rectangle 40">
            <a:extLst>
              <a:ext uri="{FF2B5EF4-FFF2-40B4-BE49-F238E27FC236}">
                <a16:creationId xmlns:a16="http://schemas.microsoft.com/office/drawing/2014/main" id="{177AEC09-3CCA-46EC-84BD-E93CF6B6A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4265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1.jpg">
            <a:extLst>
              <a:ext uri="{FF2B5EF4-FFF2-40B4-BE49-F238E27FC236}">
                <a16:creationId xmlns:a16="http://schemas.microsoft.com/office/drawing/2014/main" id="{C88FDD07-83D2-ECBC-5A8C-1C7224D0BF79}"/>
              </a:ext>
            </a:extLst>
          </p:cNvPr>
          <p:cNvPicPr/>
          <p:nvPr/>
        </p:nvPicPr>
        <p:blipFill>
          <a:blip r:embed="rId2"/>
          <a:stretch>
            <a:fillRect/>
          </a:stretch>
        </p:blipFill>
        <p:spPr>
          <a:xfrm>
            <a:off x="607398" y="1290664"/>
            <a:ext cx="2429755" cy="1154133"/>
          </a:xfrm>
          <a:prstGeom prst="rect">
            <a:avLst/>
          </a:prstGeom>
        </p:spPr>
      </p:pic>
      <p:sp>
        <p:nvSpPr>
          <p:cNvPr id="43" name="Rectangle 42">
            <a:extLst>
              <a:ext uri="{FF2B5EF4-FFF2-40B4-BE49-F238E27FC236}">
                <a16:creationId xmlns:a16="http://schemas.microsoft.com/office/drawing/2014/main" id="{D69A557F-B0B3-496C-89B0-58F3248CA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8374" y="649815"/>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3.png">
            <a:extLst>
              <a:ext uri="{FF2B5EF4-FFF2-40B4-BE49-F238E27FC236}">
                <a16:creationId xmlns:a16="http://schemas.microsoft.com/office/drawing/2014/main" id="{3EE80E4A-2279-A667-E293-FD7535CBD083}"/>
              </a:ext>
            </a:extLst>
          </p:cNvPr>
          <p:cNvPicPr/>
          <p:nvPr/>
        </p:nvPicPr>
        <p:blipFill>
          <a:blip r:embed="rId3"/>
          <a:srcRect t="28196" b="31798"/>
          <a:stretch>
            <a:fillRect/>
          </a:stretch>
        </p:blipFill>
        <p:spPr>
          <a:xfrm>
            <a:off x="3469240" y="1383889"/>
            <a:ext cx="2424909" cy="967683"/>
          </a:xfrm>
          <a:prstGeom prst="rect">
            <a:avLst/>
          </a:prstGeom>
        </p:spPr>
      </p:pic>
      <p:sp>
        <p:nvSpPr>
          <p:cNvPr id="45" name="Rectangle 44">
            <a:extLst>
              <a:ext uri="{FF2B5EF4-FFF2-40B4-BE49-F238E27FC236}">
                <a16:creationId xmlns:a16="http://schemas.microsoft.com/office/drawing/2014/main" id="{4B51D38F-DD9D-4C69-A9F6-11994D55D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3934" y="64669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4.png">
            <a:extLst>
              <a:ext uri="{FF2B5EF4-FFF2-40B4-BE49-F238E27FC236}">
                <a16:creationId xmlns:a16="http://schemas.microsoft.com/office/drawing/2014/main" id="{4A7FDB2F-F7C7-A420-EC41-98DAE9FCA3AC}"/>
              </a:ext>
            </a:extLst>
          </p:cNvPr>
          <p:cNvPicPr/>
          <p:nvPr/>
        </p:nvPicPr>
        <p:blipFill>
          <a:blip r:embed="rId4"/>
          <a:stretch>
            <a:fillRect/>
          </a:stretch>
        </p:blipFill>
        <p:spPr>
          <a:xfrm>
            <a:off x="6311383" y="1184764"/>
            <a:ext cx="2428325" cy="1365932"/>
          </a:xfrm>
          <a:prstGeom prst="rect">
            <a:avLst/>
          </a:prstGeom>
        </p:spPr>
      </p:pic>
      <p:sp>
        <p:nvSpPr>
          <p:cNvPr id="47" name="Rectangle 46">
            <a:extLst>
              <a:ext uri="{FF2B5EF4-FFF2-40B4-BE49-F238E27FC236}">
                <a16:creationId xmlns:a16="http://schemas.microsoft.com/office/drawing/2014/main" id="{278AB92F-486F-4BC0-9CCC-F51ADFD9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6076" y="64669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5.png">
            <a:extLst>
              <a:ext uri="{FF2B5EF4-FFF2-40B4-BE49-F238E27FC236}">
                <a16:creationId xmlns:a16="http://schemas.microsoft.com/office/drawing/2014/main" id="{B9EC6A75-B753-F6F5-69B2-7EFF359B4AA0}"/>
              </a:ext>
            </a:extLst>
          </p:cNvPr>
          <p:cNvPicPr>
            <a:picLocks/>
          </p:cNvPicPr>
          <p:nvPr/>
        </p:nvPicPr>
        <p:blipFill>
          <a:blip r:embed="rId5"/>
          <a:stretch>
            <a:fillRect/>
          </a:stretch>
        </p:blipFill>
        <p:spPr>
          <a:xfrm>
            <a:off x="9156943" y="1057500"/>
            <a:ext cx="2427657" cy="1620460"/>
          </a:xfrm>
          <a:prstGeom prst="rect">
            <a:avLst/>
          </a:prstGeom>
        </p:spPr>
      </p:pic>
      <p:sp>
        <p:nvSpPr>
          <p:cNvPr id="11" name="Content Placeholder 10">
            <a:extLst>
              <a:ext uri="{FF2B5EF4-FFF2-40B4-BE49-F238E27FC236}">
                <a16:creationId xmlns:a16="http://schemas.microsoft.com/office/drawing/2014/main" id="{FC94EFB0-4F22-87F6-744E-4792C0075452}"/>
              </a:ext>
            </a:extLst>
          </p:cNvPr>
          <p:cNvSpPr>
            <a:spLocks noGrp="1"/>
          </p:cNvSpPr>
          <p:nvPr>
            <p:ph idx="1"/>
          </p:nvPr>
        </p:nvSpPr>
        <p:spPr>
          <a:xfrm>
            <a:off x="4317065" y="3193403"/>
            <a:ext cx="7623144" cy="3664597"/>
          </a:xfrm>
        </p:spPr>
        <p:txBody>
          <a:bodyPr>
            <a:normAutofit/>
          </a:bodyPr>
          <a:lstStyle/>
          <a:p>
            <a:pPr marL="0" indent="0">
              <a:buNone/>
            </a:pPr>
            <a:r>
              <a:rPr lang="pt-BR" sz="2000" b="1" dirty="0"/>
              <a:t>Diferenciação no Mercado: </a:t>
            </a:r>
          </a:p>
          <a:p>
            <a:r>
              <a:rPr lang="pt-BR" sz="2000" dirty="0"/>
              <a:t>Destacamo-nos ao ir além das ferramentas convencionais de gerenciamento de projetos. </a:t>
            </a:r>
          </a:p>
          <a:p>
            <a:pPr marL="0" indent="0">
              <a:buNone/>
            </a:pPr>
            <a:r>
              <a:rPr lang="pt-BR" sz="2000" b="1" dirty="0"/>
              <a:t>Abrangência da Plataforma: </a:t>
            </a:r>
          </a:p>
          <a:p>
            <a:r>
              <a:rPr lang="pt-BR" sz="2000" dirty="0"/>
              <a:t>Desenvolvemos uma plataforma abrangente para atender tanto indivíduos quanto empresas. </a:t>
            </a:r>
          </a:p>
          <a:p>
            <a:pPr marL="0" indent="0">
              <a:buNone/>
            </a:pPr>
            <a:r>
              <a:rPr lang="pt-BR" sz="2000" b="1" dirty="0"/>
              <a:t>Acesso Gratuito: </a:t>
            </a:r>
          </a:p>
          <a:p>
            <a:r>
              <a:rPr lang="pt-BR" sz="2000" dirty="0"/>
              <a:t>Oferecemos nossa plataforma de forma gratuita. </a:t>
            </a:r>
          </a:p>
          <a:p>
            <a:pPr marL="0" indent="0">
              <a:buNone/>
            </a:pPr>
            <a:endParaRPr lang="pt-BR" sz="2000" dirty="0"/>
          </a:p>
        </p:txBody>
      </p:sp>
    </p:spTree>
    <p:extLst>
      <p:ext uri="{BB962C8B-B14F-4D97-AF65-F5344CB8AC3E}">
        <p14:creationId xmlns:p14="http://schemas.microsoft.com/office/powerpoint/2010/main" val="13307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1500"/>
                                        <p:tgtEl>
                                          <p:spTgt spid="7"/>
                                        </p:tgtEl>
                                      </p:cBhvr>
                                    </p:animEffect>
                                  </p:childTnLst>
                                </p:cTn>
                              </p:par>
                              <p:par>
                                <p:cTn id="8" presetID="16" presetClass="entr" presetSubtype="37"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1500"/>
                                        <p:tgtEl>
                                          <p:spTgt spid="6"/>
                                        </p:tgtEl>
                                      </p:cBhvr>
                                    </p:animEffect>
                                  </p:childTnLst>
                                </p:cTn>
                              </p:par>
                              <p:par>
                                <p:cTn id="11" presetID="16" presetClass="entr" presetSubtype="37"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1500"/>
                                        <p:tgtEl>
                                          <p:spTgt spid="5"/>
                                        </p:tgtEl>
                                      </p:cBhvr>
                                    </p:animEffect>
                                  </p:childTnLst>
                                </p:cTn>
                              </p:par>
                              <p:par>
                                <p:cTn id="14" presetID="16" presetClass="entr" presetSubtype="37"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outVertical)">
                                      <p:cBhvr>
                                        <p:cTn id="16" dur="1500"/>
                                        <p:tgtEl>
                                          <p:spTgt spid="4"/>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1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up)">
                                      <p:cBhvr>
                                        <p:cTn id="23" dur="500"/>
                                        <p:tgtEl>
                                          <p:spTgt spid="11">
                                            <p:txEl>
                                              <p:pRg st="0" end="0"/>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up)">
                                      <p:cBhvr>
                                        <p:cTn id="26" dur="500"/>
                                        <p:tgtEl>
                                          <p:spTgt spid="11">
                                            <p:txEl>
                                              <p:pRg st="1" end="1"/>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up)">
                                      <p:cBhvr>
                                        <p:cTn id="29" dur="500"/>
                                        <p:tgtEl>
                                          <p:spTgt spid="11">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up)">
                                      <p:cBhvr>
                                        <p:cTn id="32" dur="500"/>
                                        <p:tgtEl>
                                          <p:spTgt spid="11">
                                            <p:txEl>
                                              <p:pRg st="3" end="3"/>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up)">
                                      <p:cBhvr>
                                        <p:cTn id="35" dur="500"/>
                                        <p:tgtEl>
                                          <p:spTgt spid="11">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up)">
                                      <p:cBhvr>
                                        <p:cTn id="3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2EE653D-BC14-45B1-8D24-7B1D15C15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756044-8ABF-436D-ACC7-CC5D8A890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3739AA47-DC8A-6516-BE62-CDAB398AB472}"/>
              </a:ext>
            </a:extLst>
          </p:cNvPr>
          <p:cNvSpPr>
            <a:spLocks noGrp="1"/>
          </p:cNvSpPr>
          <p:nvPr>
            <p:ph type="title"/>
          </p:nvPr>
        </p:nvSpPr>
        <p:spPr>
          <a:xfrm>
            <a:off x="768265" y="3425294"/>
            <a:ext cx="3222911" cy="2800478"/>
          </a:xfrm>
        </p:spPr>
        <p:txBody>
          <a:bodyPr anchor="ctr">
            <a:normAutofit/>
          </a:bodyPr>
          <a:lstStyle/>
          <a:p>
            <a:pPr algn="ctr"/>
            <a:r>
              <a:rPr lang="pt-BR" sz="3600" dirty="0">
                <a:solidFill>
                  <a:srgbClr val="FFFFFF"/>
                </a:solidFill>
              </a:rPr>
              <a:t>Mercado Atual</a:t>
            </a:r>
          </a:p>
        </p:txBody>
      </p:sp>
      <p:sp>
        <p:nvSpPr>
          <p:cNvPr id="37" name="Rectangle 36">
            <a:extLst>
              <a:ext uri="{FF2B5EF4-FFF2-40B4-BE49-F238E27FC236}">
                <a16:creationId xmlns:a16="http://schemas.microsoft.com/office/drawing/2014/main" id="{74D9782C-74A3-446D-82EF-820B150EE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199"/>
            <a:ext cx="5608482"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9" name="Rectangle 38">
            <a:extLst>
              <a:ext uri="{FF2B5EF4-FFF2-40B4-BE49-F238E27FC236}">
                <a16:creationId xmlns:a16="http://schemas.microsoft.com/office/drawing/2014/main" id="{83DAEFAE-02A0-4BD0-BD20-8B4D1DDE4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3934" y="453643"/>
            <a:ext cx="5591533" cy="985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 name="Rectangle 40">
            <a:extLst>
              <a:ext uri="{FF2B5EF4-FFF2-40B4-BE49-F238E27FC236}">
                <a16:creationId xmlns:a16="http://schemas.microsoft.com/office/drawing/2014/main" id="{177AEC09-3CCA-46EC-84BD-E93CF6B6A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4265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1.jpg">
            <a:extLst>
              <a:ext uri="{FF2B5EF4-FFF2-40B4-BE49-F238E27FC236}">
                <a16:creationId xmlns:a16="http://schemas.microsoft.com/office/drawing/2014/main" id="{C88FDD07-83D2-ECBC-5A8C-1C7224D0BF79}"/>
              </a:ext>
            </a:extLst>
          </p:cNvPr>
          <p:cNvPicPr/>
          <p:nvPr/>
        </p:nvPicPr>
        <p:blipFill>
          <a:blip r:embed="rId2"/>
          <a:stretch>
            <a:fillRect/>
          </a:stretch>
        </p:blipFill>
        <p:spPr>
          <a:xfrm>
            <a:off x="607398" y="1290664"/>
            <a:ext cx="2429755" cy="1154133"/>
          </a:xfrm>
          <a:prstGeom prst="rect">
            <a:avLst/>
          </a:prstGeom>
        </p:spPr>
      </p:pic>
      <p:sp>
        <p:nvSpPr>
          <p:cNvPr id="43" name="Rectangle 42">
            <a:extLst>
              <a:ext uri="{FF2B5EF4-FFF2-40B4-BE49-F238E27FC236}">
                <a16:creationId xmlns:a16="http://schemas.microsoft.com/office/drawing/2014/main" id="{D69A557F-B0B3-496C-89B0-58F3248CA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8374" y="649815"/>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3.png">
            <a:extLst>
              <a:ext uri="{FF2B5EF4-FFF2-40B4-BE49-F238E27FC236}">
                <a16:creationId xmlns:a16="http://schemas.microsoft.com/office/drawing/2014/main" id="{3EE80E4A-2279-A667-E293-FD7535CBD083}"/>
              </a:ext>
            </a:extLst>
          </p:cNvPr>
          <p:cNvPicPr/>
          <p:nvPr/>
        </p:nvPicPr>
        <p:blipFill>
          <a:blip r:embed="rId3"/>
          <a:srcRect t="28196" b="31798"/>
          <a:stretch>
            <a:fillRect/>
          </a:stretch>
        </p:blipFill>
        <p:spPr>
          <a:xfrm>
            <a:off x="3469240" y="1383889"/>
            <a:ext cx="2424909" cy="967683"/>
          </a:xfrm>
          <a:prstGeom prst="rect">
            <a:avLst/>
          </a:prstGeom>
        </p:spPr>
      </p:pic>
      <p:sp>
        <p:nvSpPr>
          <p:cNvPr id="45" name="Rectangle 44">
            <a:extLst>
              <a:ext uri="{FF2B5EF4-FFF2-40B4-BE49-F238E27FC236}">
                <a16:creationId xmlns:a16="http://schemas.microsoft.com/office/drawing/2014/main" id="{4B51D38F-DD9D-4C69-A9F6-11994D55D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3934" y="64669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4.png">
            <a:extLst>
              <a:ext uri="{FF2B5EF4-FFF2-40B4-BE49-F238E27FC236}">
                <a16:creationId xmlns:a16="http://schemas.microsoft.com/office/drawing/2014/main" id="{4A7FDB2F-F7C7-A420-EC41-98DAE9FCA3AC}"/>
              </a:ext>
            </a:extLst>
          </p:cNvPr>
          <p:cNvPicPr/>
          <p:nvPr/>
        </p:nvPicPr>
        <p:blipFill>
          <a:blip r:embed="rId4"/>
          <a:stretch>
            <a:fillRect/>
          </a:stretch>
        </p:blipFill>
        <p:spPr>
          <a:xfrm>
            <a:off x="6311383" y="1184764"/>
            <a:ext cx="2428325" cy="1365932"/>
          </a:xfrm>
          <a:prstGeom prst="rect">
            <a:avLst/>
          </a:prstGeom>
        </p:spPr>
      </p:pic>
      <p:sp>
        <p:nvSpPr>
          <p:cNvPr id="47" name="Rectangle 46">
            <a:extLst>
              <a:ext uri="{FF2B5EF4-FFF2-40B4-BE49-F238E27FC236}">
                <a16:creationId xmlns:a16="http://schemas.microsoft.com/office/drawing/2014/main" id="{278AB92F-486F-4BC0-9CCC-F51ADFD9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6076" y="646698"/>
            <a:ext cx="2753496" cy="2452202"/>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5.png">
            <a:extLst>
              <a:ext uri="{FF2B5EF4-FFF2-40B4-BE49-F238E27FC236}">
                <a16:creationId xmlns:a16="http://schemas.microsoft.com/office/drawing/2014/main" id="{B9EC6A75-B753-F6F5-69B2-7EFF359B4AA0}"/>
              </a:ext>
            </a:extLst>
          </p:cNvPr>
          <p:cNvPicPr>
            <a:picLocks/>
          </p:cNvPicPr>
          <p:nvPr/>
        </p:nvPicPr>
        <p:blipFill>
          <a:blip r:embed="rId5"/>
          <a:stretch>
            <a:fillRect/>
          </a:stretch>
        </p:blipFill>
        <p:spPr>
          <a:xfrm>
            <a:off x="9156943" y="1057500"/>
            <a:ext cx="2427657" cy="1620460"/>
          </a:xfrm>
          <a:prstGeom prst="rect">
            <a:avLst/>
          </a:prstGeom>
        </p:spPr>
      </p:pic>
      <p:sp>
        <p:nvSpPr>
          <p:cNvPr id="11" name="Content Placeholder 10">
            <a:extLst>
              <a:ext uri="{FF2B5EF4-FFF2-40B4-BE49-F238E27FC236}">
                <a16:creationId xmlns:a16="http://schemas.microsoft.com/office/drawing/2014/main" id="{FC94EFB0-4F22-87F6-744E-4792C0075452}"/>
              </a:ext>
            </a:extLst>
          </p:cNvPr>
          <p:cNvSpPr>
            <a:spLocks noGrp="1"/>
          </p:cNvSpPr>
          <p:nvPr>
            <p:ph idx="1"/>
          </p:nvPr>
        </p:nvSpPr>
        <p:spPr>
          <a:xfrm>
            <a:off x="4317064" y="2954866"/>
            <a:ext cx="7874936" cy="3956141"/>
          </a:xfrm>
        </p:spPr>
        <p:txBody>
          <a:bodyPr>
            <a:normAutofit/>
          </a:bodyPr>
          <a:lstStyle/>
          <a:p>
            <a:pPr marL="0" indent="0">
              <a:buNone/>
            </a:pPr>
            <a:r>
              <a:rPr lang="pt-BR" sz="2000" b="1" dirty="0"/>
              <a:t>Atribuição Principal: </a:t>
            </a:r>
          </a:p>
          <a:p>
            <a:r>
              <a:rPr lang="pt-BR" sz="2000" dirty="0"/>
              <a:t>Simplificar e otimizar o acompanhamento, planejamento e controle de projetos. </a:t>
            </a:r>
          </a:p>
          <a:p>
            <a:pPr marL="0" indent="0">
              <a:buNone/>
            </a:pPr>
            <a:r>
              <a:rPr lang="pt-BR" sz="2000" b="1" dirty="0"/>
              <a:t>Compromisso Social: </a:t>
            </a:r>
          </a:p>
          <a:p>
            <a:r>
              <a:rPr lang="pt-BR" sz="2000" dirty="0"/>
              <a:t>Comprometidos em impactar positivamente a população. </a:t>
            </a:r>
          </a:p>
          <a:p>
            <a:pPr marL="0" indent="0">
              <a:buNone/>
            </a:pPr>
            <a:r>
              <a:rPr lang="pt-BR" sz="2000" b="1" dirty="0"/>
              <a:t>Finalidade: </a:t>
            </a:r>
          </a:p>
          <a:p>
            <a:r>
              <a:rPr lang="pt-BR" sz="2000" dirty="0"/>
              <a:t>Proporcionar uma ferramenta completa e acessível, superando as expectativas do mercado, contribuindo para o sucesso de projetos pessoais e empresariais, e impactando positivamente a sociedade.</a:t>
            </a:r>
            <a:endParaRPr lang="en-US" sz="2000" dirty="0"/>
          </a:p>
        </p:txBody>
      </p:sp>
    </p:spTree>
    <p:extLst>
      <p:ext uri="{BB962C8B-B14F-4D97-AF65-F5344CB8AC3E}">
        <p14:creationId xmlns:p14="http://schemas.microsoft.com/office/powerpoint/2010/main" val="314491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left)">
                                      <p:cBhvr>
                                        <p:cTn id="10" dur="500"/>
                                        <p:tgtEl>
                                          <p:spTgt spid="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wipe(left)">
                                      <p:cBhvr>
                                        <p:cTn id="13" dur="500"/>
                                        <p:tgtEl>
                                          <p:spTgt spid="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wipe(left)">
                                      <p:cBhvr>
                                        <p:cTn id="16" dur="500"/>
                                        <p:tgtEl>
                                          <p:spTgt spid="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wipe(left)">
                                      <p:cBhvr>
                                        <p:cTn id="19" dur="500"/>
                                        <p:tgtEl>
                                          <p:spTgt spid="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wipe(left)">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913220-F1DA-C8C6-8CAE-AD579EAFE826}"/>
              </a:ext>
            </a:extLst>
          </p:cNvPr>
          <p:cNvSpPr>
            <a:spLocks noGrp="1"/>
          </p:cNvSpPr>
          <p:nvPr>
            <p:ph type="title"/>
          </p:nvPr>
        </p:nvSpPr>
        <p:spPr>
          <a:xfrm>
            <a:off x="446534" y="141062"/>
            <a:ext cx="3484762" cy="1462692"/>
          </a:xfrm>
        </p:spPr>
        <p:txBody>
          <a:bodyPr>
            <a:normAutofit/>
          </a:bodyPr>
          <a:lstStyle/>
          <a:p>
            <a:r>
              <a:rPr lang="pt-BR" sz="3600" dirty="0">
                <a:solidFill>
                  <a:schemeClr val="bg1">
                    <a:lumMod val="75000"/>
                    <a:lumOff val="25000"/>
                  </a:schemeClr>
                </a:solidFill>
              </a:rPr>
              <a:t>Metodologia</a:t>
            </a:r>
          </a:p>
        </p:txBody>
      </p:sp>
      <p:sp>
        <p:nvSpPr>
          <p:cNvPr id="3081" name="Rectangle 308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083" name="Rectangle 308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85" name="Rectangle 308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 name="Espaço Reservado para Conteúdo 2">
            <a:extLst>
              <a:ext uri="{FF2B5EF4-FFF2-40B4-BE49-F238E27FC236}">
                <a16:creationId xmlns:a16="http://schemas.microsoft.com/office/drawing/2014/main" id="{A0543308-002B-22B6-E029-B1960B387380}"/>
              </a:ext>
            </a:extLst>
          </p:cNvPr>
          <p:cNvSpPr>
            <a:spLocks noGrp="1"/>
          </p:cNvSpPr>
          <p:nvPr>
            <p:ph idx="1"/>
          </p:nvPr>
        </p:nvSpPr>
        <p:spPr>
          <a:xfrm>
            <a:off x="446535" y="1981538"/>
            <a:ext cx="3795296" cy="4714684"/>
          </a:xfrm>
        </p:spPr>
        <p:txBody>
          <a:bodyPr anchor="t">
            <a:normAutofit fontScale="92500" lnSpcReduction="10000"/>
          </a:bodyPr>
          <a:lstStyle/>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Definição de Objetivos e Escopo.</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Pesquisa e Análise de Mercado.</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Design e Arquitetura.</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Desenvolvimento de Software.</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Testes e Qualidade.</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Integração de Segurança.</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Teste de Usabilidade.</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Documentação.</a:t>
            </a:r>
          </a:p>
          <a:p>
            <a:pPr>
              <a:lnSpc>
                <a:spcPct val="90000"/>
              </a:lnSpc>
              <a:buFont typeface="Arial" panose="020B0604020202020204" pitchFamily="34" charset="0"/>
              <a:buChar char="•"/>
            </a:pPr>
            <a:r>
              <a:rPr lang="pt-BR" sz="2400" b="0" i="0" dirty="0">
                <a:solidFill>
                  <a:schemeClr val="bg1">
                    <a:lumMod val="75000"/>
                    <a:lumOff val="25000"/>
                  </a:schemeClr>
                </a:solidFill>
                <a:effectLst/>
                <a:latin typeface="Söhne"/>
              </a:rPr>
              <a:t>Apresentação do Projeto.</a:t>
            </a:r>
            <a:endParaRPr lang="pt-BR" sz="2400" dirty="0">
              <a:solidFill>
                <a:schemeClr val="bg1">
                  <a:lumMod val="75000"/>
                  <a:lumOff val="25000"/>
                </a:schemeClr>
              </a:solidFill>
            </a:endParaRPr>
          </a:p>
        </p:txBody>
      </p:sp>
      <p:pic>
        <p:nvPicPr>
          <p:cNvPr id="3074" name="Picture 2" descr="Vetores e ilustrações de Metodologia para download gratuito | Freepik">
            <a:extLst>
              <a:ext uri="{FF2B5EF4-FFF2-40B4-BE49-F238E27FC236}">
                <a16:creationId xmlns:a16="http://schemas.microsoft.com/office/drawing/2014/main" id="{CA9640B7-629E-BE58-799D-192581328A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15" b="14531"/>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0036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7177" name="Rectangle 717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7179" name="Rectangle 717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7181" name="Rectangle 718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useBgFill="1">
        <p:nvSpPr>
          <p:cNvPr id="7183" name="Rectangle 7182">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7170" name="Picture 2" descr="Use belas ilustrações em seu site com UnDraw e Inkscape | Blogson">
            <a:extLst>
              <a:ext uri="{FF2B5EF4-FFF2-40B4-BE49-F238E27FC236}">
                <a16:creationId xmlns:a16="http://schemas.microsoft.com/office/drawing/2014/main" id="{12B13C27-63E2-F06B-6F66-A915A8A008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71" r="3150" b="1"/>
          <a:stretch/>
        </p:blipFill>
        <p:spPr bwMode="auto">
          <a:xfrm>
            <a:off x="453302" y="457200"/>
            <a:ext cx="7588885" cy="5899650"/>
          </a:xfrm>
          <a:prstGeom prst="rect">
            <a:avLst/>
          </a:prstGeom>
          <a:noFill/>
          <a:extLst>
            <a:ext uri="{909E8E84-426E-40DD-AFC4-6F175D3DCCD1}">
              <a14:hiddenFill xmlns:a14="http://schemas.microsoft.com/office/drawing/2010/main">
                <a:solidFill>
                  <a:srgbClr val="FFFFFF"/>
                </a:solidFill>
              </a14:hiddenFill>
            </a:ext>
          </a:extLst>
        </p:spPr>
      </p:pic>
      <p:sp>
        <p:nvSpPr>
          <p:cNvPr id="7185" name="Rectangle 7184">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246B8D96-B992-1716-6E80-9A88BF0FB1D7}"/>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a:solidFill>
                  <a:srgbClr val="FFFFFF"/>
                </a:solidFill>
              </a:rPr>
              <a:t>Demonstração</a:t>
            </a:r>
          </a:p>
        </p:txBody>
      </p:sp>
      <p:sp>
        <p:nvSpPr>
          <p:cNvPr id="7187" name="Rectangle 7186">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2824509983"/>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20D86886-45DC-F81A-8571-FB7A270532A0}"/>
              </a:ext>
            </a:extLst>
          </p:cNvPr>
          <p:cNvSpPr>
            <a:spLocks noGrp="1"/>
          </p:cNvSpPr>
          <p:nvPr>
            <p:ph type="title"/>
          </p:nvPr>
        </p:nvSpPr>
        <p:spPr>
          <a:xfrm>
            <a:off x="807559" y="209154"/>
            <a:ext cx="6647905" cy="1188720"/>
          </a:xfrm>
        </p:spPr>
        <p:txBody>
          <a:bodyPr>
            <a:normAutofit/>
          </a:bodyPr>
          <a:lstStyle/>
          <a:p>
            <a:pPr algn="ctr"/>
            <a:r>
              <a:rPr lang="pt-BR" sz="3600" dirty="0">
                <a:solidFill>
                  <a:srgbClr val="FFFFFF"/>
                </a:solidFill>
              </a:rPr>
              <a:t>Ferramentas</a:t>
            </a:r>
          </a:p>
        </p:txBody>
      </p:sp>
      <p:sp>
        <p:nvSpPr>
          <p:cNvPr id="6155" name="Rectangle 615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157" name="Rectangle 615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159" name="Rectangle 615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 name="Espaço Reservado para Conteúdo 2">
            <a:extLst>
              <a:ext uri="{FF2B5EF4-FFF2-40B4-BE49-F238E27FC236}">
                <a16:creationId xmlns:a16="http://schemas.microsoft.com/office/drawing/2014/main" id="{C1FD2A5D-5FD2-19FD-95AD-F6F2832DA17F}"/>
              </a:ext>
            </a:extLst>
          </p:cNvPr>
          <p:cNvSpPr>
            <a:spLocks noGrp="1"/>
          </p:cNvSpPr>
          <p:nvPr>
            <p:ph idx="1"/>
          </p:nvPr>
        </p:nvSpPr>
        <p:spPr>
          <a:xfrm>
            <a:off x="446534" y="1397874"/>
            <a:ext cx="7498615" cy="4992691"/>
          </a:xfrm>
        </p:spPr>
        <p:txBody>
          <a:bodyPr>
            <a:normAutofit/>
          </a:bodyPr>
          <a:lstStyle/>
          <a:p>
            <a:pPr>
              <a:lnSpc>
                <a:spcPct val="90000"/>
              </a:lnSpc>
              <a:buFont typeface="+mj-lt"/>
              <a:buAutoNum type="arabicPeriod"/>
            </a:pPr>
            <a:r>
              <a:rPr lang="pt-BR" sz="2000" b="1" i="0" dirty="0">
                <a:solidFill>
                  <a:srgbClr val="FFFFFF"/>
                </a:solidFill>
                <a:effectLst/>
                <a:latin typeface="Söhne"/>
              </a:rPr>
              <a:t>MySQL:</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Banco de dados eficiente para armazenar dados de projetos e usuários, permitindo consultas rápidas e estruturadas.</a:t>
            </a:r>
          </a:p>
          <a:p>
            <a:pPr>
              <a:lnSpc>
                <a:spcPct val="90000"/>
              </a:lnSpc>
              <a:buFont typeface="+mj-lt"/>
              <a:buAutoNum type="arabicPeriod"/>
            </a:pPr>
            <a:r>
              <a:rPr lang="pt-BR" sz="2000" b="1" i="0" dirty="0" err="1">
                <a:solidFill>
                  <a:srgbClr val="FFFFFF"/>
                </a:solidFill>
                <a:effectLst/>
                <a:latin typeface="Söhne"/>
              </a:rPr>
              <a:t>VSCode</a:t>
            </a:r>
            <a:r>
              <a:rPr lang="pt-BR" sz="2000" b="1" i="0" dirty="0">
                <a:solidFill>
                  <a:srgbClr val="FFFFFF"/>
                </a:solidFill>
                <a:effectLst/>
                <a:latin typeface="Söhne"/>
              </a:rPr>
              <a:t> (Visual Studio </a:t>
            </a:r>
            <a:r>
              <a:rPr lang="pt-BR" sz="2000" b="1" i="0" dirty="0" err="1">
                <a:solidFill>
                  <a:srgbClr val="FFFFFF"/>
                </a:solidFill>
                <a:effectLst/>
                <a:latin typeface="Söhne"/>
              </a:rPr>
              <a:t>Code</a:t>
            </a:r>
            <a:r>
              <a:rPr lang="pt-BR" sz="2000" b="1" i="0" dirty="0">
                <a:solidFill>
                  <a:srgbClr val="FFFFFF"/>
                </a:solidFill>
                <a:effectLst/>
                <a:latin typeface="Söhne"/>
              </a:rPr>
              <a:t>):</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Editor de código versátil, personalizável e amigável, facilitando o desenvolvimento e a manutenção do código.</a:t>
            </a:r>
          </a:p>
          <a:p>
            <a:pPr>
              <a:lnSpc>
                <a:spcPct val="90000"/>
              </a:lnSpc>
              <a:buFont typeface="+mj-lt"/>
              <a:buAutoNum type="arabicPeriod"/>
            </a:pPr>
            <a:r>
              <a:rPr lang="pt-BR" sz="2000" b="1" i="0" dirty="0">
                <a:solidFill>
                  <a:srgbClr val="FFFFFF"/>
                </a:solidFill>
                <a:effectLst/>
                <a:latin typeface="Söhne"/>
              </a:rPr>
              <a:t>HTML:</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Linguagem de marcação para estruturar o conteúdo da interface do usuário nas páginas web do sistema.</a:t>
            </a:r>
          </a:p>
          <a:p>
            <a:pPr>
              <a:lnSpc>
                <a:spcPct val="90000"/>
              </a:lnSpc>
              <a:buFont typeface="+mj-lt"/>
              <a:buAutoNum type="arabicPeriod"/>
            </a:pPr>
            <a:r>
              <a:rPr lang="pt-BR" sz="2000" b="1" i="0" dirty="0">
                <a:solidFill>
                  <a:srgbClr val="FFFFFF"/>
                </a:solidFill>
                <a:effectLst/>
                <a:latin typeface="Söhne"/>
              </a:rPr>
              <a:t>CSS:</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Responsável pela estilização e layout das páginas, garantindo uma apresentação visualmente atraente e consistente.</a:t>
            </a:r>
          </a:p>
          <a:p>
            <a:pPr marL="0" indent="0">
              <a:lnSpc>
                <a:spcPct val="90000"/>
              </a:lnSpc>
              <a:buNone/>
            </a:pPr>
            <a:endParaRPr lang="pt-BR" sz="2000" dirty="0">
              <a:solidFill>
                <a:srgbClr val="FFFFFF"/>
              </a:solidFill>
            </a:endParaRPr>
          </a:p>
        </p:txBody>
      </p:sp>
      <p:pic>
        <p:nvPicPr>
          <p:cNvPr id="6146" name="Picture 2" descr="Vetores e ilustrações de Linguagens programacao para download gratuito |  Freepik">
            <a:extLst>
              <a:ext uri="{FF2B5EF4-FFF2-40B4-BE49-F238E27FC236}">
                <a16:creationId xmlns:a16="http://schemas.microsoft.com/office/drawing/2014/main" id="{8DAE4711-C502-F083-FA9D-BC59E86C54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6761" y="2160041"/>
            <a:ext cx="3053422" cy="28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4977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20D86886-45DC-F81A-8571-FB7A270532A0}"/>
              </a:ext>
            </a:extLst>
          </p:cNvPr>
          <p:cNvSpPr>
            <a:spLocks noGrp="1"/>
          </p:cNvSpPr>
          <p:nvPr>
            <p:ph type="title"/>
          </p:nvPr>
        </p:nvSpPr>
        <p:spPr>
          <a:xfrm>
            <a:off x="807559" y="209154"/>
            <a:ext cx="6647905" cy="1188720"/>
          </a:xfrm>
        </p:spPr>
        <p:txBody>
          <a:bodyPr>
            <a:normAutofit/>
          </a:bodyPr>
          <a:lstStyle/>
          <a:p>
            <a:pPr algn="ctr"/>
            <a:r>
              <a:rPr lang="pt-BR" sz="3600" dirty="0">
                <a:solidFill>
                  <a:srgbClr val="FFFFFF"/>
                </a:solidFill>
              </a:rPr>
              <a:t>Ferramentas</a:t>
            </a:r>
          </a:p>
        </p:txBody>
      </p:sp>
      <p:sp>
        <p:nvSpPr>
          <p:cNvPr id="6155" name="Rectangle 615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157" name="Rectangle 615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159" name="Rectangle 615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 name="Espaço Reservado para Conteúdo 2">
            <a:extLst>
              <a:ext uri="{FF2B5EF4-FFF2-40B4-BE49-F238E27FC236}">
                <a16:creationId xmlns:a16="http://schemas.microsoft.com/office/drawing/2014/main" id="{C1FD2A5D-5FD2-19FD-95AD-F6F2832DA17F}"/>
              </a:ext>
            </a:extLst>
          </p:cNvPr>
          <p:cNvSpPr>
            <a:spLocks noGrp="1"/>
          </p:cNvSpPr>
          <p:nvPr>
            <p:ph idx="1"/>
          </p:nvPr>
        </p:nvSpPr>
        <p:spPr>
          <a:xfrm>
            <a:off x="446534" y="1397874"/>
            <a:ext cx="7498615" cy="4992691"/>
          </a:xfrm>
        </p:spPr>
        <p:txBody>
          <a:bodyPr>
            <a:normAutofit/>
          </a:bodyPr>
          <a:lstStyle/>
          <a:p>
            <a:pPr>
              <a:lnSpc>
                <a:spcPct val="90000"/>
              </a:lnSpc>
              <a:buFont typeface="+mj-lt"/>
              <a:buAutoNum type="arabicPeriod" startAt="5"/>
            </a:pPr>
            <a:r>
              <a:rPr lang="pt-BR" sz="2000" b="1" dirty="0">
                <a:solidFill>
                  <a:srgbClr val="FFFFFF"/>
                </a:solidFill>
                <a:latin typeface="Söhne"/>
              </a:rPr>
              <a:t>   </a:t>
            </a:r>
            <a:r>
              <a:rPr lang="pt-BR" sz="2000" b="1" i="0" dirty="0" err="1">
                <a:solidFill>
                  <a:srgbClr val="FFFFFF"/>
                </a:solidFill>
                <a:effectLst/>
                <a:latin typeface="Söhne"/>
              </a:rPr>
              <a:t>JavaScript</a:t>
            </a:r>
            <a:r>
              <a:rPr lang="pt-BR" sz="2000" b="1" i="0" dirty="0">
                <a:solidFill>
                  <a:srgbClr val="FFFFFF"/>
                </a:solidFill>
                <a:effectLst/>
                <a:latin typeface="Söhne"/>
              </a:rPr>
              <a:t>:</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Linguagem </a:t>
            </a:r>
            <a:r>
              <a:rPr lang="pt-BR" sz="2000" b="0" i="0" dirty="0" err="1">
                <a:solidFill>
                  <a:srgbClr val="FFFFFF"/>
                </a:solidFill>
                <a:effectLst/>
                <a:latin typeface="Söhne"/>
              </a:rPr>
              <a:t>client-side</a:t>
            </a:r>
            <a:r>
              <a:rPr lang="pt-BR" sz="2000" b="0" i="0" dirty="0">
                <a:solidFill>
                  <a:srgbClr val="FFFFFF"/>
                </a:solidFill>
                <a:effectLst/>
                <a:latin typeface="Söhne"/>
              </a:rPr>
              <a:t> que proporciona interatividade e dinamismo às páginas web, utilizada para validações e atualizações em tempo real.</a:t>
            </a:r>
          </a:p>
          <a:p>
            <a:pPr marL="457200" indent="-457200">
              <a:lnSpc>
                <a:spcPct val="90000"/>
              </a:lnSpc>
              <a:buFont typeface="+mj-lt"/>
              <a:buAutoNum type="arabicPeriod" startAt="5"/>
            </a:pPr>
            <a:r>
              <a:rPr lang="pt-BR" sz="2000" b="1" i="0" dirty="0">
                <a:solidFill>
                  <a:srgbClr val="FFFFFF"/>
                </a:solidFill>
                <a:effectLst/>
                <a:latin typeface="Söhne"/>
              </a:rPr>
              <a:t>PHP:</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Linguagem server-</a:t>
            </a:r>
            <a:r>
              <a:rPr lang="pt-BR" sz="2000" b="0" i="0" dirty="0" err="1">
                <a:solidFill>
                  <a:srgbClr val="FFFFFF"/>
                </a:solidFill>
                <a:effectLst/>
                <a:latin typeface="Söhne"/>
              </a:rPr>
              <a:t>side</a:t>
            </a:r>
            <a:r>
              <a:rPr lang="pt-BR" sz="2000" b="0" i="0" dirty="0">
                <a:solidFill>
                  <a:srgbClr val="FFFFFF"/>
                </a:solidFill>
                <a:effectLst/>
                <a:latin typeface="Söhne"/>
              </a:rPr>
              <a:t> para processar solicitações do usuário, interagir com o banco de dados e gerar conteúdo dinâmico.</a:t>
            </a:r>
          </a:p>
          <a:p>
            <a:pPr>
              <a:lnSpc>
                <a:spcPct val="90000"/>
              </a:lnSpc>
              <a:buFont typeface="+mj-lt"/>
              <a:buAutoNum type="arabicPeriod" startAt="5"/>
            </a:pPr>
            <a:r>
              <a:rPr lang="pt-BR" sz="2000" b="1" i="0" dirty="0">
                <a:solidFill>
                  <a:srgbClr val="FFFFFF"/>
                </a:solidFill>
                <a:effectLst/>
                <a:latin typeface="Söhne"/>
              </a:rPr>
              <a:t>Python (para o chat):</a:t>
            </a:r>
            <a:endParaRPr lang="pt-BR" sz="2000" b="0" i="0" dirty="0">
              <a:solidFill>
                <a:srgbClr val="FFFFFF"/>
              </a:solidFill>
              <a:effectLst/>
              <a:latin typeface="Söhne"/>
            </a:endParaRPr>
          </a:p>
          <a:p>
            <a:pPr marL="457200" lvl="1" indent="0">
              <a:lnSpc>
                <a:spcPct val="90000"/>
              </a:lnSpc>
              <a:buNone/>
            </a:pPr>
            <a:r>
              <a:rPr lang="pt-BR" sz="2000" b="0" i="0" dirty="0">
                <a:solidFill>
                  <a:srgbClr val="FFFFFF"/>
                </a:solidFill>
                <a:effectLst/>
                <a:latin typeface="Söhne"/>
              </a:rPr>
              <a:t>Linguagem versátil escolhida para implementar o chat interno do sistema, destacando-se por sua eficiência e simplicidade.</a:t>
            </a:r>
          </a:p>
          <a:p>
            <a:pPr>
              <a:lnSpc>
                <a:spcPct val="90000"/>
              </a:lnSpc>
            </a:pPr>
            <a:endParaRPr lang="pt-BR" sz="2000" dirty="0">
              <a:solidFill>
                <a:srgbClr val="FFFFFF"/>
              </a:solidFill>
            </a:endParaRPr>
          </a:p>
        </p:txBody>
      </p:sp>
      <p:pic>
        <p:nvPicPr>
          <p:cNvPr id="6146" name="Picture 2" descr="Vetores e ilustrações de Linguagens programacao para download gratuito |  Freepik">
            <a:extLst>
              <a:ext uri="{FF2B5EF4-FFF2-40B4-BE49-F238E27FC236}">
                <a16:creationId xmlns:a16="http://schemas.microsoft.com/office/drawing/2014/main" id="{8DAE4711-C502-F083-FA9D-BC59E86C54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6761" y="2160041"/>
            <a:ext cx="3053422" cy="28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884660"/>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theme/theme1.xml><?xml version="1.0" encoding="utf-8"?>
<a:theme xmlns:a="http://schemas.openxmlformats.org/drawingml/2006/main" name="Dividend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167</TotalTime>
  <Words>557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Gill Sans MT</vt:lpstr>
      <vt:lpstr>Söhne</vt:lpstr>
      <vt:lpstr>Wingdings 2</vt:lpstr>
      <vt:lpstr>DividendVTI</vt:lpstr>
      <vt:lpstr>SISTEMA  DE GERENCIAMENTO</vt:lpstr>
      <vt:lpstr>Sistema de Gerenciamento de Projetos</vt:lpstr>
      <vt:lpstr>objetivo</vt:lpstr>
      <vt:lpstr>Mercado Atual</vt:lpstr>
      <vt:lpstr>Mercado Atual</vt:lpstr>
      <vt:lpstr>Metodologia</vt:lpstr>
      <vt:lpstr>Demonstração</vt:lpstr>
      <vt:lpstr>Ferramentas</vt:lpstr>
      <vt:lpstr>Ferramentas</vt:lpstr>
      <vt:lpstr>Projeto de vida</vt:lpstr>
      <vt:lpstr> Conclusão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GERENCIAMENTO</dc:title>
  <dc:creator>Luciano De Araújo Junior</dc:creator>
  <cp:lastModifiedBy>Luciano De Araújo Junior</cp:lastModifiedBy>
  <cp:revision>3</cp:revision>
  <dcterms:created xsi:type="dcterms:W3CDTF">2023-12-05T09:39:50Z</dcterms:created>
  <dcterms:modified xsi:type="dcterms:W3CDTF">2023-12-05T20:37:13Z</dcterms:modified>
</cp:coreProperties>
</file>