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Job Search Map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Jacob Lowenthal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CS701 – Rich Internet applications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66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7462"/>
          </a:xfrm>
        </p:spPr>
        <p:txBody>
          <a:bodyPr/>
          <a:lstStyle/>
          <a:p>
            <a:pPr algn="ctr"/>
            <a:r>
              <a:rPr lang="en-US" dirty="0" smtClean="0">
                <a:cs typeface="Arial" panose="020B0604020202020204" pitchFamily="34" charset="0"/>
              </a:rPr>
              <a:t>Introduction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793402"/>
          </a:xfrm>
        </p:spPr>
        <p:txBody>
          <a:bodyPr/>
          <a:lstStyle/>
          <a:p>
            <a:r>
              <a:rPr lang="en-US" sz="2400" dirty="0" smtClean="0">
                <a:latin typeface="+mn-lt"/>
                <a:cs typeface="Arial" panose="020B0604020202020204" pitchFamily="34" charset="0"/>
              </a:rPr>
              <a:t>Overall purpose of the app:</a:t>
            </a:r>
          </a:p>
          <a:p>
            <a:pPr lvl="1"/>
            <a:r>
              <a:rPr lang="en-US" sz="2000" dirty="0" smtClean="0">
                <a:latin typeface="+mn-lt"/>
                <a:cs typeface="Arial" panose="020B0604020202020204" pitchFamily="34" charset="0"/>
              </a:rPr>
              <a:t>Supplementary to an existing job posting application/website</a:t>
            </a:r>
          </a:p>
          <a:p>
            <a:pPr lvl="1"/>
            <a:r>
              <a:rPr lang="en-US" sz="2000" dirty="0" smtClean="0">
                <a:latin typeface="+mn-lt"/>
                <a:cs typeface="Arial" panose="020B0604020202020204" pitchFamily="34" charset="0"/>
              </a:rPr>
              <a:t>Search for jobs by location, show results on a map</a:t>
            </a:r>
          </a:p>
          <a:p>
            <a:pPr lvl="1"/>
            <a:r>
              <a:rPr lang="en-US" sz="2000" dirty="0" smtClean="0">
                <a:latin typeface="+mn-lt"/>
                <a:cs typeface="Arial" panose="020B0604020202020204" pitchFamily="34" charset="0"/>
              </a:rPr>
              <a:t>User can save jobs for later and navigate to the job posting</a:t>
            </a:r>
          </a:p>
        </p:txBody>
      </p:sp>
    </p:spTree>
    <p:extLst>
      <p:ext uri="{BB962C8B-B14F-4D97-AF65-F5344CB8AC3E}">
        <p14:creationId xmlns:p14="http://schemas.microsoft.com/office/powerpoint/2010/main" val="94071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62573"/>
          </a:xfrm>
        </p:spPr>
        <p:txBody>
          <a:bodyPr anchor="ctr"/>
          <a:lstStyle/>
          <a:p>
            <a:pPr algn="ctr"/>
            <a:r>
              <a:rPr lang="en-US" dirty="0" smtClean="0"/>
              <a:t>Technology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15292"/>
            <a:ext cx="8946541" cy="4733108"/>
          </a:xfrm>
        </p:spPr>
        <p:txBody>
          <a:bodyPr/>
          <a:lstStyle/>
          <a:p>
            <a:r>
              <a:rPr lang="en-US" dirty="0" smtClean="0"/>
              <a:t>Angular w/ </a:t>
            </a:r>
            <a:r>
              <a:rPr lang="en-US" dirty="0" err="1" smtClean="0"/>
              <a:t>TypeScript</a:t>
            </a:r>
            <a:endParaRPr lang="en-US" dirty="0" smtClean="0"/>
          </a:p>
          <a:p>
            <a:pPr lvl="1"/>
            <a:r>
              <a:rPr lang="en-US" dirty="0" smtClean="0"/>
              <a:t>Http/</a:t>
            </a:r>
            <a:r>
              <a:rPr lang="en-US" dirty="0" err="1" smtClean="0"/>
              <a:t>Jsonp</a:t>
            </a:r>
            <a:r>
              <a:rPr lang="en-US" dirty="0" smtClean="0"/>
              <a:t> services -&gt; for </a:t>
            </a:r>
            <a:r>
              <a:rPr lang="en-US" dirty="0" err="1" smtClean="0"/>
              <a:t>Github</a:t>
            </a:r>
            <a:r>
              <a:rPr lang="en-US" dirty="0" smtClean="0"/>
              <a:t> job search</a:t>
            </a:r>
          </a:p>
          <a:p>
            <a:pPr lvl="1"/>
            <a:r>
              <a:rPr lang="en-US" dirty="0" smtClean="0"/>
              <a:t>Custom </a:t>
            </a:r>
            <a:r>
              <a:rPr lang="en-US" dirty="0" err="1" smtClean="0"/>
              <a:t>Github</a:t>
            </a:r>
            <a:r>
              <a:rPr lang="en-US" dirty="0" smtClean="0"/>
              <a:t> Jobs service -&gt; request job search data</a:t>
            </a:r>
          </a:p>
          <a:p>
            <a:r>
              <a:rPr lang="en-US" dirty="0" smtClean="0"/>
              <a:t>Angular Google Maps (wrapper for Google JavaScript API)</a:t>
            </a:r>
          </a:p>
          <a:p>
            <a:pPr lvl="1"/>
            <a:r>
              <a:rPr lang="en-US" dirty="0" smtClean="0"/>
              <a:t>Display markers/job locations</a:t>
            </a:r>
          </a:p>
          <a:p>
            <a:r>
              <a:rPr lang="en-US" dirty="0" smtClean="0"/>
              <a:t>Google Geocoding Service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Jobs API -&gt; get job data in JSON format</a:t>
            </a:r>
          </a:p>
          <a:p>
            <a:r>
              <a:rPr lang="en-US" dirty="0" smtClean="0"/>
              <a:t>Local Storage -&gt; save jobs for later</a:t>
            </a:r>
            <a:endParaRPr lang="en-US" dirty="0"/>
          </a:p>
          <a:p>
            <a:r>
              <a:rPr lang="en-US" dirty="0" smtClean="0"/>
              <a:t>HTML5 Drag and Drop -&gt; interactive way to save jobs</a:t>
            </a:r>
          </a:p>
          <a:p>
            <a:r>
              <a:rPr lang="en-US" dirty="0" smtClean="0"/>
              <a:t>Bootstrap -&gt; some styling</a:t>
            </a:r>
          </a:p>
          <a:p>
            <a:r>
              <a:rPr lang="en-US" dirty="0" smtClean="0"/>
              <a:t>PHP –proxy server script for making JSONP request</a:t>
            </a:r>
          </a:p>
        </p:txBody>
      </p:sp>
    </p:spTree>
    <p:extLst>
      <p:ext uri="{BB962C8B-B14F-4D97-AF65-F5344CB8AC3E}">
        <p14:creationId xmlns:p14="http://schemas.microsoft.com/office/powerpoint/2010/main" val="109235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071" y="2660341"/>
            <a:ext cx="9404723" cy="1400530"/>
          </a:xfrm>
        </p:spPr>
        <p:txBody>
          <a:bodyPr anchor="ctr"/>
          <a:lstStyle/>
          <a:p>
            <a:pPr algn="ctr"/>
            <a:r>
              <a:rPr lang="en-US" dirty="0" smtClean="0"/>
              <a:t>Project/Code 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10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Application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Search by location for coding-related careers (</a:t>
            </a:r>
            <a:r>
              <a:rPr lang="en-US" sz="2400" dirty="0" err="1" smtClean="0"/>
              <a:t>Github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Initial </a:t>
            </a:r>
            <a:r>
              <a:rPr lang="en-US" dirty="0" smtClean="0"/>
              <a:t>Map</a:t>
            </a:r>
            <a:r>
              <a:rPr lang="en-US" sz="2400" dirty="0" smtClean="0"/>
              <a:t> Load (Google Maps API)</a:t>
            </a:r>
          </a:p>
          <a:p>
            <a:r>
              <a:rPr lang="en-US" sz="2400" dirty="0" smtClean="0"/>
              <a:t>Area to drag a job to save it</a:t>
            </a:r>
          </a:p>
          <a:p>
            <a:r>
              <a:rPr lang="en-US" sz="2400" dirty="0" smtClean="0"/>
              <a:t>Result of </a:t>
            </a:r>
            <a:r>
              <a:rPr lang="en-US" sz="2400" dirty="0"/>
              <a:t>s</a:t>
            </a:r>
            <a:r>
              <a:rPr lang="en-US" sz="2400" dirty="0" smtClean="0"/>
              <a:t>earch displayed</a:t>
            </a:r>
          </a:p>
          <a:p>
            <a:r>
              <a:rPr lang="en-US" sz="2400" dirty="0" smtClean="0"/>
              <a:t>Jobs saved </a:t>
            </a:r>
            <a:r>
              <a:rPr lang="en-US" sz="2400" dirty="0"/>
              <a:t>d</a:t>
            </a:r>
            <a:r>
              <a:rPr lang="en-US" sz="2400" dirty="0" smtClean="0"/>
              <a:t>isplayed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5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Demonstration: User’s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in location</a:t>
            </a:r>
          </a:p>
          <a:p>
            <a:r>
              <a:rPr lang="en-US" dirty="0" smtClean="0"/>
              <a:t>Sees the search results in the “Search Results” area</a:t>
            </a:r>
          </a:p>
          <a:p>
            <a:r>
              <a:rPr lang="en-US" dirty="0" smtClean="0"/>
              <a:t>Sees the markers on the map, clicks on them to see the job</a:t>
            </a:r>
          </a:p>
          <a:p>
            <a:r>
              <a:rPr lang="en-US" dirty="0" smtClean="0"/>
              <a:t>Drag jobs into area to save the job</a:t>
            </a:r>
          </a:p>
          <a:p>
            <a:r>
              <a:rPr lang="en-US" dirty="0" smtClean="0"/>
              <a:t>Sees the saved job listed in the “Saved Jobs” area</a:t>
            </a:r>
          </a:p>
          <a:p>
            <a:r>
              <a:rPr lang="en-US" dirty="0" smtClean="0"/>
              <a:t>Reloads the page, and sees their saved jobs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77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Demonstration: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Click Events, *</a:t>
            </a:r>
            <a:r>
              <a:rPr lang="en-US" dirty="0" err="1" smtClean="0"/>
              <a:t>ngFor</a:t>
            </a:r>
            <a:r>
              <a:rPr lang="en-US" dirty="0" smtClean="0"/>
              <a:t>, AGM elements</a:t>
            </a:r>
          </a:p>
          <a:p>
            <a:r>
              <a:rPr lang="en-US" dirty="0" err="1" smtClean="0"/>
              <a:t>App.component.ts</a:t>
            </a:r>
            <a:endParaRPr lang="en-US" dirty="0" smtClean="0"/>
          </a:p>
          <a:p>
            <a:pPr lvl="1"/>
            <a:r>
              <a:rPr lang="en-US" dirty="0" err="1" smtClean="0"/>
              <a:t>ngOnInit</a:t>
            </a:r>
            <a:r>
              <a:rPr lang="en-US" dirty="0" smtClean="0"/>
              <a:t>( ), </a:t>
            </a:r>
            <a:r>
              <a:rPr lang="en-US" dirty="0" err="1" smtClean="0"/>
              <a:t>getJobs</a:t>
            </a:r>
            <a:r>
              <a:rPr lang="en-US" dirty="0" smtClean="0"/>
              <a:t>( ), drag and drop</a:t>
            </a:r>
          </a:p>
          <a:p>
            <a:r>
              <a:rPr lang="en-US" dirty="0" err="1" smtClean="0"/>
              <a:t>Githubjobs.service.ts</a:t>
            </a:r>
            <a:endParaRPr lang="en-US" dirty="0" smtClean="0"/>
          </a:p>
          <a:p>
            <a:pPr lvl="1"/>
            <a:r>
              <a:rPr lang="en-US" dirty="0" smtClean="0"/>
              <a:t>JSONP/HTTP request, proxy server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63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533</TotalTime>
  <Words>251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Job Search Map</vt:lpstr>
      <vt:lpstr>Introduction</vt:lpstr>
      <vt:lpstr>Technology Used</vt:lpstr>
      <vt:lpstr>Project/Code Demonstration</vt:lpstr>
      <vt:lpstr>Application Layout</vt:lpstr>
      <vt:lpstr>Demonstration: User’s Steps</vt:lpstr>
      <vt:lpstr>Demonstration: Code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Search Map</dc:title>
  <dc:creator>Jacob Lowenthal</dc:creator>
  <cp:lastModifiedBy>Jacob Lowenthal</cp:lastModifiedBy>
  <cp:revision>21</cp:revision>
  <dcterms:created xsi:type="dcterms:W3CDTF">2019-04-30T03:23:29Z</dcterms:created>
  <dcterms:modified xsi:type="dcterms:W3CDTF">2019-05-01T23:07:42Z</dcterms:modified>
</cp:coreProperties>
</file>