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Mom n’ Pop Music Shop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Jacob Lowenthal</a:t>
            </a:r>
          </a:p>
          <a:p>
            <a:r>
              <a:rPr lang="en-US" sz="2400" dirty="0" smtClean="0"/>
              <a:t>CS602 – Server-Side Web Development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975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5942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Shopping Cart Application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Built using Node.JS, MongoDB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Express, Mongoose, Handlebars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dirty="0" smtClean="0"/>
              <a:t>Use Cases: 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Customer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Admin (store manager)</a:t>
            </a:r>
          </a:p>
        </p:txBody>
      </p:sp>
    </p:spTree>
    <p:extLst>
      <p:ext uri="{BB962C8B-B14F-4D97-AF65-F5344CB8AC3E}">
        <p14:creationId xmlns:p14="http://schemas.microsoft.com/office/powerpoint/2010/main" val="206148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User: Online 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0761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Capabilities: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Browse and search products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Add items to cart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Checkout</a:t>
            </a:r>
          </a:p>
          <a:p>
            <a:pPr lvl="2">
              <a:lnSpc>
                <a:spcPct val="150000"/>
              </a:lnSpc>
            </a:pPr>
            <a:r>
              <a:rPr lang="en-US" sz="2400" dirty="0" smtClean="0"/>
              <a:t>Enter shipping address</a:t>
            </a:r>
          </a:p>
          <a:p>
            <a:pPr lvl="2">
              <a:lnSpc>
                <a:spcPct val="150000"/>
              </a:lnSpc>
            </a:pPr>
            <a:r>
              <a:rPr lang="en-US" sz="2400" dirty="0" smtClean="0"/>
              <a:t>Payment information</a:t>
            </a:r>
          </a:p>
          <a:p>
            <a:pPr lvl="2">
              <a:lnSpc>
                <a:spcPct val="150000"/>
              </a:lnSpc>
            </a:pPr>
            <a:r>
              <a:rPr lang="en-US" sz="2400" dirty="0" smtClean="0"/>
              <a:t>Confirm order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0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User: Store Manager (Admin)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468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Capabilities: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View list of offered products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Search for products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Add new products 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Update product information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Delete products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650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Additional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Product information: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Model number, or unique ID, name, description, price, quantity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Search functionality: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Supports REST API (XML &amp; JSON) requests for both customer and admin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Database: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Displaying, adding, updating, deleting, searching, and order confirmation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55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79" y="2730137"/>
            <a:ext cx="98885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Front-end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Code that drives the application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650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1487</TotalTime>
  <Words>141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Mom n’ Pop Music Shop  </vt:lpstr>
      <vt:lpstr>Introduction</vt:lpstr>
      <vt:lpstr>User: Online Customer</vt:lpstr>
      <vt:lpstr>User: Store Manager (Admin)</vt:lpstr>
      <vt:lpstr>Additional Information</vt:lpstr>
      <vt:lpstr>Demonstration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 n’ Pop Music Shop  </dc:title>
  <dc:creator>Jacob Lowenthal</dc:creator>
  <cp:lastModifiedBy>Jacob Lowenthal</cp:lastModifiedBy>
  <cp:revision>51</cp:revision>
  <dcterms:created xsi:type="dcterms:W3CDTF">2019-03-01T01:47:48Z</dcterms:created>
  <dcterms:modified xsi:type="dcterms:W3CDTF">2019-03-02T02:35:29Z</dcterms:modified>
</cp:coreProperties>
</file>