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86" r:id="rId7"/>
    <p:sldId id="279" r:id="rId8"/>
    <p:sldId id="278" r:id="rId9"/>
    <p:sldId id="258"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0655" autoAdjust="0"/>
  </p:normalViewPr>
  <p:slideViewPr>
    <p:cSldViewPr snapToGrid="0">
      <p:cViewPr varScale="1">
        <p:scale>
          <a:sx n="65" d="100"/>
          <a:sy n="65" d="100"/>
        </p:scale>
        <p:origin x="1086"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170295"/>
            <a:ext cx="4941771" cy="3200400"/>
          </a:xfrm>
        </p:spPr>
        <p:txBody>
          <a:bodyPr anchor="ctr"/>
          <a:lstStyle/>
          <a:p>
            <a:r>
              <a:rPr lang="en-US" sz="6000" b="1" dirty="0"/>
              <a:t>Waveform visualizer</a:t>
            </a:r>
          </a:p>
        </p:txBody>
      </p:sp>
      <p:sp>
        <p:nvSpPr>
          <p:cNvPr id="4" name="TextBox 3">
            <a:extLst>
              <a:ext uri="{FF2B5EF4-FFF2-40B4-BE49-F238E27FC236}">
                <a16:creationId xmlns:a16="http://schemas.microsoft.com/office/drawing/2014/main" id="{2F88F814-8BC1-1379-BCE6-CD3CED783CBF}"/>
              </a:ext>
            </a:extLst>
          </p:cNvPr>
          <p:cNvSpPr txBox="1"/>
          <p:nvPr/>
        </p:nvSpPr>
        <p:spPr>
          <a:xfrm>
            <a:off x="9494196" y="5635474"/>
            <a:ext cx="2500008" cy="1200329"/>
          </a:xfrm>
          <a:prstGeom prst="rect">
            <a:avLst/>
          </a:prstGeom>
          <a:noFill/>
        </p:spPr>
        <p:txBody>
          <a:bodyPr wrap="square" rtlCol="0">
            <a:spAutoFit/>
          </a:bodyPr>
          <a:lstStyle/>
          <a:p>
            <a:r>
              <a:rPr lang="en-US" dirty="0"/>
              <a:t>Jonel Roman</a:t>
            </a:r>
          </a:p>
          <a:p>
            <a:r>
              <a:rPr lang="en-US" dirty="0"/>
              <a:t>Brian </a:t>
            </a:r>
            <a:r>
              <a:rPr lang="en-US" dirty="0" err="1"/>
              <a:t>Hoepelman</a:t>
            </a:r>
            <a:endParaRPr lang="en-US" dirty="0"/>
          </a:p>
          <a:p>
            <a:r>
              <a:rPr lang="en-US" dirty="0"/>
              <a:t>Group #9</a:t>
            </a:r>
          </a:p>
          <a:p>
            <a:r>
              <a:rPr lang="en-US" dirty="0"/>
              <a:t>Dr. </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pPr marL="285750" indent="-285750">
              <a:buFont typeface="Arial" panose="020B0604020202020204" pitchFamily="34" charset="0"/>
              <a:buChar char="•"/>
            </a:pPr>
            <a:r>
              <a:rPr lang="en-US" dirty="0"/>
              <a:t>The UI Manager and its functionality</a:t>
            </a:r>
          </a:p>
          <a:p>
            <a:pPr marL="285750" indent="-285750">
              <a:buFont typeface="Arial" panose="020B0604020202020204" pitchFamily="34" charset="0"/>
              <a:buChar char="•"/>
            </a:pPr>
            <a:r>
              <a:rPr lang="en-US" dirty="0"/>
              <a:t>The Waveform Visualizer </a:t>
            </a:r>
          </a:p>
          <a:p>
            <a:pPr marL="285750" indent="-285750">
              <a:buFont typeface="Arial" panose="020B0604020202020204" pitchFamily="34" charset="0"/>
              <a:buChar char="•"/>
            </a:pP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2CAF7F77-BEB8-AB39-F28E-84C2ECF206B4}"/>
              </a:ext>
            </a:extLst>
          </p:cNvPr>
          <p:cNvSpPr txBox="1"/>
          <p:nvPr/>
        </p:nvSpPr>
        <p:spPr>
          <a:xfrm>
            <a:off x="2690035" y="107665"/>
            <a:ext cx="4901609" cy="584775"/>
          </a:xfrm>
          <a:prstGeom prst="rect">
            <a:avLst/>
          </a:prstGeom>
          <a:noFill/>
        </p:spPr>
        <p:txBody>
          <a:bodyPr wrap="square" rtlCol="0">
            <a:spAutoFit/>
          </a:bodyPr>
          <a:lstStyle/>
          <a:p>
            <a:pPr algn="ctr"/>
            <a:r>
              <a:rPr lang="en-US" sz="3200" b="1" dirty="0">
                <a:solidFill>
                  <a:schemeClr val="bg1"/>
                </a:solidFill>
              </a:rPr>
              <a:t>TABLE OF CONTENTS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2BBC-BD6A-A07E-76AF-6AB8D3E3F8FF}"/>
              </a:ext>
            </a:extLst>
          </p:cNvPr>
          <p:cNvSpPr>
            <a:spLocks noGrp="1"/>
          </p:cNvSpPr>
          <p:nvPr>
            <p:ph type="ctrTitle"/>
          </p:nvPr>
        </p:nvSpPr>
        <p:spPr>
          <a:xfrm>
            <a:off x="548000" y="487019"/>
            <a:ext cx="3077702" cy="852684"/>
          </a:xfrm>
        </p:spPr>
        <p:txBody>
          <a:bodyPr/>
          <a:lstStyle/>
          <a:p>
            <a:r>
              <a:rPr lang="en-US" b="1" dirty="0">
                <a:latin typeface="Times New Roman" panose="02020603050405020304" pitchFamily="18" charset="0"/>
                <a:cs typeface="Times New Roman" panose="02020603050405020304" pitchFamily="18" charset="0"/>
              </a:rPr>
              <a:t>Goal of project</a:t>
            </a:r>
          </a:p>
        </p:txBody>
      </p:sp>
      <p:sp>
        <p:nvSpPr>
          <p:cNvPr id="3" name="TextBox 2">
            <a:extLst>
              <a:ext uri="{FF2B5EF4-FFF2-40B4-BE49-F238E27FC236}">
                <a16:creationId xmlns:a16="http://schemas.microsoft.com/office/drawing/2014/main" id="{DCD93056-705A-6A0F-BBC9-FA50F8814E54}"/>
              </a:ext>
            </a:extLst>
          </p:cNvPr>
          <p:cNvSpPr txBox="1"/>
          <p:nvPr/>
        </p:nvSpPr>
        <p:spPr>
          <a:xfrm>
            <a:off x="6959734" y="992857"/>
            <a:ext cx="4136065" cy="4765151"/>
          </a:xfrm>
          <a:prstGeom prst="rect">
            <a:avLst/>
          </a:prstGeom>
          <a:noFill/>
        </p:spPr>
        <p:txBody>
          <a:bodyPr wrap="square" rtlCol="0">
            <a:spAutoFit/>
          </a:bodyPr>
          <a:lstStyle/>
          <a:p>
            <a:pPr marL="0" marR="0">
              <a:lnSpc>
                <a:spcPct val="115000"/>
              </a:lnSpc>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To develop an interactive music visualizer that provide</a:t>
            </a:r>
            <a:r>
              <a:rPr lang="en-US" sz="2100" b="1" kern="100" dirty="0">
                <a:latin typeface="Aptos" panose="020B0004020202020204" pitchFamily="34" charset="0"/>
                <a:ea typeface="Aptos" panose="020B0004020202020204" pitchFamily="34" charset="0"/>
                <a:cs typeface="Times New Roman" panose="02020603050405020304" pitchFamily="18" charset="0"/>
              </a:rPr>
              <a:t>d</a:t>
            </a: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 visual representation of audio playback!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Also to provide a user-interface that </a:t>
            </a:r>
            <a:r>
              <a:rPr lang="en-US" sz="2100" b="1" kern="100" dirty="0">
                <a:latin typeface="Aptos" panose="020B0004020202020204" pitchFamily="34" charset="0"/>
                <a:ea typeface="Aptos" panose="020B0004020202020204" pitchFamily="34" charset="0"/>
                <a:cs typeface="Times New Roman" panose="02020603050405020304" pitchFamily="18" charset="0"/>
              </a:rPr>
              <a:t>could control the audio </a:t>
            </a:r>
            <a:r>
              <a:rPr lang="en-US" sz="2100" b="1" kern="100" dirty="0">
                <a:effectLst/>
                <a:latin typeface="Aptos" panose="020B0004020202020204" pitchFamily="34" charset="0"/>
                <a:ea typeface="Aptos" panose="020B0004020202020204" pitchFamily="34" charset="0"/>
                <a:cs typeface="Times New Roman" panose="02020603050405020304" pitchFamily="18" charset="0"/>
              </a:rPr>
              <a:t>that is being played.</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Allow the user to use different</a:t>
            </a:r>
            <a:r>
              <a:rPr lang="en-US" sz="2100" b="1" kern="100" dirty="0">
                <a:latin typeface="Aptos" panose="020B0004020202020204" pitchFamily="34" charset="0"/>
                <a:ea typeface="Aptos" panose="020B0004020202020204" pitchFamily="34" charset="0"/>
                <a:cs typeface="Times New Roman" panose="02020603050405020304" pitchFamily="18" charset="0"/>
              </a:rPr>
              <a:t> forms of</a:t>
            </a: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audio formats (MP3, WAV, OGG, FLAC, AND AIFF) and intuitive user controls.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125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blue sound wave on a grey background&#10;&#10;Description automatically generated">
            <a:extLst>
              <a:ext uri="{FF2B5EF4-FFF2-40B4-BE49-F238E27FC236}">
                <a16:creationId xmlns:a16="http://schemas.microsoft.com/office/drawing/2014/main" id="{ACB24FD6-BE94-E969-77CD-9EB0755F2B8F}"/>
              </a:ext>
            </a:extLst>
          </p:cNvPr>
          <p:cNvPicPr>
            <a:picLocks noGrp="1" noChangeAspect="1"/>
          </p:cNvPicPr>
          <p:nvPr>
            <p:ph type="pic" sz="quarter" idx="10"/>
          </p:nvPr>
        </p:nvPicPr>
        <p:blipFill>
          <a:blip r:embed="rId3"/>
          <a:srcRect l="25375" r="25375"/>
          <a:stretch>
            <a:fillRect/>
          </a:stretch>
        </p:blipFill>
        <p:spPr>
          <a:xfrm>
            <a:off x="-1371600" y="-5080"/>
            <a:ext cx="6096001" cy="6872605"/>
          </a:xfrm>
        </p:spPr>
      </p:pic>
      <p:sp>
        <p:nvSpPr>
          <p:cNvPr id="7" name="TextBox 6">
            <a:extLst>
              <a:ext uri="{FF2B5EF4-FFF2-40B4-BE49-F238E27FC236}">
                <a16:creationId xmlns:a16="http://schemas.microsoft.com/office/drawing/2014/main" id="{18817678-BDA8-F6CB-50D3-6016135270FB}"/>
              </a:ext>
            </a:extLst>
          </p:cNvPr>
          <p:cNvSpPr txBox="1"/>
          <p:nvPr/>
        </p:nvSpPr>
        <p:spPr>
          <a:xfrm>
            <a:off x="7013966" y="254643"/>
            <a:ext cx="488034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How come this project?</a:t>
            </a:r>
          </a:p>
        </p:txBody>
      </p:sp>
      <p:sp>
        <p:nvSpPr>
          <p:cNvPr id="9" name="TextBox 8">
            <a:extLst>
              <a:ext uri="{FF2B5EF4-FFF2-40B4-BE49-F238E27FC236}">
                <a16:creationId xmlns:a16="http://schemas.microsoft.com/office/drawing/2014/main" id="{7BD02642-4E74-D49C-D8A5-0BB097C6F04E}"/>
              </a:ext>
            </a:extLst>
          </p:cNvPr>
          <p:cNvSpPr txBox="1"/>
          <p:nvPr/>
        </p:nvSpPr>
        <p:spPr>
          <a:xfrm>
            <a:off x="6637893" y="2137144"/>
            <a:ext cx="4270767" cy="2677656"/>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We were inspired to create a visualizer to enhance the music-listening experience!</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We wanted to challenge ourselves in creating something unique.</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2928025" y="0"/>
            <a:ext cx="8242895" cy="865762"/>
          </a:xfrm>
        </p:spPr>
        <p:txBody>
          <a:bodyPr/>
          <a:lstStyle/>
          <a:p>
            <a:r>
              <a:rPr lang="en-US" dirty="0">
                <a:solidFill>
                  <a:schemeClr val="accent2">
                    <a:lumMod val="75000"/>
                  </a:schemeClr>
                </a:solidFill>
              </a:rPr>
              <a:t>SOFTWARE Requirements</a:t>
            </a:r>
          </a:p>
        </p:txBody>
      </p:sp>
      <p:sp>
        <p:nvSpPr>
          <p:cNvPr id="3" name="TextBox 2">
            <a:extLst>
              <a:ext uri="{FF2B5EF4-FFF2-40B4-BE49-F238E27FC236}">
                <a16:creationId xmlns:a16="http://schemas.microsoft.com/office/drawing/2014/main" id="{ADE1D5BB-C3A3-F740-3D38-733E48E47BD7}"/>
              </a:ext>
            </a:extLst>
          </p:cNvPr>
          <p:cNvSpPr txBox="1"/>
          <p:nvPr/>
        </p:nvSpPr>
        <p:spPr>
          <a:xfrm>
            <a:off x="7145079" y="4992837"/>
            <a:ext cx="4136065" cy="1138773"/>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ImGui</a:t>
            </a:r>
            <a:r>
              <a:rPr lang="en-US" sz="2400" b="1" dirty="0">
                <a:latin typeface="Times New Roman" panose="02020603050405020304" pitchFamily="18" charset="0"/>
                <a:cs typeface="Times New Roman" panose="02020603050405020304" pitchFamily="18" charset="0"/>
              </a:rPr>
              <a:t>-SFML:</a:t>
            </a:r>
            <a:r>
              <a:rPr lang="en-US" sz="2200" dirty="0">
                <a:latin typeface="Times New Roman" panose="02020603050405020304" pitchFamily="18" charset="0"/>
                <a:cs typeface="Times New Roman" panose="02020603050405020304" pitchFamily="18" charset="0"/>
              </a:rPr>
              <a:t> A binding library that integrates Dear </a:t>
            </a:r>
            <a:r>
              <a:rPr lang="en-US" sz="2200" dirty="0" err="1">
                <a:latin typeface="Times New Roman" panose="02020603050405020304" pitchFamily="18" charset="0"/>
                <a:cs typeface="Times New Roman" panose="02020603050405020304" pitchFamily="18" charset="0"/>
              </a:rPr>
              <a:t>ImGui</a:t>
            </a:r>
            <a:r>
              <a:rPr lang="en-US" sz="2200" dirty="0">
                <a:latin typeface="Times New Roman" panose="02020603050405020304" pitchFamily="18" charset="0"/>
                <a:cs typeface="Times New Roman" panose="02020603050405020304" pitchFamily="18" charset="0"/>
              </a:rPr>
              <a:t> with SFML.</a:t>
            </a:r>
          </a:p>
        </p:txBody>
      </p:sp>
      <p:sp>
        <p:nvSpPr>
          <p:cNvPr id="4" name="TextBox 3">
            <a:extLst>
              <a:ext uri="{FF2B5EF4-FFF2-40B4-BE49-F238E27FC236}">
                <a16:creationId xmlns:a16="http://schemas.microsoft.com/office/drawing/2014/main" id="{546BDA28-0F0F-D631-D0F0-0C06D4235D8F}"/>
              </a:ext>
            </a:extLst>
          </p:cNvPr>
          <p:cNvSpPr txBox="1"/>
          <p:nvPr/>
        </p:nvSpPr>
        <p:spPr>
          <a:xfrm>
            <a:off x="7145078" y="1690589"/>
            <a:ext cx="3934047" cy="113877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Dear </a:t>
            </a:r>
            <a:r>
              <a:rPr lang="en-US" sz="2400" b="1" dirty="0" err="1">
                <a:latin typeface="Times New Roman" panose="02020603050405020304" pitchFamily="18" charset="0"/>
                <a:cs typeface="Times New Roman" panose="02020603050405020304" pitchFamily="18" charset="0"/>
              </a:rPr>
              <a:t>ImGui</a:t>
            </a: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bloat-free graphical user interface library for C++.</a:t>
            </a:r>
          </a:p>
        </p:txBody>
      </p:sp>
      <p:sp>
        <p:nvSpPr>
          <p:cNvPr id="5" name="TextBox 4">
            <a:extLst>
              <a:ext uri="{FF2B5EF4-FFF2-40B4-BE49-F238E27FC236}">
                <a16:creationId xmlns:a16="http://schemas.microsoft.com/office/drawing/2014/main" id="{7DCBEE34-2409-BFE6-5E7A-83458D4AD1A8}"/>
              </a:ext>
            </a:extLst>
          </p:cNvPr>
          <p:cNvSpPr txBox="1"/>
          <p:nvPr/>
        </p:nvSpPr>
        <p:spPr>
          <a:xfrm>
            <a:off x="7145079" y="3019647"/>
            <a:ext cx="4231758" cy="181588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SFML:</a:t>
            </a:r>
            <a:r>
              <a:rPr lang="en-US" sz="2200" dirty="0">
                <a:latin typeface="Times New Roman" panose="02020603050405020304" pitchFamily="18" charset="0"/>
                <a:cs typeface="Times New Roman" panose="02020603050405020304" pitchFamily="18" charset="0"/>
              </a:rPr>
              <a:t> A simple to use and portable API written in C++. </a:t>
            </a:r>
            <a:r>
              <a:rPr lang="en-US" sz="2200" dirty="0">
                <a:solidFill>
                  <a:srgbClr val="333333"/>
                </a:solidFill>
                <a:latin typeface="Times New Roman" panose="02020603050405020304" pitchFamily="18" charset="0"/>
                <a:cs typeface="Times New Roman" panose="02020603050405020304" pitchFamily="18" charset="0"/>
              </a:rPr>
              <a:t>A</a:t>
            </a:r>
            <a:r>
              <a:rPr lang="en-US" sz="2200" b="0" i="0" dirty="0">
                <a:solidFill>
                  <a:srgbClr val="333333"/>
                </a:solidFill>
                <a:effectLst/>
                <a:latin typeface="Times New Roman" panose="02020603050405020304" pitchFamily="18" charset="0"/>
                <a:cs typeface="Times New Roman" panose="02020603050405020304" pitchFamily="18" charset="0"/>
              </a:rPr>
              <a:t> complete multimedia library full of features to build video games or multimedia software.</a:t>
            </a: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363160-31D8-8719-F789-2858B21D80FE}"/>
              </a:ext>
            </a:extLst>
          </p:cNvPr>
          <p:cNvSpPr txBox="1"/>
          <p:nvPr/>
        </p:nvSpPr>
        <p:spPr>
          <a:xfrm>
            <a:off x="1031358" y="3625701"/>
            <a:ext cx="2849526" cy="2677656"/>
          </a:xfrm>
          <a:prstGeom prst="rect">
            <a:avLst/>
          </a:prstGeom>
          <a:noFill/>
        </p:spPr>
        <p:txBody>
          <a:bodyPr wrap="square" rtlCol="0">
            <a:spAutoFit/>
          </a:bodyPr>
          <a:lstStyle/>
          <a:p>
            <a:r>
              <a:rPr lang="en-US" sz="2400" b="1" dirty="0" err="1"/>
              <a:t>NativeFileDialog</a:t>
            </a:r>
            <a:r>
              <a:rPr lang="en-US" sz="2400" b="1"/>
              <a:t>-Extended: </a:t>
            </a:r>
            <a:r>
              <a:rPr lang="en-US" sz="2400" b="0" i="0" dirty="0">
                <a:effectLst/>
                <a:latin typeface="Times New Roman" panose="02020603050405020304" pitchFamily="18" charset="0"/>
                <a:cs typeface="Times New Roman" panose="02020603050405020304" pitchFamily="18" charset="0"/>
              </a:rPr>
              <a:t>A tiny, neat C library that portably invokes native file open, folder select and save dialogs.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79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7" name="Picture 6" descr="A diagram of a flowchart&#10;&#10;Description automatically generated">
            <a:extLst>
              <a:ext uri="{FF2B5EF4-FFF2-40B4-BE49-F238E27FC236}">
                <a16:creationId xmlns:a16="http://schemas.microsoft.com/office/drawing/2014/main" id="{768AA72C-A801-4BD8-8061-F5BA97002AB7}"/>
              </a:ext>
            </a:extLst>
          </p:cNvPr>
          <p:cNvPicPr>
            <a:picLocks noChangeAspect="1"/>
          </p:cNvPicPr>
          <p:nvPr/>
        </p:nvPicPr>
        <p:blipFill>
          <a:blip r:embed="rId3"/>
          <a:stretch>
            <a:fillRect/>
          </a:stretch>
        </p:blipFill>
        <p:spPr>
          <a:xfrm>
            <a:off x="4336009" y="0"/>
            <a:ext cx="4063711" cy="6858000"/>
          </a:xfrm>
          <a:prstGeom prst="rect">
            <a:avLst/>
          </a:prstGeom>
        </p:spPr>
      </p:pic>
      <p:sp>
        <p:nvSpPr>
          <p:cNvPr id="8" name="TextBox 7">
            <a:extLst>
              <a:ext uri="{FF2B5EF4-FFF2-40B4-BE49-F238E27FC236}">
                <a16:creationId xmlns:a16="http://schemas.microsoft.com/office/drawing/2014/main" id="{FC59E4F3-14C2-A3AF-16D4-3804C0BFB133}"/>
              </a:ext>
            </a:extLst>
          </p:cNvPr>
          <p:cNvSpPr txBox="1"/>
          <p:nvPr/>
        </p:nvSpPr>
        <p:spPr>
          <a:xfrm>
            <a:off x="1037968" y="889686"/>
            <a:ext cx="329804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3" name="Text Placeholder 2">
            <a:extLst>
              <a:ext uri="{FF2B5EF4-FFF2-40B4-BE49-F238E27FC236}">
                <a16:creationId xmlns:a16="http://schemas.microsoft.com/office/drawing/2014/main" id="{DB75A4C5-D3DC-6287-E6FC-D219AB8017D5}"/>
              </a:ext>
            </a:extLst>
          </p:cNvPr>
          <p:cNvSpPr>
            <a:spLocks noGrp="1"/>
          </p:cNvSpPr>
          <p:nvPr>
            <p:ph type="body" idx="1"/>
          </p:nvPr>
        </p:nvSpPr>
        <p:spPr>
          <a:xfrm>
            <a:off x="838199" y="2705176"/>
            <a:ext cx="8676504" cy="2620586"/>
          </a:xfrm>
        </p:spPr>
        <p:txBody>
          <a:bodyPr/>
          <a:lstStyle/>
          <a:p>
            <a:r>
              <a:rPr lang="en-US" sz="2400" dirty="0">
                <a:latin typeface="Times New Roman" panose="02020603050405020304" pitchFamily="18" charset="0"/>
                <a:cs typeface="Times New Roman" panose="02020603050405020304" pitchFamily="18" charset="0"/>
              </a:rPr>
              <a:t>Creating this application was both challenging and rewarding. It helped us advance our technical skills with C++, SFML, </a:t>
            </a:r>
            <a:r>
              <a:rPr lang="en-US" sz="2400" dirty="0" err="1">
                <a:latin typeface="Times New Roman" panose="02020603050405020304" pitchFamily="18" charset="0"/>
                <a:cs typeface="Times New Roman" panose="02020603050405020304" pitchFamily="18" charset="0"/>
              </a:rPr>
              <a:t>ImGui</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NativeFileDialog</a:t>
            </a:r>
            <a:r>
              <a:rPr lang="en-US" sz="2400" dirty="0">
                <a:latin typeface="Times New Roman" panose="02020603050405020304" pitchFamily="18" charset="0"/>
                <a:cs typeface="Times New Roman" panose="02020603050405020304" pitchFamily="18" charset="0"/>
              </a:rPr>
              <a:t>. Learning how to work with audio files allowed us to create something that at the time thought it was out of the realm. Despite the challenges, we overcame adversity and are proud to showcase our creation.  </a:t>
            </a:r>
          </a:p>
        </p:txBody>
      </p:sp>
    </p:spTree>
    <p:extLst>
      <p:ext uri="{BB962C8B-B14F-4D97-AF65-F5344CB8AC3E}">
        <p14:creationId xmlns:p14="http://schemas.microsoft.com/office/powerpoint/2010/main" val="240357798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{33D6E50D-A9D2-4800-B33D-72783DC27331}tf67328976_win32</Template>
  <TotalTime>471</TotalTime>
  <Words>262</Words>
  <Application>Microsoft Office PowerPoint</Application>
  <PresentationFormat>Widescreen</PresentationFormat>
  <Paragraphs>33</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Tenorite</vt:lpstr>
      <vt:lpstr>Times New Roman</vt:lpstr>
      <vt:lpstr>Custom</vt:lpstr>
      <vt:lpstr>Waveform visualizer</vt:lpstr>
      <vt:lpstr>PowerPoint Presentation</vt:lpstr>
      <vt:lpstr>Goal of project</vt:lpstr>
      <vt:lpstr>PowerPoint Presentation</vt:lpstr>
      <vt:lpstr>SOFTWARE Requirements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Jonel Roman</dc:creator>
  <cp:lastModifiedBy>Brian Hoepelman</cp:lastModifiedBy>
  <cp:revision>16</cp:revision>
  <dcterms:created xsi:type="dcterms:W3CDTF">2024-11-30T18:00:08Z</dcterms:created>
  <dcterms:modified xsi:type="dcterms:W3CDTF">2024-12-03T17:45:55Z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