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6" r:id="rId5"/>
    <p:sldId id="259" r:id="rId6"/>
    <p:sldId id="261" r:id="rId7"/>
    <p:sldId id="274" r:id="rId8"/>
    <p:sldId id="262" r:id="rId9"/>
    <p:sldId id="258" r:id="rId10"/>
    <p:sldId id="260" r:id="rId11"/>
    <p:sldId id="264" r:id="rId12"/>
    <p:sldId id="271" r:id="rId13"/>
    <p:sldId id="270" r:id="rId14"/>
    <p:sldId id="272" r:id="rId15"/>
    <p:sldId id="265" r:id="rId16"/>
    <p:sldId id="266" r:id="rId17"/>
    <p:sldId id="269" r:id="rId18"/>
    <p:sldId id="25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87AC286-29C6-8C8B-328D-607AFB26AE74}" name="Joseph R Maugeri" initials="JM" userId="S::jrmauger@syr.edu::8799ce32-3827-4d97-a49f-8b3481c408cb"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03864"/>
    <a:srgbClr val="FF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CCC106-72C4-41BB-B53B-8182E939C3A3}" v="233" vWet="235" dt="2023-03-21T00:14:51.593"/>
    <p1510:client id="{7FD29059-FD7C-4845-9F91-F97644F67ACF}" v="262" dt="2023-03-21T00:16:35.958"/>
    <p1510:client id="{C7B6CB6B-CED0-4435-847A-07B15E3DB933}" v="45" dt="2023-03-20T23:56:44.166"/>
    <p1510:client id="{D5B87D37-6F9D-4479-864C-6C2E6D689CE8}" v="9" dt="2023-03-20T22:47:13.3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nnor Caromile" userId="S::ccaromil@syr.edu::7dff8254-ebbc-423f-9183-527c89daaa3a" providerId="AD" clId="Web-{09E75203-2773-43F5-9799-4C8F447A0BAB}"/>
    <pc:docChg chg="addSld delSld modSld">
      <pc:chgData name="Connor Caromile" userId="S::ccaromil@syr.edu::7dff8254-ebbc-423f-9183-527c89daaa3a" providerId="AD" clId="Web-{09E75203-2773-43F5-9799-4C8F447A0BAB}" dt="2023-03-19T19:14:49.943" v="1213"/>
      <pc:docMkLst>
        <pc:docMk/>
      </pc:docMkLst>
      <pc:sldChg chg="modSp">
        <pc:chgData name="Connor Caromile" userId="S::ccaromil@syr.edu::7dff8254-ebbc-423f-9183-527c89daaa3a" providerId="AD" clId="Web-{09E75203-2773-43F5-9799-4C8F447A0BAB}" dt="2023-03-19T18:24:26.968" v="497" actId="20577"/>
        <pc:sldMkLst>
          <pc:docMk/>
          <pc:sldMk cId="2741965468" sldId="264"/>
        </pc:sldMkLst>
        <pc:spChg chg="mod">
          <ac:chgData name="Connor Caromile" userId="S::ccaromil@syr.edu::7dff8254-ebbc-423f-9183-527c89daaa3a" providerId="AD" clId="Web-{09E75203-2773-43F5-9799-4C8F447A0BAB}" dt="2023-03-19T18:24:26.968" v="497" actId="20577"/>
          <ac:spMkLst>
            <pc:docMk/>
            <pc:sldMk cId="2741965468" sldId="264"/>
            <ac:spMk id="3" creationId="{E6D2C1A9-C467-0256-F208-9D717CE2AF5D}"/>
          </ac:spMkLst>
        </pc:spChg>
      </pc:sldChg>
      <pc:sldChg chg="modSp">
        <pc:chgData name="Connor Caromile" userId="S::ccaromil@syr.edu::7dff8254-ebbc-423f-9183-527c89daaa3a" providerId="AD" clId="Web-{09E75203-2773-43F5-9799-4C8F447A0BAB}" dt="2023-03-19T18:23:10.104" v="494" actId="20577"/>
        <pc:sldMkLst>
          <pc:docMk/>
          <pc:sldMk cId="944462006" sldId="265"/>
        </pc:sldMkLst>
        <pc:spChg chg="mod">
          <ac:chgData name="Connor Caromile" userId="S::ccaromil@syr.edu::7dff8254-ebbc-423f-9183-527c89daaa3a" providerId="AD" clId="Web-{09E75203-2773-43F5-9799-4C8F447A0BAB}" dt="2023-03-19T18:23:10.104" v="494" actId="20577"/>
          <ac:spMkLst>
            <pc:docMk/>
            <pc:sldMk cId="944462006" sldId="265"/>
            <ac:spMk id="3" creationId="{E6D2C1A9-C467-0256-F208-9D717CE2AF5D}"/>
          </ac:spMkLst>
        </pc:spChg>
      </pc:sldChg>
      <pc:sldChg chg="addSp modSp add del">
        <pc:chgData name="Connor Caromile" userId="S::ccaromil@syr.edu::7dff8254-ebbc-423f-9183-527c89daaa3a" providerId="AD" clId="Web-{09E75203-2773-43F5-9799-4C8F447A0BAB}" dt="2023-03-19T19:02:52.987" v="1212" actId="14100"/>
        <pc:sldMkLst>
          <pc:docMk/>
          <pc:sldMk cId="4106091706" sldId="266"/>
        </pc:sldMkLst>
        <pc:spChg chg="mod">
          <ac:chgData name="Connor Caromile" userId="S::ccaromil@syr.edu::7dff8254-ebbc-423f-9183-527c89daaa3a" providerId="AD" clId="Web-{09E75203-2773-43F5-9799-4C8F447A0BAB}" dt="2023-03-19T18:28:56.168" v="503" actId="20577"/>
          <ac:spMkLst>
            <pc:docMk/>
            <pc:sldMk cId="4106091706" sldId="266"/>
            <ac:spMk id="2" creationId="{60C7FEFF-11F9-7E89-2D5F-051BB3236831}"/>
          </ac:spMkLst>
        </pc:spChg>
        <pc:spChg chg="mod">
          <ac:chgData name="Connor Caromile" userId="S::ccaromil@syr.edu::7dff8254-ebbc-423f-9183-527c89daaa3a" providerId="AD" clId="Web-{09E75203-2773-43F5-9799-4C8F447A0BAB}" dt="2023-03-19T18:59:42.762" v="1108" actId="20577"/>
          <ac:spMkLst>
            <pc:docMk/>
            <pc:sldMk cId="4106091706" sldId="266"/>
            <ac:spMk id="3" creationId="{E6D2C1A9-C467-0256-F208-9D717CE2AF5D}"/>
          </ac:spMkLst>
        </pc:spChg>
        <pc:spChg chg="add mod">
          <ac:chgData name="Connor Caromile" userId="S::ccaromil@syr.edu::7dff8254-ebbc-423f-9183-527c89daaa3a" providerId="AD" clId="Web-{09E75203-2773-43F5-9799-4C8F447A0BAB}" dt="2023-03-19T19:02:49.393" v="1211" actId="20577"/>
          <ac:spMkLst>
            <pc:docMk/>
            <pc:sldMk cId="4106091706" sldId="266"/>
            <ac:spMk id="7" creationId="{9487078E-B43C-8E68-27FA-89959C0CB537}"/>
          </ac:spMkLst>
        </pc:spChg>
        <pc:spChg chg="add mod">
          <ac:chgData name="Connor Caromile" userId="S::ccaromil@syr.edu::7dff8254-ebbc-423f-9183-527c89daaa3a" providerId="AD" clId="Web-{09E75203-2773-43F5-9799-4C8F447A0BAB}" dt="2023-03-19T19:02:52.987" v="1212" actId="14100"/>
          <ac:spMkLst>
            <pc:docMk/>
            <pc:sldMk cId="4106091706" sldId="266"/>
            <ac:spMk id="8" creationId="{7704E1B5-BF74-4ECB-72E6-FEE827DFE534}"/>
          </ac:spMkLst>
        </pc:spChg>
      </pc:sldChg>
      <pc:sldChg chg="modSp">
        <pc:chgData name="Connor Caromile" userId="S::ccaromil@syr.edu::7dff8254-ebbc-423f-9183-527c89daaa3a" providerId="AD" clId="Web-{09E75203-2773-43F5-9799-4C8F447A0BAB}" dt="2023-03-19T18:18:26.586" v="254" actId="20577"/>
        <pc:sldMkLst>
          <pc:docMk/>
          <pc:sldMk cId="2113416329" sldId="271"/>
        </pc:sldMkLst>
        <pc:spChg chg="mod">
          <ac:chgData name="Connor Caromile" userId="S::ccaromil@syr.edu::7dff8254-ebbc-423f-9183-527c89daaa3a" providerId="AD" clId="Web-{09E75203-2773-43F5-9799-4C8F447A0BAB}" dt="2023-03-19T18:18:26.586" v="254" actId="20577"/>
          <ac:spMkLst>
            <pc:docMk/>
            <pc:sldMk cId="2113416329" sldId="271"/>
            <ac:spMk id="3" creationId="{E6D2C1A9-C467-0256-F208-9D717CE2AF5D}"/>
          </ac:spMkLst>
        </pc:spChg>
      </pc:sldChg>
      <pc:sldChg chg="del">
        <pc:chgData name="Connor Caromile" userId="S::ccaromil@syr.edu::7dff8254-ebbc-423f-9183-527c89daaa3a" providerId="AD" clId="Web-{09E75203-2773-43F5-9799-4C8F447A0BAB}" dt="2023-03-19T19:14:49.943" v="1213"/>
        <pc:sldMkLst>
          <pc:docMk/>
          <pc:sldMk cId="682668661" sldId="273"/>
        </pc:sldMkLst>
      </pc:sldChg>
    </pc:docChg>
  </pc:docChgLst>
  <pc:docChgLst>
    <pc:chgData name="Joseph R Maugeri" userId="S::jrmauger@syr.edu::8799ce32-3827-4d97-a49f-8b3481c408cb" providerId="AD" clId="Web-{7F032BBF-73CC-4E3A-ABBB-4FAC39901885}"/>
    <pc:docChg chg="addSld modSld">
      <pc:chgData name="Joseph R Maugeri" userId="S::jrmauger@syr.edu::8799ce32-3827-4d97-a49f-8b3481c408cb" providerId="AD" clId="Web-{7F032BBF-73CC-4E3A-ABBB-4FAC39901885}" dt="2023-03-13T22:27:10.863" v="37" actId="1076"/>
      <pc:docMkLst>
        <pc:docMk/>
      </pc:docMkLst>
      <pc:sldChg chg="modSp">
        <pc:chgData name="Joseph R Maugeri" userId="S::jrmauger@syr.edu::8799ce32-3827-4d97-a49f-8b3481c408cb" providerId="AD" clId="Web-{7F032BBF-73CC-4E3A-ABBB-4FAC39901885}" dt="2023-03-13T22:26:33.737" v="26" actId="20577"/>
        <pc:sldMkLst>
          <pc:docMk/>
          <pc:sldMk cId="109857222" sldId="256"/>
        </pc:sldMkLst>
        <pc:spChg chg="mod">
          <ac:chgData name="Joseph R Maugeri" userId="S::jrmauger@syr.edu::8799ce32-3827-4d97-a49f-8b3481c408cb" providerId="AD" clId="Web-{7F032BBF-73CC-4E3A-ABBB-4FAC39901885}" dt="2023-03-13T22:26:33.737" v="26" actId="20577"/>
          <ac:spMkLst>
            <pc:docMk/>
            <pc:sldMk cId="109857222" sldId="256"/>
            <ac:spMk id="3" creationId="{00000000-0000-0000-0000-000000000000}"/>
          </ac:spMkLst>
        </pc:spChg>
      </pc:sldChg>
      <pc:sldChg chg="addSp delSp modSp new">
        <pc:chgData name="Joseph R Maugeri" userId="S::jrmauger@syr.edu::8799ce32-3827-4d97-a49f-8b3481c408cb" providerId="AD" clId="Web-{7F032BBF-73CC-4E3A-ABBB-4FAC39901885}" dt="2023-03-13T22:27:10.863" v="37" actId="1076"/>
        <pc:sldMkLst>
          <pc:docMk/>
          <pc:sldMk cId="1470629368" sldId="257"/>
        </pc:sldMkLst>
        <pc:spChg chg="mod">
          <ac:chgData name="Joseph R Maugeri" userId="S::jrmauger@syr.edu::8799ce32-3827-4d97-a49f-8b3481c408cb" providerId="AD" clId="Web-{7F032BBF-73CC-4E3A-ABBB-4FAC39901885}" dt="2023-03-13T22:26:41.674" v="27" actId="20577"/>
          <ac:spMkLst>
            <pc:docMk/>
            <pc:sldMk cId="1470629368" sldId="257"/>
            <ac:spMk id="2" creationId="{CDF61DAA-76E9-6983-BC3C-1C103DE75417}"/>
          </ac:spMkLst>
        </pc:spChg>
        <pc:spChg chg="mod">
          <ac:chgData name="Joseph R Maugeri" userId="S::jrmauger@syr.edu::8799ce32-3827-4d97-a49f-8b3481c408cb" providerId="AD" clId="Web-{7F032BBF-73CC-4E3A-ABBB-4FAC39901885}" dt="2023-03-13T22:26:54.238" v="33" actId="20577"/>
          <ac:spMkLst>
            <pc:docMk/>
            <pc:sldMk cId="1470629368" sldId="257"/>
            <ac:spMk id="3" creationId="{C4755943-A49F-9651-C4AC-D844C8C813E0}"/>
          </ac:spMkLst>
        </pc:spChg>
        <pc:spChg chg="add mod">
          <ac:chgData name="Joseph R Maugeri" userId="S::jrmauger@syr.edu::8799ce32-3827-4d97-a49f-8b3481c408cb" providerId="AD" clId="Web-{7F032BBF-73CC-4E3A-ABBB-4FAC39901885}" dt="2023-03-13T22:26:44.393" v="28" actId="20577"/>
          <ac:spMkLst>
            <pc:docMk/>
            <pc:sldMk cId="1470629368" sldId="257"/>
            <ac:spMk id="5" creationId="{CB95036B-B8DC-E4AE-3722-9A2E193B5D60}"/>
          </ac:spMkLst>
        </pc:spChg>
        <pc:spChg chg="add del">
          <ac:chgData name="Joseph R Maugeri" userId="S::jrmauger@syr.edu::8799ce32-3827-4d97-a49f-8b3481c408cb" providerId="AD" clId="Web-{7F032BBF-73CC-4E3A-ABBB-4FAC39901885}" dt="2023-03-13T22:27:00.628" v="35"/>
          <ac:spMkLst>
            <pc:docMk/>
            <pc:sldMk cId="1470629368" sldId="257"/>
            <ac:spMk id="7" creationId="{DFCBB2CE-89AE-6E87-E94C-7DED89FE9AF0}"/>
          </ac:spMkLst>
        </pc:spChg>
        <pc:spChg chg="add mod">
          <ac:chgData name="Joseph R Maugeri" userId="S::jrmauger@syr.edu::8799ce32-3827-4d97-a49f-8b3481c408cb" providerId="AD" clId="Web-{7F032BBF-73CC-4E3A-ABBB-4FAC39901885}" dt="2023-03-13T22:27:10.863" v="37" actId="1076"/>
          <ac:spMkLst>
            <pc:docMk/>
            <pc:sldMk cId="1470629368" sldId="257"/>
            <ac:spMk id="9" creationId="{DC6ED3D4-1DA8-757A-3672-C4D08CE7CC91}"/>
          </ac:spMkLst>
        </pc:spChg>
      </pc:sldChg>
    </pc:docChg>
  </pc:docChgLst>
  <pc:docChgLst>
    <pc:chgData name="Joseph R Maugeri" userId="S::jrmauger@syr.edu::8799ce32-3827-4d97-a49f-8b3481c408cb" providerId="AD" clId="Web-{055A2155-9B4E-406F-B4BE-343AF7A29F24}"/>
    <pc:docChg chg="mod addSld modSld sldOrd">
      <pc:chgData name="Joseph R Maugeri" userId="S::jrmauger@syr.edu::8799ce32-3827-4d97-a49f-8b3481c408cb" providerId="AD" clId="Web-{055A2155-9B4E-406F-B4BE-343AF7A29F24}" dt="2023-03-13T23:14:47.946" v="2724" actId="20577"/>
      <pc:docMkLst>
        <pc:docMk/>
      </pc:docMkLst>
      <pc:sldChg chg="modSp">
        <pc:chgData name="Joseph R Maugeri" userId="S::jrmauger@syr.edu::8799ce32-3827-4d97-a49f-8b3481c408cb" providerId="AD" clId="Web-{055A2155-9B4E-406F-B4BE-343AF7A29F24}" dt="2023-03-13T22:52:01.150" v="673" actId="20577"/>
        <pc:sldMkLst>
          <pc:docMk/>
          <pc:sldMk cId="109857222" sldId="256"/>
        </pc:sldMkLst>
        <pc:spChg chg="mod">
          <ac:chgData name="Joseph R Maugeri" userId="S::jrmauger@syr.edu::8799ce32-3827-4d97-a49f-8b3481c408cb" providerId="AD" clId="Web-{055A2155-9B4E-406F-B4BE-343AF7A29F24}" dt="2023-03-13T22:31:27.282" v="37" actId="20577"/>
          <ac:spMkLst>
            <pc:docMk/>
            <pc:sldMk cId="109857222" sldId="256"/>
            <ac:spMk id="2" creationId="{00000000-0000-0000-0000-000000000000}"/>
          </ac:spMkLst>
        </pc:spChg>
        <pc:spChg chg="mod">
          <ac:chgData name="Joseph R Maugeri" userId="S::jrmauger@syr.edu::8799ce32-3827-4d97-a49f-8b3481c408cb" providerId="AD" clId="Web-{055A2155-9B4E-406F-B4BE-343AF7A29F24}" dt="2023-03-13T22:52:01.150" v="673" actId="20577"/>
          <ac:spMkLst>
            <pc:docMk/>
            <pc:sldMk cId="109857222" sldId="256"/>
            <ac:spMk id="3" creationId="{00000000-0000-0000-0000-000000000000}"/>
          </ac:spMkLst>
        </pc:spChg>
      </pc:sldChg>
      <pc:sldChg chg="modSp">
        <pc:chgData name="Joseph R Maugeri" userId="S::jrmauger@syr.edu::8799ce32-3827-4d97-a49f-8b3481c408cb" providerId="AD" clId="Web-{055A2155-9B4E-406F-B4BE-343AF7A29F24}" dt="2023-03-13T22:43:39.621" v="517" actId="20577"/>
        <pc:sldMkLst>
          <pc:docMk/>
          <pc:sldMk cId="1470629368" sldId="257"/>
        </pc:sldMkLst>
        <pc:spChg chg="mod">
          <ac:chgData name="Joseph R Maugeri" userId="S::jrmauger@syr.edu::8799ce32-3827-4d97-a49f-8b3481c408cb" providerId="AD" clId="Web-{055A2155-9B4E-406F-B4BE-343AF7A29F24}" dt="2023-03-13T22:43:39.621" v="517" actId="20577"/>
          <ac:spMkLst>
            <pc:docMk/>
            <pc:sldMk cId="1470629368" sldId="257"/>
            <ac:spMk id="9" creationId="{DC6ED3D4-1DA8-757A-3672-C4D08CE7CC91}"/>
          </ac:spMkLst>
        </pc:spChg>
      </pc:sldChg>
      <pc:sldChg chg="delSp modSp add ord replId">
        <pc:chgData name="Joseph R Maugeri" userId="S::jrmauger@syr.edu::8799ce32-3827-4d97-a49f-8b3481c408cb" providerId="AD" clId="Web-{055A2155-9B4E-406F-B4BE-343AF7A29F24}" dt="2023-03-13T22:42:46.728" v="505" actId="20577"/>
        <pc:sldMkLst>
          <pc:docMk/>
          <pc:sldMk cId="1161214942" sldId="258"/>
        </pc:sldMkLst>
        <pc:spChg chg="mod">
          <ac:chgData name="Joseph R Maugeri" userId="S::jrmauger@syr.edu::8799ce32-3827-4d97-a49f-8b3481c408cb" providerId="AD" clId="Web-{055A2155-9B4E-406F-B4BE-343AF7A29F24}" dt="2023-03-13T22:42:46.728" v="505" actId="20577"/>
          <ac:spMkLst>
            <pc:docMk/>
            <pc:sldMk cId="1161214942" sldId="258"/>
            <ac:spMk id="2" creationId="{CDF61DAA-76E9-6983-BC3C-1C103DE75417}"/>
          </ac:spMkLst>
        </pc:spChg>
        <pc:spChg chg="mod">
          <ac:chgData name="Joseph R Maugeri" userId="S::jrmauger@syr.edu::8799ce32-3827-4d97-a49f-8b3481c408cb" providerId="AD" clId="Web-{055A2155-9B4E-406F-B4BE-343AF7A29F24}" dt="2023-03-13T22:42:20.929" v="471" actId="20577"/>
          <ac:spMkLst>
            <pc:docMk/>
            <pc:sldMk cId="1161214942" sldId="258"/>
            <ac:spMk id="3" creationId="{C4755943-A49F-9651-C4AC-D844C8C813E0}"/>
          </ac:spMkLst>
        </pc:spChg>
        <pc:spChg chg="del">
          <ac:chgData name="Joseph R Maugeri" userId="S::jrmauger@syr.edu::8799ce32-3827-4d97-a49f-8b3481c408cb" providerId="AD" clId="Web-{055A2155-9B4E-406F-B4BE-343AF7A29F24}" dt="2023-03-13T22:32:34.895" v="44"/>
          <ac:spMkLst>
            <pc:docMk/>
            <pc:sldMk cId="1161214942" sldId="258"/>
            <ac:spMk id="5" creationId="{CB95036B-B8DC-E4AE-3722-9A2E193B5D60}"/>
          </ac:spMkLst>
        </pc:spChg>
      </pc:sldChg>
      <pc:sldChg chg="addSp delSp modSp add mod replId setBg">
        <pc:chgData name="Joseph R Maugeri" userId="S::jrmauger@syr.edu::8799ce32-3827-4d97-a49f-8b3481c408cb" providerId="AD" clId="Web-{055A2155-9B4E-406F-B4BE-343AF7A29F24}" dt="2023-03-13T23:04:21.973" v="1617" actId="20577"/>
        <pc:sldMkLst>
          <pc:docMk/>
          <pc:sldMk cId="3470182711" sldId="259"/>
        </pc:sldMkLst>
        <pc:spChg chg="mod">
          <ac:chgData name="Joseph R Maugeri" userId="S::jrmauger@syr.edu::8799ce32-3827-4d97-a49f-8b3481c408cb" providerId="AD" clId="Web-{055A2155-9B4E-406F-B4BE-343AF7A29F24}" dt="2023-03-13T22:47:20.368" v="634" actId="20577"/>
          <ac:spMkLst>
            <pc:docMk/>
            <pc:sldMk cId="3470182711" sldId="259"/>
            <ac:spMk id="2" creationId="{CDF61DAA-76E9-6983-BC3C-1C103DE75417}"/>
          </ac:spMkLst>
        </pc:spChg>
        <pc:spChg chg="mod">
          <ac:chgData name="Joseph R Maugeri" userId="S::jrmauger@syr.edu::8799ce32-3827-4d97-a49f-8b3481c408cb" providerId="AD" clId="Web-{055A2155-9B4E-406F-B4BE-343AF7A29F24}" dt="2023-03-13T23:04:21.973" v="1617" actId="20577"/>
          <ac:spMkLst>
            <pc:docMk/>
            <pc:sldMk cId="3470182711" sldId="259"/>
            <ac:spMk id="3" creationId="{C4755943-A49F-9651-C4AC-D844C8C813E0}"/>
          </ac:spMkLst>
        </pc:spChg>
        <pc:spChg chg="add">
          <ac:chgData name="Joseph R Maugeri" userId="S::jrmauger@syr.edu::8799ce32-3827-4d97-a49f-8b3481c408cb" providerId="AD" clId="Web-{055A2155-9B4E-406F-B4BE-343AF7A29F24}" dt="2023-03-13T22:43:54.685" v="522"/>
          <ac:spMkLst>
            <pc:docMk/>
            <pc:sldMk cId="3470182711" sldId="259"/>
            <ac:spMk id="6" creationId="{04812C46-200A-4DEB-A05E-3ED6C68C2387}"/>
          </ac:spMkLst>
        </pc:spChg>
        <pc:spChg chg="del">
          <ac:chgData name="Joseph R Maugeri" userId="S::jrmauger@syr.edu::8799ce32-3827-4d97-a49f-8b3481c408cb" providerId="AD" clId="Web-{055A2155-9B4E-406F-B4BE-343AF7A29F24}" dt="2023-03-13T22:43:43.512" v="518"/>
          <ac:spMkLst>
            <pc:docMk/>
            <pc:sldMk cId="3470182711" sldId="259"/>
            <ac:spMk id="9" creationId="{DC6ED3D4-1DA8-757A-3672-C4D08CE7CC91}"/>
          </ac:spMkLst>
        </pc:spChg>
        <pc:spChg chg="add">
          <ac:chgData name="Joseph R Maugeri" userId="S::jrmauger@syr.edu::8799ce32-3827-4d97-a49f-8b3481c408cb" providerId="AD" clId="Web-{055A2155-9B4E-406F-B4BE-343AF7A29F24}" dt="2023-03-13T22:43:54.685" v="522"/>
          <ac:spMkLst>
            <pc:docMk/>
            <pc:sldMk cId="3470182711" sldId="259"/>
            <ac:spMk id="11" creationId="{D1EA859B-E555-4109-94F3-6700E046E008}"/>
          </ac:spMkLst>
        </pc:spChg>
        <pc:picChg chg="add mod ord">
          <ac:chgData name="Joseph R Maugeri" userId="S::jrmauger@syr.edu::8799ce32-3827-4d97-a49f-8b3481c408cb" providerId="AD" clId="Web-{055A2155-9B4E-406F-B4BE-343AF7A29F24}" dt="2023-03-13T22:43:54.685" v="522"/>
          <ac:picMkLst>
            <pc:docMk/>
            <pc:sldMk cId="3470182711" sldId="259"/>
            <ac:picMk id="4" creationId="{BE6A873D-4652-E9CF-D1F3-2BAA1A5CD8CE}"/>
          </ac:picMkLst>
        </pc:picChg>
      </pc:sldChg>
      <pc:sldChg chg="modSp">
        <pc:chgData name="Joseph R Maugeri" userId="S::jrmauger@syr.edu::8799ce32-3827-4d97-a49f-8b3481c408cb" providerId="AD" clId="Web-{055A2155-9B4E-406F-B4BE-343AF7A29F24}" dt="2023-03-13T23:09:24.569" v="2463" actId="20577"/>
        <pc:sldMkLst>
          <pc:docMk/>
          <pc:sldMk cId="2266032689" sldId="260"/>
        </pc:sldMkLst>
        <pc:spChg chg="mod">
          <ac:chgData name="Joseph R Maugeri" userId="S::jrmauger@syr.edu::8799ce32-3827-4d97-a49f-8b3481c408cb" providerId="AD" clId="Web-{055A2155-9B4E-406F-B4BE-343AF7A29F24}" dt="2023-03-13T23:09:24.569" v="2463" actId="20577"/>
          <ac:spMkLst>
            <pc:docMk/>
            <pc:sldMk cId="2266032689" sldId="260"/>
            <ac:spMk id="2" creationId="{60C7FEFF-11F9-7E89-2D5F-051BB3236831}"/>
          </ac:spMkLst>
        </pc:spChg>
        <pc:spChg chg="mod">
          <ac:chgData name="Joseph R Maugeri" userId="S::jrmauger@syr.edu::8799ce32-3827-4d97-a49f-8b3481c408cb" providerId="AD" clId="Web-{055A2155-9B4E-406F-B4BE-343AF7A29F24}" dt="2023-03-13T23:09:00.802" v="2448" actId="14100"/>
          <ac:spMkLst>
            <pc:docMk/>
            <pc:sldMk cId="2266032689" sldId="260"/>
            <ac:spMk id="3" creationId="{E6D2C1A9-C467-0256-F208-9D717CE2AF5D}"/>
          </ac:spMkLst>
        </pc:spChg>
      </pc:sldChg>
      <pc:sldChg chg="modSp add ord replId">
        <pc:chgData name="Joseph R Maugeri" userId="S::jrmauger@syr.edu::8799ce32-3827-4d97-a49f-8b3481c408cb" providerId="AD" clId="Web-{055A2155-9B4E-406F-B4BE-343AF7A29F24}" dt="2023-03-13T23:03:00.703" v="1563" actId="20577"/>
        <pc:sldMkLst>
          <pc:docMk/>
          <pc:sldMk cId="1123441563" sldId="261"/>
        </pc:sldMkLst>
        <pc:spChg chg="mod">
          <ac:chgData name="Joseph R Maugeri" userId="S::jrmauger@syr.edu::8799ce32-3827-4d97-a49f-8b3481c408cb" providerId="AD" clId="Web-{055A2155-9B4E-406F-B4BE-343AF7A29F24}" dt="2023-03-13T22:54:18.298" v="698" actId="1076"/>
          <ac:spMkLst>
            <pc:docMk/>
            <pc:sldMk cId="1123441563" sldId="261"/>
            <ac:spMk id="2" creationId="{60C7FEFF-11F9-7E89-2D5F-051BB3236831}"/>
          </ac:spMkLst>
        </pc:spChg>
        <pc:spChg chg="mod">
          <ac:chgData name="Joseph R Maugeri" userId="S::jrmauger@syr.edu::8799ce32-3827-4d97-a49f-8b3481c408cb" providerId="AD" clId="Web-{055A2155-9B4E-406F-B4BE-343AF7A29F24}" dt="2023-03-13T23:03:00.703" v="1563" actId="20577"/>
          <ac:spMkLst>
            <pc:docMk/>
            <pc:sldMk cId="1123441563" sldId="261"/>
            <ac:spMk id="3" creationId="{E6D2C1A9-C467-0256-F208-9D717CE2AF5D}"/>
          </ac:spMkLst>
        </pc:spChg>
      </pc:sldChg>
      <pc:sldChg chg="addSp modSp add replId">
        <pc:chgData name="Joseph R Maugeri" userId="S::jrmauger@syr.edu::8799ce32-3827-4d97-a49f-8b3481c408cb" providerId="AD" clId="Web-{055A2155-9B4E-406F-B4BE-343AF7A29F24}" dt="2023-03-13T23:02:21.357" v="1485" actId="20577"/>
        <pc:sldMkLst>
          <pc:docMk/>
          <pc:sldMk cId="2923174414" sldId="262"/>
        </pc:sldMkLst>
        <pc:spChg chg="mod">
          <ac:chgData name="Joseph R Maugeri" userId="S::jrmauger@syr.edu::8799ce32-3827-4d97-a49f-8b3481c408cb" providerId="AD" clId="Web-{055A2155-9B4E-406F-B4BE-343AF7A29F24}" dt="2023-03-13T23:02:21.357" v="1485" actId="20577"/>
          <ac:spMkLst>
            <pc:docMk/>
            <pc:sldMk cId="2923174414" sldId="262"/>
            <ac:spMk id="3" creationId="{E6D2C1A9-C467-0256-F208-9D717CE2AF5D}"/>
          </ac:spMkLst>
        </pc:spChg>
        <pc:spChg chg="add mod">
          <ac:chgData name="Joseph R Maugeri" userId="S::jrmauger@syr.edu::8799ce32-3827-4d97-a49f-8b3481c408cb" providerId="AD" clId="Web-{055A2155-9B4E-406F-B4BE-343AF7A29F24}" dt="2023-03-13T23:01:44.730" v="1398" actId="14100"/>
          <ac:spMkLst>
            <pc:docMk/>
            <pc:sldMk cId="2923174414" sldId="262"/>
            <ac:spMk id="4" creationId="{71F8576B-4587-BC5B-6AE5-D6577484DA36}"/>
          </ac:spMkLst>
        </pc:spChg>
      </pc:sldChg>
      <pc:sldChg chg="modSp add replId addCm">
        <pc:chgData name="Joseph R Maugeri" userId="S::jrmauger@syr.edu::8799ce32-3827-4d97-a49f-8b3481c408cb" providerId="AD" clId="Web-{055A2155-9B4E-406F-B4BE-343AF7A29F24}" dt="2023-03-13T23:12:02.750" v="2658" actId="20577"/>
        <pc:sldMkLst>
          <pc:docMk/>
          <pc:sldMk cId="2830619135" sldId="263"/>
        </pc:sldMkLst>
        <pc:spChg chg="mod">
          <ac:chgData name="Joseph R Maugeri" userId="S::jrmauger@syr.edu::8799ce32-3827-4d97-a49f-8b3481c408cb" providerId="AD" clId="Web-{055A2155-9B4E-406F-B4BE-343AF7A29F24}" dt="2023-03-13T23:09:38.960" v="2468" actId="14100"/>
          <ac:spMkLst>
            <pc:docMk/>
            <pc:sldMk cId="2830619135" sldId="263"/>
            <ac:spMk id="2" creationId="{60C7FEFF-11F9-7E89-2D5F-051BB3236831}"/>
          </ac:spMkLst>
        </pc:spChg>
        <pc:spChg chg="mod">
          <ac:chgData name="Joseph R Maugeri" userId="S::jrmauger@syr.edu::8799ce32-3827-4d97-a49f-8b3481c408cb" providerId="AD" clId="Web-{055A2155-9B4E-406F-B4BE-343AF7A29F24}" dt="2023-03-13T23:12:02.750" v="2658" actId="20577"/>
          <ac:spMkLst>
            <pc:docMk/>
            <pc:sldMk cId="2830619135" sldId="263"/>
            <ac:spMk id="3" creationId="{E6D2C1A9-C467-0256-F208-9D717CE2AF5D}"/>
          </ac:spMkLst>
        </pc:spChg>
        <pc:extLst>
          <p:ext xmlns:p="http://schemas.openxmlformats.org/presentationml/2006/main" uri="{D6D511B9-2390-475A-947B-AFAB55BFBCF1}">
            <pc226:cmChg xmlns:pc226="http://schemas.microsoft.com/office/powerpoint/2022/06/main/command" chg="add">
              <pc226:chgData name="Joseph R Maugeri" userId="S::jrmauger@syr.edu::8799ce32-3827-4d97-a49f-8b3481c408cb" providerId="AD" clId="Web-{055A2155-9B4E-406F-B4BE-343AF7A29F24}" dt="2023-03-13T23:11:09.950" v="2621"/>
              <pc2:cmMkLst xmlns:pc2="http://schemas.microsoft.com/office/powerpoint/2019/9/main/command">
                <pc:docMk/>
                <pc:sldMk cId="2830619135" sldId="263"/>
                <pc2:cmMk id="{920C05F1-C423-4760-A460-56597C212AA2}"/>
              </pc2:cmMkLst>
            </pc226:cmChg>
          </p:ext>
        </pc:extLst>
      </pc:sldChg>
      <pc:sldChg chg="modSp add replId">
        <pc:chgData name="Joseph R Maugeri" userId="S::jrmauger@syr.edu::8799ce32-3827-4d97-a49f-8b3481c408cb" providerId="AD" clId="Web-{055A2155-9B4E-406F-B4BE-343AF7A29F24}" dt="2023-03-13T23:12:30.360" v="2680" actId="20577"/>
        <pc:sldMkLst>
          <pc:docMk/>
          <pc:sldMk cId="2741965468" sldId="264"/>
        </pc:sldMkLst>
        <pc:spChg chg="mod">
          <ac:chgData name="Joseph R Maugeri" userId="S::jrmauger@syr.edu::8799ce32-3827-4d97-a49f-8b3481c408cb" providerId="AD" clId="Web-{055A2155-9B4E-406F-B4BE-343AF7A29F24}" dt="2023-03-13T23:12:28.407" v="2678" actId="20577"/>
          <ac:spMkLst>
            <pc:docMk/>
            <pc:sldMk cId="2741965468" sldId="264"/>
            <ac:spMk id="2" creationId="{60C7FEFF-11F9-7E89-2D5F-051BB3236831}"/>
          </ac:spMkLst>
        </pc:spChg>
        <pc:spChg chg="mod">
          <ac:chgData name="Joseph R Maugeri" userId="S::jrmauger@syr.edu::8799ce32-3827-4d97-a49f-8b3481c408cb" providerId="AD" clId="Web-{055A2155-9B4E-406F-B4BE-343AF7A29F24}" dt="2023-03-13T23:12:30.360" v="2680" actId="20577"/>
          <ac:spMkLst>
            <pc:docMk/>
            <pc:sldMk cId="2741965468" sldId="264"/>
            <ac:spMk id="3" creationId="{E6D2C1A9-C467-0256-F208-9D717CE2AF5D}"/>
          </ac:spMkLst>
        </pc:spChg>
      </pc:sldChg>
      <pc:sldChg chg="modSp add replId">
        <pc:chgData name="Joseph R Maugeri" userId="S::jrmauger@syr.edu::8799ce32-3827-4d97-a49f-8b3481c408cb" providerId="AD" clId="Web-{055A2155-9B4E-406F-B4BE-343AF7A29F24}" dt="2023-03-13T23:12:38.564" v="2699" actId="20577"/>
        <pc:sldMkLst>
          <pc:docMk/>
          <pc:sldMk cId="944462006" sldId="265"/>
        </pc:sldMkLst>
        <pc:spChg chg="mod">
          <ac:chgData name="Joseph R Maugeri" userId="S::jrmauger@syr.edu::8799ce32-3827-4d97-a49f-8b3481c408cb" providerId="AD" clId="Web-{055A2155-9B4E-406F-B4BE-343AF7A29F24}" dt="2023-03-13T23:12:38.564" v="2699" actId="20577"/>
          <ac:spMkLst>
            <pc:docMk/>
            <pc:sldMk cId="944462006" sldId="265"/>
            <ac:spMk id="2" creationId="{60C7FEFF-11F9-7E89-2D5F-051BB3236831}"/>
          </ac:spMkLst>
        </pc:spChg>
      </pc:sldChg>
      <pc:sldChg chg="modSp add replId">
        <pc:chgData name="Joseph R Maugeri" userId="S::jrmauger@syr.edu::8799ce32-3827-4d97-a49f-8b3481c408cb" providerId="AD" clId="Web-{055A2155-9B4E-406F-B4BE-343AF7A29F24}" dt="2023-03-13T23:12:48.111" v="2702" actId="20577"/>
        <pc:sldMkLst>
          <pc:docMk/>
          <pc:sldMk cId="4106091706" sldId="266"/>
        </pc:sldMkLst>
        <pc:spChg chg="mod">
          <ac:chgData name="Joseph R Maugeri" userId="S::jrmauger@syr.edu::8799ce32-3827-4d97-a49f-8b3481c408cb" providerId="AD" clId="Web-{055A2155-9B4E-406F-B4BE-343AF7A29F24}" dt="2023-03-13T23:12:48.111" v="2702" actId="20577"/>
          <ac:spMkLst>
            <pc:docMk/>
            <pc:sldMk cId="4106091706" sldId="266"/>
            <ac:spMk id="2" creationId="{60C7FEFF-11F9-7E89-2D5F-051BB3236831}"/>
          </ac:spMkLst>
        </pc:spChg>
      </pc:sldChg>
      <pc:sldChg chg="modSp add replId">
        <pc:chgData name="Joseph R Maugeri" userId="S::jrmauger@syr.edu::8799ce32-3827-4d97-a49f-8b3481c408cb" providerId="AD" clId="Web-{055A2155-9B4E-406F-B4BE-343AF7A29F24}" dt="2023-03-13T23:13:53.256" v="2711" actId="20577"/>
        <pc:sldMkLst>
          <pc:docMk/>
          <pc:sldMk cId="2370298834" sldId="267"/>
        </pc:sldMkLst>
        <pc:spChg chg="mod">
          <ac:chgData name="Joseph R Maugeri" userId="S::jrmauger@syr.edu::8799ce32-3827-4d97-a49f-8b3481c408cb" providerId="AD" clId="Web-{055A2155-9B4E-406F-B4BE-343AF7A29F24}" dt="2023-03-13T23:13:53.256" v="2711" actId="20577"/>
          <ac:spMkLst>
            <pc:docMk/>
            <pc:sldMk cId="2370298834" sldId="267"/>
            <ac:spMk id="2" creationId="{60C7FEFF-11F9-7E89-2D5F-051BB3236831}"/>
          </ac:spMkLst>
        </pc:spChg>
      </pc:sldChg>
      <pc:sldChg chg="modSp add replId">
        <pc:chgData name="Joseph R Maugeri" userId="S::jrmauger@syr.edu::8799ce32-3827-4d97-a49f-8b3481c408cb" providerId="AD" clId="Web-{055A2155-9B4E-406F-B4BE-343AF7A29F24}" dt="2023-03-13T23:14:07.163" v="2722" actId="20577"/>
        <pc:sldMkLst>
          <pc:docMk/>
          <pc:sldMk cId="3479331894" sldId="268"/>
        </pc:sldMkLst>
        <pc:spChg chg="mod">
          <ac:chgData name="Joseph R Maugeri" userId="S::jrmauger@syr.edu::8799ce32-3827-4d97-a49f-8b3481c408cb" providerId="AD" clId="Web-{055A2155-9B4E-406F-B4BE-343AF7A29F24}" dt="2023-03-13T23:14:07.163" v="2722" actId="20577"/>
          <ac:spMkLst>
            <pc:docMk/>
            <pc:sldMk cId="3479331894" sldId="268"/>
            <ac:spMk id="2" creationId="{60C7FEFF-11F9-7E89-2D5F-051BB3236831}"/>
          </ac:spMkLst>
        </pc:spChg>
      </pc:sldChg>
      <pc:sldChg chg="modSp add replId">
        <pc:chgData name="Joseph R Maugeri" userId="S::jrmauger@syr.edu::8799ce32-3827-4d97-a49f-8b3481c408cb" providerId="AD" clId="Web-{055A2155-9B4E-406F-B4BE-343AF7A29F24}" dt="2023-03-13T23:14:47.946" v="2724" actId="20577"/>
        <pc:sldMkLst>
          <pc:docMk/>
          <pc:sldMk cId="872490386" sldId="269"/>
        </pc:sldMkLst>
        <pc:spChg chg="mod">
          <ac:chgData name="Joseph R Maugeri" userId="S::jrmauger@syr.edu::8799ce32-3827-4d97-a49f-8b3481c408cb" providerId="AD" clId="Web-{055A2155-9B4E-406F-B4BE-343AF7A29F24}" dt="2023-03-13T23:14:47.946" v="2724" actId="20577"/>
          <ac:spMkLst>
            <pc:docMk/>
            <pc:sldMk cId="872490386" sldId="269"/>
            <ac:spMk id="2" creationId="{60C7FEFF-11F9-7E89-2D5F-051BB3236831}"/>
          </ac:spMkLst>
        </pc:spChg>
      </pc:sldChg>
    </pc:docChg>
  </pc:docChgLst>
  <pc:docChgLst>
    <pc:chgData name="Jack Dolitsky" userId="S::jdolitsk@syr.edu::39e319b9-b46a-420a-8170-16961d2a9620" providerId="AD" clId="Web-{B6A7BA45-B711-426A-B99B-0CE3D2107FAD}"/>
    <pc:docChg chg="modSld">
      <pc:chgData name="Jack Dolitsky" userId="S::jdolitsk@syr.edu::39e319b9-b46a-420a-8170-16961d2a9620" providerId="AD" clId="Web-{B6A7BA45-B711-426A-B99B-0CE3D2107FAD}" dt="2023-03-16T00:03:59.523" v="0"/>
      <pc:docMkLst>
        <pc:docMk/>
      </pc:docMkLst>
      <pc:sldChg chg="addSp delSp modSp mod setBg">
        <pc:chgData name="Jack Dolitsky" userId="S::jdolitsk@syr.edu::39e319b9-b46a-420a-8170-16961d2a9620" providerId="AD" clId="Web-{B6A7BA45-B711-426A-B99B-0CE3D2107FAD}" dt="2023-03-16T00:03:59.523" v="0"/>
        <pc:sldMkLst>
          <pc:docMk/>
          <pc:sldMk cId="872490386" sldId="269"/>
        </pc:sldMkLst>
        <pc:spChg chg="mod">
          <ac:chgData name="Jack Dolitsky" userId="S::jdolitsk@syr.edu::39e319b9-b46a-420a-8170-16961d2a9620" providerId="AD" clId="Web-{B6A7BA45-B711-426A-B99B-0CE3D2107FAD}" dt="2023-03-16T00:03:59.523" v="0"/>
          <ac:spMkLst>
            <pc:docMk/>
            <pc:sldMk cId="872490386" sldId="269"/>
            <ac:spMk id="2" creationId="{60C7FEFF-11F9-7E89-2D5F-051BB3236831}"/>
          </ac:spMkLst>
        </pc:spChg>
        <pc:spChg chg="del">
          <ac:chgData name="Jack Dolitsky" userId="S::jdolitsk@syr.edu::39e319b9-b46a-420a-8170-16961d2a9620" providerId="AD" clId="Web-{B6A7BA45-B711-426A-B99B-0CE3D2107FAD}" dt="2023-03-16T00:03:59.523" v="0"/>
          <ac:spMkLst>
            <pc:docMk/>
            <pc:sldMk cId="872490386" sldId="269"/>
            <ac:spMk id="3" creationId="{E6D2C1A9-C467-0256-F208-9D717CE2AF5D}"/>
          </ac:spMkLst>
        </pc:spChg>
        <pc:spChg chg="add">
          <ac:chgData name="Jack Dolitsky" userId="S::jdolitsk@syr.edu::39e319b9-b46a-420a-8170-16961d2a9620" providerId="AD" clId="Web-{B6A7BA45-B711-426A-B99B-0CE3D2107FAD}" dt="2023-03-16T00:03:59.523" v="0"/>
          <ac:spMkLst>
            <pc:docMk/>
            <pc:sldMk cId="872490386" sldId="269"/>
            <ac:spMk id="10" creationId="{A3363022-C969-41E9-8EB2-E4C94908C1FA}"/>
          </ac:spMkLst>
        </pc:spChg>
        <pc:spChg chg="add">
          <ac:chgData name="Jack Dolitsky" userId="S::jdolitsk@syr.edu::39e319b9-b46a-420a-8170-16961d2a9620" providerId="AD" clId="Web-{B6A7BA45-B711-426A-B99B-0CE3D2107FAD}" dt="2023-03-16T00:03:59.523" v="0"/>
          <ac:spMkLst>
            <pc:docMk/>
            <pc:sldMk cId="872490386" sldId="269"/>
            <ac:spMk id="12" creationId="{8D1AD6B3-BE88-4CEB-BA17-790657CC4729}"/>
          </ac:spMkLst>
        </pc:spChg>
        <pc:grpChg chg="add">
          <ac:chgData name="Jack Dolitsky" userId="S::jdolitsk@syr.edu::39e319b9-b46a-420a-8170-16961d2a9620" providerId="AD" clId="Web-{B6A7BA45-B711-426A-B99B-0CE3D2107FAD}" dt="2023-03-16T00:03:59.523" v="0"/>
          <ac:grpSpMkLst>
            <pc:docMk/>
            <pc:sldMk cId="872490386" sldId="269"/>
            <ac:grpSpMk id="14" creationId="{89D1390B-7E13-4B4F-9CB2-391063412E54}"/>
          </ac:grpSpMkLst>
        </pc:grpChg>
        <pc:picChg chg="add">
          <ac:chgData name="Jack Dolitsky" userId="S::jdolitsk@syr.edu::39e319b9-b46a-420a-8170-16961d2a9620" providerId="AD" clId="Web-{B6A7BA45-B711-426A-B99B-0CE3D2107FAD}" dt="2023-03-16T00:03:59.523" v="0"/>
          <ac:picMkLst>
            <pc:docMk/>
            <pc:sldMk cId="872490386" sldId="269"/>
            <ac:picMk id="7" creationId="{B6B9AB57-2047-C0EF-3D13-04CFF43D8846}"/>
          </ac:picMkLst>
        </pc:picChg>
      </pc:sldChg>
    </pc:docChg>
  </pc:docChgLst>
  <pc:docChgLst>
    <pc:chgData name="Joseph R Maugeri" userId="S::jrmauger@syr.edu::8799ce32-3827-4d97-a49f-8b3481c408cb" providerId="AD" clId="Web-{D015F1C2-7193-4A3E-9B29-39B22BD99175}"/>
    <pc:docChg chg="modSld">
      <pc:chgData name="Joseph R Maugeri" userId="S::jrmauger@syr.edu::8799ce32-3827-4d97-a49f-8b3481c408cb" providerId="AD" clId="Web-{D015F1C2-7193-4A3E-9B29-39B22BD99175}" dt="2023-03-19T19:16:44.456" v="7" actId="20577"/>
      <pc:docMkLst>
        <pc:docMk/>
      </pc:docMkLst>
      <pc:sldChg chg="modSp">
        <pc:chgData name="Joseph R Maugeri" userId="S::jrmauger@syr.edu::8799ce32-3827-4d97-a49f-8b3481c408cb" providerId="AD" clId="Web-{D015F1C2-7193-4A3E-9B29-39B22BD99175}" dt="2023-03-19T19:16:44.456" v="7" actId="20577"/>
        <pc:sldMkLst>
          <pc:docMk/>
          <pc:sldMk cId="1123441563" sldId="261"/>
        </pc:sldMkLst>
        <pc:spChg chg="mod">
          <ac:chgData name="Joseph R Maugeri" userId="S::jrmauger@syr.edu::8799ce32-3827-4d97-a49f-8b3481c408cb" providerId="AD" clId="Web-{D015F1C2-7193-4A3E-9B29-39B22BD99175}" dt="2023-03-19T19:16:44.456" v="7" actId="20577"/>
          <ac:spMkLst>
            <pc:docMk/>
            <pc:sldMk cId="1123441563" sldId="261"/>
            <ac:spMk id="3" creationId="{E6D2C1A9-C467-0256-F208-9D717CE2AF5D}"/>
          </ac:spMkLst>
        </pc:spChg>
      </pc:sldChg>
      <pc:sldChg chg="modSp">
        <pc:chgData name="Joseph R Maugeri" userId="S::jrmauger@syr.edu::8799ce32-3827-4d97-a49f-8b3481c408cb" providerId="AD" clId="Web-{D015F1C2-7193-4A3E-9B29-39B22BD99175}" dt="2023-03-19T18:58:46.259" v="5" actId="20577"/>
        <pc:sldMkLst>
          <pc:docMk/>
          <pc:sldMk cId="4106091706" sldId="266"/>
        </pc:sldMkLst>
        <pc:spChg chg="mod">
          <ac:chgData name="Joseph R Maugeri" userId="S::jrmauger@syr.edu::8799ce32-3827-4d97-a49f-8b3481c408cb" providerId="AD" clId="Web-{D015F1C2-7193-4A3E-9B29-39B22BD99175}" dt="2023-03-19T18:58:46.259" v="5" actId="20577"/>
          <ac:spMkLst>
            <pc:docMk/>
            <pc:sldMk cId="4106091706" sldId="266"/>
            <ac:spMk id="3" creationId="{E6D2C1A9-C467-0256-F208-9D717CE2AF5D}"/>
          </ac:spMkLst>
        </pc:spChg>
      </pc:sldChg>
    </pc:docChg>
  </pc:docChgLst>
  <pc:docChgLst>
    <pc:chgData name="Connor Caromile" userId="S::ccaromil@syr.edu::7dff8254-ebbc-423f-9183-527c89daaa3a" providerId="AD" clId="Web-{13CCC106-72C4-41BB-B53B-8182E939C3A3}"/>
    <pc:docChg chg="delSld modSld">
      <pc:chgData name="Connor Caromile" userId="S::ccaromil@syr.edu::7dff8254-ebbc-423f-9183-527c89daaa3a" providerId="AD" clId="Web-{13CCC106-72C4-41BB-B53B-8182E939C3A3}" dt="2023-03-21T00:14:36.077" v="233" actId="20577"/>
      <pc:docMkLst>
        <pc:docMk/>
      </pc:docMkLst>
      <pc:sldChg chg="modSp">
        <pc:chgData name="Connor Caromile" userId="S::ccaromil@syr.edu::7dff8254-ebbc-423f-9183-527c89daaa3a" providerId="AD" clId="Web-{13CCC106-72C4-41BB-B53B-8182E939C3A3}" dt="2023-03-21T00:14:36.077" v="233" actId="20577"/>
        <pc:sldMkLst>
          <pc:docMk/>
          <pc:sldMk cId="1470629368" sldId="257"/>
        </pc:sldMkLst>
        <pc:spChg chg="mod">
          <ac:chgData name="Connor Caromile" userId="S::ccaromil@syr.edu::7dff8254-ebbc-423f-9183-527c89daaa3a" providerId="AD" clId="Web-{13CCC106-72C4-41BB-B53B-8182E939C3A3}" dt="2023-03-21T00:14:36.077" v="233" actId="20577"/>
          <ac:spMkLst>
            <pc:docMk/>
            <pc:sldMk cId="1470629368" sldId="257"/>
            <ac:spMk id="3" creationId="{C4755943-A49F-9651-C4AC-D844C8C813E0}"/>
          </ac:spMkLst>
        </pc:spChg>
      </pc:sldChg>
      <pc:sldChg chg="modSp">
        <pc:chgData name="Connor Caromile" userId="S::ccaromil@syr.edu::7dff8254-ebbc-423f-9183-527c89daaa3a" providerId="AD" clId="Web-{13CCC106-72C4-41BB-B53B-8182E939C3A3}" dt="2023-03-20T23:04:27.853" v="189" actId="1076"/>
        <pc:sldMkLst>
          <pc:docMk/>
          <pc:sldMk cId="944462006" sldId="265"/>
        </pc:sldMkLst>
        <pc:spChg chg="mod">
          <ac:chgData name="Connor Caromile" userId="S::ccaromil@syr.edu::7dff8254-ebbc-423f-9183-527c89daaa3a" providerId="AD" clId="Web-{13CCC106-72C4-41BB-B53B-8182E939C3A3}" dt="2023-03-20T23:04:27.853" v="189" actId="1076"/>
          <ac:spMkLst>
            <pc:docMk/>
            <pc:sldMk cId="944462006" sldId="265"/>
            <ac:spMk id="8" creationId="{0067BE36-13C0-A780-F524-046BD5A81313}"/>
          </ac:spMkLst>
        </pc:spChg>
      </pc:sldChg>
      <pc:sldChg chg="modSp">
        <pc:chgData name="Connor Caromile" userId="S::ccaromil@syr.edu::7dff8254-ebbc-423f-9183-527c89daaa3a" providerId="AD" clId="Web-{13CCC106-72C4-41BB-B53B-8182E939C3A3}" dt="2023-03-20T22:56:48.911" v="187" actId="20577"/>
        <pc:sldMkLst>
          <pc:docMk/>
          <pc:sldMk cId="4106091706" sldId="266"/>
        </pc:sldMkLst>
        <pc:spChg chg="mod">
          <ac:chgData name="Connor Caromile" userId="S::ccaromil@syr.edu::7dff8254-ebbc-423f-9183-527c89daaa3a" providerId="AD" clId="Web-{13CCC106-72C4-41BB-B53B-8182E939C3A3}" dt="2023-03-20T22:56:48.911" v="187" actId="20577"/>
          <ac:spMkLst>
            <pc:docMk/>
            <pc:sldMk cId="4106091706" sldId="266"/>
            <ac:spMk id="3" creationId="{E6D2C1A9-C467-0256-F208-9D717CE2AF5D}"/>
          </ac:spMkLst>
        </pc:spChg>
        <pc:spChg chg="mod">
          <ac:chgData name="Connor Caromile" userId="S::ccaromil@syr.edu::7dff8254-ebbc-423f-9183-527c89daaa3a" providerId="AD" clId="Web-{13CCC106-72C4-41BB-B53B-8182E939C3A3}" dt="2023-03-20T22:41:55.236" v="139" actId="1076"/>
          <ac:spMkLst>
            <pc:docMk/>
            <pc:sldMk cId="4106091706" sldId="266"/>
            <ac:spMk id="7" creationId="{9487078E-B43C-8E68-27FA-89959C0CB537}"/>
          </ac:spMkLst>
        </pc:spChg>
        <pc:spChg chg="mod">
          <ac:chgData name="Connor Caromile" userId="S::ccaromil@syr.edu::7dff8254-ebbc-423f-9183-527c89daaa3a" providerId="AD" clId="Web-{13CCC106-72C4-41BB-B53B-8182E939C3A3}" dt="2023-03-20T22:41:51.955" v="138" actId="1076"/>
          <ac:spMkLst>
            <pc:docMk/>
            <pc:sldMk cId="4106091706" sldId="266"/>
            <ac:spMk id="8" creationId="{7704E1B5-BF74-4ECB-72E6-FEE827DFE534}"/>
          </ac:spMkLst>
        </pc:spChg>
      </pc:sldChg>
      <pc:sldChg chg="del">
        <pc:chgData name="Connor Caromile" userId="S::ccaromil@syr.edu::7dff8254-ebbc-423f-9183-527c89daaa3a" providerId="AD" clId="Web-{13CCC106-72C4-41BB-B53B-8182E939C3A3}" dt="2023-03-20T22:39:23.730" v="5"/>
        <pc:sldMkLst>
          <pc:docMk/>
          <pc:sldMk cId="2370298834" sldId="267"/>
        </pc:sldMkLst>
      </pc:sldChg>
      <pc:sldChg chg="del">
        <pc:chgData name="Connor Caromile" userId="S::ccaromil@syr.edu::7dff8254-ebbc-423f-9183-527c89daaa3a" providerId="AD" clId="Web-{13CCC106-72C4-41BB-B53B-8182E939C3A3}" dt="2023-03-20T22:38:59.276" v="4"/>
        <pc:sldMkLst>
          <pc:docMk/>
          <pc:sldMk cId="3479331894" sldId="268"/>
        </pc:sldMkLst>
      </pc:sldChg>
      <pc:sldChg chg="addSp modSp">
        <pc:chgData name="Connor Caromile" userId="S::ccaromil@syr.edu::7dff8254-ebbc-423f-9183-527c89daaa3a" providerId="AD" clId="Web-{13CCC106-72C4-41BB-B53B-8182E939C3A3}" dt="2023-03-20T22:38:29.838" v="3" actId="1076"/>
        <pc:sldMkLst>
          <pc:docMk/>
          <pc:sldMk cId="933833398" sldId="274"/>
        </pc:sldMkLst>
        <pc:picChg chg="mod">
          <ac:chgData name="Connor Caromile" userId="S::ccaromil@syr.edu::7dff8254-ebbc-423f-9183-527c89daaa3a" providerId="AD" clId="Web-{13CCC106-72C4-41BB-B53B-8182E939C3A3}" dt="2023-03-20T22:38:29.838" v="3" actId="1076"/>
          <ac:picMkLst>
            <pc:docMk/>
            <pc:sldMk cId="933833398" sldId="274"/>
            <ac:picMk id="10" creationId="{7A33FFBD-1FCB-4DF3-FDEC-7AB135BA698F}"/>
          </ac:picMkLst>
        </pc:picChg>
        <pc:cxnChg chg="add">
          <ac:chgData name="Connor Caromile" userId="S::ccaromil@syr.edu::7dff8254-ebbc-423f-9183-527c89daaa3a" providerId="AD" clId="Web-{13CCC106-72C4-41BB-B53B-8182E939C3A3}" dt="2023-03-20T22:36:11.536" v="2"/>
          <ac:cxnSpMkLst>
            <pc:docMk/>
            <pc:sldMk cId="933833398" sldId="274"/>
            <ac:cxnSpMk id="2" creationId="{C963D3A7-D32A-A305-BC59-B35F90D5808F}"/>
          </ac:cxnSpMkLst>
        </pc:cxnChg>
      </pc:sldChg>
    </pc:docChg>
  </pc:docChgLst>
  <pc:docChgLst>
    <pc:chgData name="Jack Dolitsky" userId="S::jdolitsk@syr.edu::39e319b9-b46a-420a-8170-16961d2a9620" providerId="AD" clId="Web-{C7B6CB6B-CED0-4435-847A-07B15E3DB933}"/>
    <pc:docChg chg="modSld sldOrd">
      <pc:chgData name="Jack Dolitsky" userId="S::jdolitsk@syr.edu::39e319b9-b46a-420a-8170-16961d2a9620" providerId="AD" clId="Web-{C7B6CB6B-CED0-4435-847A-07B15E3DB933}" dt="2023-03-20T23:56:42.791" v="32" actId="20577"/>
      <pc:docMkLst>
        <pc:docMk/>
      </pc:docMkLst>
      <pc:sldChg chg="modSp">
        <pc:chgData name="Jack Dolitsky" userId="S::jdolitsk@syr.edu::39e319b9-b46a-420a-8170-16961d2a9620" providerId="AD" clId="Web-{C7B6CB6B-CED0-4435-847A-07B15E3DB933}" dt="2023-03-20T23:56:42.791" v="32" actId="20577"/>
        <pc:sldMkLst>
          <pc:docMk/>
          <pc:sldMk cId="2266032689" sldId="260"/>
        </pc:sldMkLst>
        <pc:spChg chg="mod">
          <ac:chgData name="Jack Dolitsky" userId="S::jdolitsk@syr.edu::39e319b9-b46a-420a-8170-16961d2a9620" providerId="AD" clId="Web-{C7B6CB6B-CED0-4435-847A-07B15E3DB933}" dt="2023-03-20T23:56:42.791" v="32" actId="20577"/>
          <ac:spMkLst>
            <pc:docMk/>
            <pc:sldMk cId="2266032689" sldId="260"/>
            <ac:spMk id="3" creationId="{E6D2C1A9-C467-0256-F208-9D717CE2AF5D}"/>
          </ac:spMkLst>
        </pc:spChg>
      </pc:sldChg>
      <pc:sldChg chg="addSp delSp">
        <pc:chgData name="Jack Dolitsky" userId="S::jdolitsk@syr.edu::39e319b9-b46a-420a-8170-16961d2a9620" providerId="AD" clId="Web-{C7B6CB6B-CED0-4435-847A-07B15E3DB933}" dt="2023-03-20T23:00:35.572" v="13"/>
        <pc:sldMkLst>
          <pc:docMk/>
          <pc:sldMk cId="1123441563" sldId="261"/>
        </pc:sldMkLst>
        <pc:spChg chg="add del">
          <ac:chgData name="Jack Dolitsky" userId="S::jdolitsk@syr.edu::39e319b9-b46a-420a-8170-16961d2a9620" providerId="AD" clId="Web-{C7B6CB6B-CED0-4435-847A-07B15E3DB933}" dt="2023-03-20T23:00:35.572" v="13"/>
          <ac:spMkLst>
            <pc:docMk/>
            <pc:sldMk cId="1123441563" sldId="261"/>
            <ac:spMk id="3" creationId="{E6D2C1A9-C467-0256-F208-9D717CE2AF5D}"/>
          </ac:spMkLst>
        </pc:spChg>
        <pc:graphicFrameChg chg="add del">
          <ac:chgData name="Jack Dolitsky" userId="S::jdolitsk@syr.edu::39e319b9-b46a-420a-8170-16961d2a9620" providerId="AD" clId="Web-{C7B6CB6B-CED0-4435-847A-07B15E3DB933}" dt="2023-03-20T23:00:35.572" v="13"/>
          <ac:graphicFrameMkLst>
            <pc:docMk/>
            <pc:sldMk cId="1123441563" sldId="261"/>
            <ac:graphicFrameMk id="9" creationId="{79082E74-CFE3-9AE4-99A6-FD175C304166}"/>
          </ac:graphicFrameMkLst>
        </pc:graphicFrameChg>
      </pc:sldChg>
      <pc:sldChg chg="delSp">
        <pc:chgData name="Jack Dolitsky" userId="S::jdolitsk@syr.edu::39e319b9-b46a-420a-8170-16961d2a9620" providerId="AD" clId="Web-{C7B6CB6B-CED0-4435-847A-07B15E3DB933}" dt="2023-03-20T23:16:54.349" v="23"/>
        <pc:sldMkLst>
          <pc:docMk/>
          <pc:sldMk cId="2923174414" sldId="262"/>
        </pc:sldMkLst>
        <pc:spChg chg="del">
          <ac:chgData name="Jack Dolitsky" userId="S::jdolitsk@syr.edu::39e319b9-b46a-420a-8170-16961d2a9620" providerId="AD" clId="Web-{C7B6CB6B-CED0-4435-847A-07B15E3DB933}" dt="2023-03-20T23:16:54.349" v="23"/>
          <ac:spMkLst>
            <pc:docMk/>
            <pc:sldMk cId="2923174414" sldId="262"/>
            <ac:spMk id="6" creationId="{DC92E6C1-D673-77B6-D243-6A0827296C07}"/>
          </ac:spMkLst>
        </pc:spChg>
      </pc:sldChg>
      <pc:sldChg chg="addSp delSp modSp">
        <pc:chgData name="Jack Dolitsky" userId="S::jdolitsk@syr.edu::39e319b9-b46a-420a-8170-16961d2a9620" providerId="AD" clId="Web-{C7B6CB6B-CED0-4435-847A-07B15E3DB933}" dt="2023-03-20T23:04:28.953" v="22"/>
        <pc:sldMkLst>
          <pc:docMk/>
          <pc:sldMk cId="944462006" sldId="265"/>
        </pc:sldMkLst>
        <pc:spChg chg="add del mod">
          <ac:chgData name="Jack Dolitsky" userId="S::jdolitsk@syr.edu::39e319b9-b46a-420a-8170-16961d2a9620" providerId="AD" clId="Web-{C7B6CB6B-CED0-4435-847A-07B15E3DB933}" dt="2023-03-20T23:04:28.953" v="22"/>
          <ac:spMkLst>
            <pc:docMk/>
            <pc:sldMk cId="944462006" sldId="265"/>
            <ac:spMk id="8" creationId="{0067BE36-13C0-A780-F524-046BD5A81313}"/>
          </ac:spMkLst>
        </pc:spChg>
        <pc:picChg chg="add mod">
          <ac:chgData name="Jack Dolitsky" userId="S::jdolitsk@syr.edu::39e319b9-b46a-420a-8170-16961d2a9620" providerId="AD" clId="Web-{C7B6CB6B-CED0-4435-847A-07B15E3DB933}" dt="2023-03-20T23:01:15.073" v="21" actId="1076"/>
          <ac:picMkLst>
            <pc:docMk/>
            <pc:sldMk cId="944462006" sldId="265"/>
            <ac:picMk id="7" creationId="{34264C8D-3BA8-EE6F-2679-F34302EF6CC7}"/>
          </ac:picMkLst>
        </pc:picChg>
      </pc:sldChg>
      <pc:sldChg chg="addSp modSp">
        <pc:chgData name="Jack Dolitsky" userId="S::jdolitsk@syr.edu::39e319b9-b46a-420a-8170-16961d2a9620" providerId="AD" clId="Web-{C7B6CB6B-CED0-4435-847A-07B15E3DB933}" dt="2023-03-20T23:22:41.375" v="26" actId="1076"/>
        <pc:sldMkLst>
          <pc:docMk/>
          <pc:sldMk cId="2113416329" sldId="271"/>
        </pc:sldMkLst>
        <pc:spChg chg="mod">
          <ac:chgData name="Jack Dolitsky" userId="S::jdolitsk@syr.edu::39e319b9-b46a-420a-8170-16961d2a9620" providerId="AD" clId="Web-{C7B6CB6B-CED0-4435-847A-07B15E3DB933}" dt="2023-03-20T23:22:41.375" v="26" actId="1076"/>
          <ac:spMkLst>
            <pc:docMk/>
            <pc:sldMk cId="2113416329" sldId="271"/>
            <ac:spMk id="3" creationId="{E6D2C1A9-C467-0256-F208-9D717CE2AF5D}"/>
          </ac:spMkLst>
        </pc:spChg>
        <pc:picChg chg="add mod">
          <ac:chgData name="Jack Dolitsky" userId="S::jdolitsk@syr.edu::39e319b9-b46a-420a-8170-16961d2a9620" providerId="AD" clId="Web-{C7B6CB6B-CED0-4435-847A-07B15E3DB933}" dt="2023-03-20T23:00:01.414" v="11" actId="1076"/>
          <ac:picMkLst>
            <pc:docMk/>
            <pc:sldMk cId="2113416329" sldId="271"/>
            <ac:picMk id="7" creationId="{30808995-FC6A-49AD-4C35-562650562856}"/>
          </ac:picMkLst>
        </pc:picChg>
      </pc:sldChg>
      <pc:sldChg chg="ord">
        <pc:chgData name="Jack Dolitsky" userId="S::jdolitsk@syr.edu::39e319b9-b46a-420a-8170-16961d2a9620" providerId="AD" clId="Web-{C7B6CB6B-CED0-4435-847A-07B15E3DB933}" dt="2023-03-20T23:17:07.365" v="25"/>
        <pc:sldMkLst>
          <pc:docMk/>
          <pc:sldMk cId="1209500280" sldId="272"/>
        </pc:sldMkLst>
      </pc:sldChg>
    </pc:docChg>
  </pc:docChgLst>
  <pc:docChgLst>
    <pc:chgData name="Joseph R Maugeri" userId="8799ce32-3827-4d97-a49f-8b3481c408cb" providerId="ADAL" clId="{7FD29059-FD7C-4845-9F91-F97644F67ACF}"/>
    <pc:docChg chg="undo custSel delSld modSld">
      <pc:chgData name="Joseph R Maugeri" userId="8799ce32-3827-4d97-a49f-8b3481c408cb" providerId="ADAL" clId="{7FD29059-FD7C-4845-9F91-F97644F67ACF}" dt="2023-03-21T00:16:35.958" v="219"/>
      <pc:docMkLst>
        <pc:docMk/>
      </pc:docMkLst>
      <pc:sldChg chg="modSp mod">
        <pc:chgData name="Joseph R Maugeri" userId="8799ce32-3827-4d97-a49f-8b3481c408cb" providerId="ADAL" clId="{7FD29059-FD7C-4845-9F91-F97644F67ACF}" dt="2023-03-21T00:16:35.958" v="219"/>
        <pc:sldMkLst>
          <pc:docMk/>
          <pc:sldMk cId="1470629368" sldId="257"/>
        </pc:sldMkLst>
        <pc:spChg chg="mod">
          <ac:chgData name="Joseph R Maugeri" userId="8799ce32-3827-4d97-a49f-8b3481c408cb" providerId="ADAL" clId="{7FD29059-FD7C-4845-9F91-F97644F67ACF}" dt="2023-03-21T00:12:11.710" v="164" actId="14100"/>
          <ac:spMkLst>
            <pc:docMk/>
            <pc:sldMk cId="1470629368" sldId="257"/>
            <ac:spMk id="3" creationId="{C4755943-A49F-9651-C4AC-D844C8C813E0}"/>
          </ac:spMkLst>
        </pc:spChg>
        <pc:spChg chg="mod">
          <ac:chgData name="Joseph R Maugeri" userId="8799ce32-3827-4d97-a49f-8b3481c408cb" providerId="ADAL" clId="{7FD29059-FD7C-4845-9F91-F97644F67ACF}" dt="2023-03-21T00:16:35.958" v="219"/>
          <ac:spMkLst>
            <pc:docMk/>
            <pc:sldMk cId="1470629368" sldId="257"/>
            <ac:spMk id="9" creationId="{DC6ED3D4-1DA8-757A-3672-C4D08CE7CC91}"/>
          </ac:spMkLst>
        </pc:spChg>
      </pc:sldChg>
      <pc:sldChg chg="modSp mod">
        <pc:chgData name="Joseph R Maugeri" userId="8799ce32-3827-4d97-a49f-8b3481c408cb" providerId="ADAL" clId="{7FD29059-FD7C-4845-9F91-F97644F67ACF}" dt="2023-03-20T22:35:06.922" v="47" actId="20577"/>
        <pc:sldMkLst>
          <pc:docMk/>
          <pc:sldMk cId="3470182711" sldId="259"/>
        </pc:sldMkLst>
        <pc:spChg chg="mod">
          <ac:chgData name="Joseph R Maugeri" userId="8799ce32-3827-4d97-a49f-8b3481c408cb" providerId="ADAL" clId="{7FD29059-FD7C-4845-9F91-F97644F67ACF}" dt="2023-03-20T22:35:06.922" v="47" actId="20577"/>
          <ac:spMkLst>
            <pc:docMk/>
            <pc:sldMk cId="3470182711" sldId="259"/>
            <ac:spMk id="3" creationId="{C4755943-A49F-9651-C4AC-D844C8C813E0}"/>
          </ac:spMkLst>
        </pc:spChg>
      </pc:sldChg>
      <pc:sldChg chg="modSp mod">
        <pc:chgData name="Joseph R Maugeri" userId="8799ce32-3827-4d97-a49f-8b3481c408cb" providerId="ADAL" clId="{7FD29059-FD7C-4845-9F91-F97644F67ACF}" dt="2023-03-21T00:10:25.948" v="158" actId="20577"/>
        <pc:sldMkLst>
          <pc:docMk/>
          <pc:sldMk cId="2266032689" sldId="260"/>
        </pc:sldMkLst>
        <pc:spChg chg="mod">
          <ac:chgData name="Joseph R Maugeri" userId="8799ce32-3827-4d97-a49f-8b3481c408cb" providerId="ADAL" clId="{7FD29059-FD7C-4845-9F91-F97644F67ACF}" dt="2023-03-21T00:10:25.948" v="158" actId="20577"/>
          <ac:spMkLst>
            <pc:docMk/>
            <pc:sldMk cId="2266032689" sldId="260"/>
            <ac:spMk id="3" creationId="{E6D2C1A9-C467-0256-F208-9D717CE2AF5D}"/>
          </ac:spMkLst>
        </pc:spChg>
      </pc:sldChg>
      <pc:sldChg chg="modSp del mod">
        <pc:chgData name="Joseph R Maugeri" userId="8799ce32-3827-4d97-a49f-8b3481c408cb" providerId="ADAL" clId="{7FD29059-FD7C-4845-9F91-F97644F67ACF}" dt="2023-03-21T00:10:32.083" v="159" actId="2696"/>
        <pc:sldMkLst>
          <pc:docMk/>
          <pc:sldMk cId="2830619135" sldId="263"/>
        </pc:sldMkLst>
        <pc:spChg chg="mod">
          <ac:chgData name="Joseph R Maugeri" userId="8799ce32-3827-4d97-a49f-8b3481c408cb" providerId="ADAL" clId="{7FD29059-FD7C-4845-9F91-F97644F67ACF}" dt="2023-03-21T00:10:17.337" v="151" actId="27636"/>
          <ac:spMkLst>
            <pc:docMk/>
            <pc:sldMk cId="2830619135" sldId="263"/>
            <ac:spMk id="3" creationId="{E6D2C1A9-C467-0256-F208-9D717CE2AF5D}"/>
          </ac:spMkLst>
        </pc:spChg>
      </pc:sldChg>
      <pc:sldChg chg="addSp delSp modSp mod">
        <pc:chgData name="Joseph R Maugeri" userId="8799ce32-3827-4d97-a49f-8b3481c408cb" providerId="ADAL" clId="{7FD29059-FD7C-4845-9F91-F97644F67ACF}" dt="2023-03-20T22:44:19.786" v="149" actId="14100"/>
        <pc:sldMkLst>
          <pc:docMk/>
          <pc:sldMk cId="933833398" sldId="274"/>
        </pc:sldMkLst>
        <pc:spChg chg="add mod">
          <ac:chgData name="Joseph R Maugeri" userId="8799ce32-3827-4d97-a49f-8b3481c408cb" providerId="ADAL" clId="{7FD29059-FD7C-4845-9F91-F97644F67ACF}" dt="2023-03-20T22:43:11.430" v="117" actId="164"/>
          <ac:spMkLst>
            <pc:docMk/>
            <pc:sldMk cId="933833398" sldId="274"/>
            <ac:spMk id="3" creationId="{89374A84-F7F1-19C6-377A-C2C311474AE6}"/>
          </ac:spMkLst>
        </pc:spChg>
        <pc:spChg chg="add mod">
          <ac:chgData name="Joseph R Maugeri" userId="8799ce32-3827-4d97-a49f-8b3481c408cb" providerId="ADAL" clId="{7FD29059-FD7C-4845-9F91-F97644F67ACF}" dt="2023-03-20T22:42:52.310" v="116" actId="164"/>
          <ac:spMkLst>
            <pc:docMk/>
            <pc:sldMk cId="933833398" sldId="274"/>
            <ac:spMk id="7" creationId="{4DE68458-89FB-CDBC-5294-71910C86DC9D}"/>
          </ac:spMkLst>
        </pc:spChg>
        <pc:spChg chg="add mod">
          <ac:chgData name="Joseph R Maugeri" userId="8799ce32-3827-4d97-a49f-8b3481c408cb" providerId="ADAL" clId="{7FD29059-FD7C-4845-9F91-F97644F67ACF}" dt="2023-03-20T22:43:37.475" v="141" actId="20577"/>
          <ac:spMkLst>
            <pc:docMk/>
            <pc:sldMk cId="933833398" sldId="274"/>
            <ac:spMk id="31" creationId="{EA3AB3B9-DBBA-84EA-7618-A6415ABA4FA0}"/>
          </ac:spMkLst>
        </pc:spChg>
        <pc:grpChg chg="add mod">
          <ac:chgData name="Joseph R Maugeri" userId="8799ce32-3827-4d97-a49f-8b3481c408cb" providerId="ADAL" clId="{7FD29059-FD7C-4845-9F91-F97644F67ACF}" dt="2023-03-20T22:42:52.310" v="116" actId="164"/>
          <ac:grpSpMkLst>
            <pc:docMk/>
            <pc:sldMk cId="933833398" sldId="274"/>
            <ac:grpSpMk id="29" creationId="{83AB05DA-E177-6B7E-A305-879AAF4AA135}"/>
          </ac:grpSpMkLst>
        </pc:grpChg>
        <pc:grpChg chg="add mod">
          <ac:chgData name="Joseph R Maugeri" userId="8799ce32-3827-4d97-a49f-8b3481c408cb" providerId="ADAL" clId="{7FD29059-FD7C-4845-9F91-F97644F67ACF}" dt="2023-03-20T22:43:11.430" v="117" actId="164"/>
          <ac:grpSpMkLst>
            <pc:docMk/>
            <pc:sldMk cId="933833398" sldId="274"/>
            <ac:grpSpMk id="30" creationId="{A7431C18-F8EE-1622-3D4B-47810A94976A}"/>
          </ac:grpSpMkLst>
        </pc:grpChg>
        <pc:picChg chg="mod">
          <ac:chgData name="Joseph R Maugeri" userId="8799ce32-3827-4d97-a49f-8b3481c408cb" providerId="ADAL" clId="{7FD29059-FD7C-4845-9F91-F97644F67ACF}" dt="2023-03-20T22:40:36.344" v="77" actId="1076"/>
          <ac:picMkLst>
            <pc:docMk/>
            <pc:sldMk cId="933833398" sldId="274"/>
            <ac:picMk id="10" creationId="{7A33FFBD-1FCB-4DF3-FDEC-7AB135BA698F}"/>
          </ac:picMkLst>
        </pc:picChg>
        <pc:cxnChg chg="del">
          <ac:chgData name="Joseph R Maugeri" userId="8799ce32-3827-4d97-a49f-8b3481c408cb" providerId="ADAL" clId="{7FD29059-FD7C-4845-9F91-F97644F67ACF}" dt="2023-03-20T22:38:56.898" v="48" actId="478"/>
          <ac:cxnSpMkLst>
            <pc:docMk/>
            <pc:sldMk cId="933833398" sldId="274"/>
            <ac:cxnSpMk id="2" creationId="{C963D3A7-D32A-A305-BC59-B35F90D5808F}"/>
          </ac:cxnSpMkLst>
        </pc:cxnChg>
        <pc:cxnChg chg="add mod">
          <ac:chgData name="Joseph R Maugeri" userId="8799ce32-3827-4d97-a49f-8b3481c408cb" providerId="ADAL" clId="{7FD29059-FD7C-4845-9F91-F97644F67ACF}" dt="2023-03-20T22:44:19.786" v="149" actId="14100"/>
          <ac:cxnSpMkLst>
            <pc:docMk/>
            <pc:sldMk cId="933833398" sldId="274"/>
            <ac:cxnSpMk id="9" creationId="{F73B5552-F41E-1A82-2317-8536F4733666}"/>
          </ac:cxnSpMkLst>
        </pc:cxnChg>
        <pc:cxnChg chg="add mod">
          <ac:chgData name="Joseph R Maugeri" userId="8799ce32-3827-4d97-a49f-8b3481c408cb" providerId="ADAL" clId="{7FD29059-FD7C-4845-9F91-F97644F67ACF}" dt="2023-03-20T22:42:52.310" v="116" actId="164"/>
          <ac:cxnSpMkLst>
            <pc:docMk/>
            <pc:sldMk cId="933833398" sldId="274"/>
            <ac:cxnSpMk id="12" creationId="{6CB00E49-5CE0-CC11-5D22-93DE66255B39}"/>
          </ac:cxnSpMkLst>
        </pc:cxnChg>
        <pc:cxnChg chg="add mod">
          <ac:chgData name="Joseph R Maugeri" userId="8799ce32-3827-4d97-a49f-8b3481c408cb" providerId="ADAL" clId="{7FD29059-FD7C-4845-9F91-F97644F67ACF}" dt="2023-03-20T22:43:11.430" v="117" actId="164"/>
          <ac:cxnSpMkLst>
            <pc:docMk/>
            <pc:sldMk cId="933833398" sldId="274"/>
            <ac:cxnSpMk id="18" creationId="{56C64B78-8578-3FBF-57FB-9289D5E8C68C}"/>
          </ac:cxnSpMkLst>
        </pc:cxnChg>
        <pc:cxnChg chg="add mod">
          <ac:chgData name="Joseph R Maugeri" userId="8799ce32-3827-4d97-a49f-8b3481c408cb" providerId="ADAL" clId="{7FD29059-FD7C-4845-9F91-F97644F67ACF}" dt="2023-03-20T22:43:11.430" v="117" actId="164"/>
          <ac:cxnSpMkLst>
            <pc:docMk/>
            <pc:sldMk cId="933833398" sldId="274"/>
            <ac:cxnSpMk id="19" creationId="{3F3B9B59-5BF6-D4FA-BED9-4F97D659EC42}"/>
          </ac:cxnSpMkLst>
        </pc:cxnChg>
        <pc:cxnChg chg="add mod">
          <ac:chgData name="Joseph R Maugeri" userId="8799ce32-3827-4d97-a49f-8b3481c408cb" providerId="ADAL" clId="{7FD29059-FD7C-4845-9F91-F97644F67ACF}" dt="2023-03-20T22:43:49.051" v="144" actId="14100"/>
          <ac:cxnSpMkLst>
            <pc:docMk/>
            <pc:sldMk cId="933833398" sldId="274"/>
            <ac:cxnSpMk id="32" creationId="{13EFA631-4626-7490-36F6-26461348AAC1}"/>
          </ac:cxnSpMkLst>
        </pc:cxnChg>
        <pc:cxnChg chg="add mod">
          <ac:chgData name="Joseph R Maugeri" userId="8799ce32-3827-4d97-a49f-8b3481c408cb" providerId="ADAL" clId="{7FD29059-FD7C-4845-9F91-F97644F67ACF}" dt="2023-03-20T22:44:08.137" v="148" actId="1076"/>
          <ac:cxnSpMkLst>
            <pc:docMk/>
            <pc:sldMk cId="933833398" sldId="274"/>
            <ac:cxnSpMk id="34" creationId="{F60AB7DE-FD87-D960-D5AF-9B92A43BDD60}"/>
          </ac:cxnSpMkLst>
        </pc:cxnChg>
      </pc:sldChg>
    </pc:docChg>
  </pc:docChgLst>
  <pc:docChgLst>
    <pc:chgData name="Jack Dolitsky" userId="S::jdolitsk@syr.edu::39e319b9-b46a-420a-8170-16961d2a9620" providerId="AD" clId="Web-{F4DDAC0F-21C0-4793-A060-36E79819099C}"/>
    <pc:docChg chg="addSld modSld">
      <pc:chgData name="Jack Dolitsky" userId="S::jdolitsk@syr.edu::39e319b9-b46a-420a-8170-16961d2a9620" providerId="AD" clId="Web-{F4DDAC0F-21C0-4793-A060-36E79819099C}" dt="2023-03-13T23:12:16.979" v="243"/>
      <pc:docMkLst>
        <pc:docMk/>
      </pc:docMkLst>
      <pc:sldChg chg="modSp">
        <pc:chgData name="Jack Dolitsky" userId="S::jdolitsk@syr.edu::39e319b9-b46a-420a-8170-16961d2a9620" providerId="AD" clId="Web-{F4DDAC0F-21C0-4793-A060-36E79819099C}" dt="2023-03-13T22:47:08.271" v="16" actId="20577"/>
        <pc:sldMkLst>
          <pc:docMk/>
          <pc:sldMk cId="1470629368" sldId="257"/>
        </pc:sldMkLst>
        <pc:spChg chg="mod">
          <ac:chgData name="Jack Dolitsky" userId="S::jdolitsk@syr.edu::39e319b9-b46a-420a-8170-16961d2a9620" providerId="AD" clId="Web-{F4DDAC0F-21C0-4793-A060-36E79819099C}" dt="2023-03-13T22:47:08.271" v="16" actId="20577"/>
          <ac:spMkLst>
            <pc:docMk/>
            <pc:sldMk cId="1470629368" sldId="257"/>
            <ac:spMk id="9" creationId="{DC6ED3D4-1DA8-757A-3672-C4D08CE7CC91}"/>
          </ac:spMkLst>
        </pc:spChg>
      </pc:sldChg>
      <pc:sldChg chg="addSp delSp modSp mod setBg modShow">
        <pc:chgData name="Jack Dolitsky" userId="S::jdolitsk@syr.edu::39e319b9-b46a-420a-8170-16961d2a9620" providerId="AD" clId="Web-{F4DDAC0F-21C0-4793-A060-36E79819099C}" dt="2023-03-13T23:06:18.608" v="221" actId="20577"/>
        <pc:sldMkLst>
          <pc:docMk/>
          <pc:sldMk cId="1161214942" sldId="258"/>
        </pc:sldMkLst>
        <pc:spChg chg="mod">
          <ac:chgData name="Jack Dolitsky" userId="S::jdolitsk@syr.edu::39e319b9-b46a-420a-8170-16961d2a9620" providerId="AD" clId="Web-{F4DDAC0F-21C0-4793-A060-36E79819099C}" dt="2023-03-13T23:04:32.355" v="137"/>
          <ac:spMkLst>
            <pc:docMk/>
            <pc:sldMk cId="1161214942" sldId="258"/>
            <ac:spMk id="2" creationId="{CDF61DAA-76E9-6983-BC3C-1C103DE75417}"/>
          </ac:spMkLst>
        </pc:spChg>
        <pc:spChg chg="mod">
          <ac:chgData name="Jack Dolitsky" userId="S::jdolitsk@syr.edu::39e319b9-b46a-420a-8170-16961d2a9620" providerId="AD" clId="Web-{F4DDAC0F-21C0-4793-A060-36E79819099C}" dt="2023-03-13T23:04:32.355" v="137"/>
          <ac:spMkLst>
            <pc:docMk/>
            <pc:sldMk cId="1161214942" sldId="258"/>
            <ac:spMk id="3" creationId="{C4755943-A49F-9651-C4AC-D844C8C813E0}"/>
          </ac:spMkLst>
        </pc:spChg>
        <pc:spChg chg="mod">
          <ac:chgData name="Jack Dolitsky" userId="S::jdolitsk@syr.edu::39e319b9-b46a-420a-8170-16961d2a9620" providerId="AD" clId="Web-{F4DDAC0F-21C0-4793-A060-36E79819099C}" dt="2023-03-13T23:06:18.608" v="221" actId="20577"/>
          <ac:spMkLst>
            <pc:docMk/>
            <pc:sldMk cId="1161214942" sldId="258"/>
            <ac:spMk id="9" creationId="{DC6ED3D4-1DA8-757A-3672-C4D08CE7CC91}"/>
          </ac:spMkLst>
        </pc:spChg>
        <pc:spChg chg="add del">
          <ac:chgData name="Jack Dolitsky" userId="S::jdolitsk@syr.edu::39e319b9-b46a-420a-8170-16961d2a9620" providerId="AD" clId="Web-{F4DDAC0F-21C0-4793-A060-36E79819099C}" dt="2023-03-13T23:04:27.745" v="134"/>
          <ac:spMkLst>
            <pc:docMk/>
            <pc:sldMk cId="1161214942" sldId="258"/>
            <ac:spMk id="14" creationId="{2659FDB4-FCBE-4A89-B46D-43D4FA54464D}"/>
          </ac:spMkLst>
        </pc:spChg>
        <pc:spChg chg="add del">
          <ac:chgData name="Jack Dolitsky" userId="S::jdolitsk@syr.edu::39e319b9-b46a-420a-8170-16961d2a9620" providerId="AD" clId="Web-{F4DDAC0F-21C0-4793-A060-36E79819099C}" dt="2023-03-13T23:04:27.745" v="134"/>
          <ac:spMkLst>
            <pc:docMk/>
            <pc:sldMk cId="1161214942" sldId="258"/>
            <ac:spMk id="18" creationId="{58BDB0EE-D238-415B-9ED8-62AA6AB2AAD1}"/>
          </ac:spMkLst>
        </pc:spChg>
        <pc:spChg chg="add del">
          <ac:chgData name="Jack Dolitsky" userId="S::jdolitsk@syr.edu::39e319b9-b46a-420a-8170-16961d2a9620" providerId="AD" clId="Web-{F4DDAC0F-21C0-4793-A060-36E79819099C}" dt="2023-03-13T23:04:27.745" v="134"/>
          <ac:spMkLst>
            <pc:docMk/>
            <pc:sldMk cId="1161214942" sldId="258"/>
            <ac:spMk id="20" creationId="{C5B55FC3-961D-4325-82F1-DE92B0D04E03}"/>
          </ac:spMkLst>
        </pc:spChg>
        <pc:spChg chg="add del">
          <ac:chgData name="Jack Dolitsky" userId="S::jdolitsk@syr.edu::39e319b9-b46a-420a-8170-16961d2a9620" providerId="AD" clId="Web-{F4DDAC0F-21C0-4793-A060-36E79819099C}" dt="2023-03-13T23:04:27.745" v="134"/>
          <ac:spMkLst>
            <pc:docMk/>
            <pc:sldMk cId="1161214942" sldId="258"/>
            <ac:spMk id="22" creationId="{4C8AB332-D09E-4F28-943C-DABDD4716A3C}"/>
          </ac:spMkLst>
        </pc:spChg>
        <pc:spChg chg="add del">
          <ac:chgData name="Jack Dolitsky" userId="S::jdolitsk@syr.edu::39e319b9-b46a-420a-8170-16961d2a9620" providerId="AD" clId="Web-{F4DDAC0F-21C0-4793-A060-36E79819099C}" dt="2023-03-13T23:04:32.339" v="136"/>
          <ac:spMkLst>
            <pc:docMk/>
            <pc:sldMk cId="1161214942" sldId="258"/>
            <ac:spMk id="24" creationId="{88470751-4046-4A07-86D0-382F36ED544C}"/>
          </ac:spMkLst>
        </pc:spChg>
        <pc:spChg chg="add del">
          <ac:chgData name="Jack Dolitsky" userId="S::jdolitsk@syr.edu::39e319b9-b46a-420a-8170-16961d2a9620" providerId="AD" clId="Web-{F4DDAC0F-21C0-4793-A060-36E79819099C}" dt="2023-03-13T23:04:32.339" v="136"/>
          <ac:spMkLst>
            <pc:docMk/>
            <pc:sldMk cId="1161214942" sldId="258"/>
            <ac:spMk id="25" creationId="{798DAB7D-3A31-4ABA-87BC-3DC4343586AE}"/>
          </ac:spMkLst>
        </pc:spChg>
        <pc:spChg chg="add">
          <ac:chgData name="Jack Dolitsky" userId="S::jdolitsk@syr.edu::39e319b9-b46a-420a-8170-16961d2a9620" providerId="AD" clId="Web-{F4DDAC0F-21C0-4793-A060-36E79819099C}" dt="2023-03-13T23:04:32.355" v="137"/>
          <ac:spMkLst>
            <pc:docMk/>
            <pc:sldMk cId="1161214942" sldId="258"/>
            <ac:spMk id="27" creationId="{78FD1E94-B12F-434F-8027-5DBEAC55A132}"/>
          </ac:spMkLst>
        </pc:spChg>
        <pc:spChg chg="add">
          <ac:chgData name="Jack Dolitsky" userId="S::jdolitsk@syr.edu::39e319b9-b46a-420a-8170-16961d2a9620" providerId="AD" clId="Web-{F4DDAC0F-21C0-4793-A060-36E79819099C}" dt="2023-03-13T23:04:32.355" v="137"/>
          <ac:spMkLst>
            <pc:docMk/>
            <pc:sldMk cId="1161214942" sldId="258"/>
            <ac:spMk id="28" creationId="{1BC8109F-B452-45EE-8BB3-65433C039601}"/>
          </ac:spMkLst>
        </pc:spChg>
        <pc:picChg chg="add del mod ord">
          <ac:chgData name="Jack Dolitsky" userId="S::jdolitsk@syr.edu::39e319b9-b46a-420a-8170-16961d2a9620" providerId="AD" clId="Web-{F4DDAC0F-21C0-4793-A060-36E79819099C}" dt="2023-03-13T23:04:05.760" v="130"/>
          <ac:picMkLst>
            <pc:docMk/>
            <pc:sldMk cId="1161214942" sldId="258"/>
            <ac:picMk id="4" creationId="{E5847EB6-D1E5-41B8-CC8F-DA0E88D82981}"/>
          </ac:picMkLst>
        </pc:picChg>
        <pc:picChg chg="add mod">
          <ac:chgData name="Jack Dolitsky" userId="S::jdolitsk@syr.edu::39e319b9-b46a-420a-8170-16961d2a9620" providerId="AD" clId="Web-{F4DDAC0F-21C0-4793-A060-36E79819099C}" dt="2023-03-13T23:04:43.464" v="140" actId="1076"/>
          <ac:picMkLst>
            <pc:docMk/>
            <pc:sldMk cId="1161214942" sldId="258"/>
            <ac:picMk id="5" creationId="{BAF54C8C-B165-E58F-9B08-7A51CF7BB66C}"/>
          </ac:picMkLst>
        </pc:picChg>
        <pc:cxnChg chg="add del">
          <ac:chgData name="Jack Dolitsky" userId="S::jdolitsk@syr.edu::39e319b9-b46a-420a-8170-16961d2a9620" providerId="AD" clId="Web-{F4DDAC0F-21C0-4793-A060-36E79819099C}" dt="2023-03-13T23:04:27.745" v="134"/>
          <ac:cxnSpMkLst>
            <pc:docMk/>
            <pc:sldMk cId="1161214942" sldId="258"/>
            <ac:cxnSpMk id="16" creationId="{C8F51B3F-8331-4E4A-AE96-D47B1006EEAD}"/>
          </ac:cxnSpMkLst>
        </pc:cxnChg>
      </pc:sldChg>
      <pc:sldChg chg="modSp">
        <pc:chgData name="Jack Dolitsky" userId="S::jdolitsk@syr.edu::39e319b9-b46a-420a-8170-16961d2a9620" providerId="AD" clId="Web-{F4DDAC0F-21C0-4793-A060-36E79819099C}" dt="2023-03-13T22:45:05.861" v="1" actId="1076"/>
        <pc:sldMkLst>
          <pc:docMk/>
          <pc:sldMk cId="3470182711" sldId="259"/>
        </pc:sldMkLst>
        <pc:picChg chg="mod">
          <ac:chgData name="Jack Dolitsky" userId="S::jdolitsk@syr.edu::39e319b9-b46a-420a-8170-16961d2a9620" providerId="AD" clId="Web-{F4DDAC0F-21C0-4793-A060-36E79819099C}" dt="2023-03-13T22:45:05.861" v="1" actId="1076"/>
          <ac:picMkLst>
            <pc:docMk/>
            <pc:sldMk cId="3470182711" sldId="259"/>
            <ac:picMk id="4" creationId="{BE6A873D-4652-E9CF-D1F3-2BAA1A5CD8CE}"/>
          </ac:picMkLst>
        </pc:picChg>
      </pc:sldChg>
      <pc:sldChg chg="addSp delSp modSp new mod setBg">
        <pc:chgData name="Jack Dolitsky" userId="S::jdolitsk@syr.edu::39e319b9-b46a-420a-8170-16961d2a9620" providerId="AD" clId="Web-{F4DDAC0F-21C0-4793-A060-36E79819099C}" dt="2023-03-13T23:10:52.945" v="241"/>
        <pc:sldMkLst>
          <pc:docMk/>
          <pc:sldMk cId="2266032689" sldId="260"/>
        </pc:sldMkLst>
        <pc:spChg chg="mod">
          <ac:chgData name="Jack Dolitsky" userId="S::jdolitsk@syr.edu::39e319b9-b46a-420a-8170-16961d2a9620" providerId="AD" clId="Web-{F4DDAC0F-21C0-4793-A060-36E79819099C}" dt="2023-03-13T23:10:52.945" v="241"/>
          <ac:spMkLst>
            <pc:docMk/>
            <pc:sldMk cId="2266032689" sldId="260"/>
            <ac:spMk id="2" creationId="{60C7FEFF-11F9-7E89-2D5F-051BB3236831}"/>
          </ac:spMkLst>
        </pc:spChg>
        <pc:spChg chg="mod">
          <ac:chgData name="Jack Dolitsky" userId="S::jdolitsk@syr.edu::39e319b9-b46a-420a-8170-16961d2a9620" providerId="AD" clId="Web-{F4DDAC0F-21C0-4793-A060-36E79819099C}" dt="2023-03-13T23:10:52.945" v="241"/>
          <ac:spMkLst>
            <pc:docMk/>
            <pc:sldMk cId="2266032689" sldId="260"/>
            <ac:spMk id="3" creationId="{E6D2C1A9-C467-0256-F208-9D717CE2AF5D}"/>
          </ac:spMkLst>
        </pc:spChg>
        <pc:spChg chg="add del">
          <ac:chgData name="Jack Dolitsky" userId="S::jdolitsk@syr.edu::39e319b9-b46a-420a-8170-16961d2a9620" providerId="AD" clId="Web-{F4DDAC0F-21C0-4793-A060-36E79819099C}" dt="2023-03-13T23:10:52.930" v="240"/>
          <ac:spMkLst>
            <pc:docMk/>
            <pc:sldMk cId="2266032689" sldId="260"/>
            <ac:spMk id="9" creationId="{04812C46-200A-4DEB-A05E-3ED6C68C2387}"/>
          </ac:spMkLst>
        </pc:spChg>
        <pc:spChg chg="add del">
          <ac:chgData name="Jack Dolitsky" userId="S::jdolitsk@syr.edu::39e319b9-b46a-420a-8170-16961d2a9620" providerId="AD" clId="Web-{F4DDAC0F-21C0-4793-A060-36E79819099C}" dt="2023-03-13T23:10:52.930" v="240"/>
          <ac:spMkLst>
            <pc:docMk/>
            <pc:sldMk cId="2266032689" sldId="260"/>
            <ac:spMk id="11" creationId="{D1EA859B-E555-4109-94F3-6700E046E008}"/>
          </ac:spMkLst>
        </pc:spChg>
        <pc:spChg chg="add">
          <ac:chgData name="Jack Dolitsky" userId="S::jdolitsk@syr.edu::39e319b9-b46a-420a-8170-16961d2a9620" providerId="AD" clId="Web-{F4DDAC0F-21C0-4793-A060-36E79819099C}" dt="2023-03-13T23:10:52.945" v="241"/>
          <ac:spMkLst>
            <pc:docMk/>
            <pc:sldMk cId="2266032689" sldId="260"/>
            <ac:spMk id="13" creationId="{D1D34770-47A8-402C-AF23-2B653F2D88C1}"/>
          </ac:spMkLst>
        </pc:spChg>
        <pc:picChg chg="add del">
          <ac:chgData name="Jack Dolitsky" userId="S::jdolitsk@syr.edu::39e319b9-b46a-420a-8170-16961d2a9620" providerId="AD" clId="Web-{F4DDAC0F-21C0-4793-A060-36E79819099C}" dt="2023-03-13T23:10:52.930" v="240"/>
          <ac:picMkLst>
            <pc:docMk/>
            <pc:sldMk cId="2266032689" sldId="260"/>
            <ac:picMk id="5" creationId="{C47D0E5B-8488-8222-68F0-971EE0F5F7A5}"/>
          </ac:picMkLst>
        </pc:picChg>
        <pc:picChg chg="add">
          <ac:chgData name="Jack Dolitsky" userId="S::jdolitsk@syr.edu::39e319b9-b46a-420a-8170-16961d2a9620" providerId="AD" clId="Web-{F4DDAC0F-21C0-4793-A060-36E79819099C}" dt="2023-03-13T23:10:52.945" v="241"/>
          <ac:picMkLst>
            <pc:docMk/>
            <pc:sldMk cId="2266032689" sldId="260"/>
            <ac:picMk id="14" creationId="{FB57690B-8247-6062-5635-8A8966A45C7A}"/>
          </ac:picMkLst>
        </pc:picChg>
      </pc:sldChg>
      <pc:sldChg chg="addSp delSp modSp mod setBg">
        <pc:chgData name="Jack Dolitsky" userId="S::jdolitsk@syr.edu::39e319b9-b46a-420a-8170-16961d2a9620" providerId="AD" clId="Web-{F4DDAC0F-21C0-4793-A060-36E79819099C}" dt="2023-03-13T23:12:16.979" v="243"/>
        <pc:sldMkLst>
          <pc:docMk/>
          <pc:sldMk cId="1123441563" sldId="261"/>
        </pc:sldMkLst>
        <pc:spChg chg="mod">
          <ac:chgData name="Jack Dolitsky" userId="S::jdolitsk@syr.edu::39e319b9-b46a-420a-8170-16961d2a9620" providerId="AD" clId="Web-{F4DDAC0F-21C0-4793-A060-36E79819099C}" dt="2023-03-13T23:12:16.979" v="243"/>
          <ac:spMkLst>
            <pc:docMk/>
            <pc:sldMk cId="1123441563" sldId="261"/>
            <ac:spMk id="2" creationId="{60C7FEFF-11F9-7E89-2D5F-051BB3236831}"/>
          </ac:spMkLst>
        </pc:spChg>
        <pc:spChg chg="mod">
          <ac:chgData name="Jack Dolitsky" userId="S::jdolitsk@syr.edu::39e319b9-b46a-420a-8170-16961d2a9620" providerId="AD" clId="Web-{F4DDAC0F-21C0-4793-A060-36E79819099C}" dt="2023-03-13T23:12:16.979" v="243"/>
          <ac:spMkLst>
            <pc:docMk/>
            <pc:sldMk cId="1123441563" sldId="261"/>
            <ac:spMk id="3" creationId="{E6D2C1A9-C467-0256-F208-9D717CE2AF5D}"/>
          </ac:spMkLst>
        </pc:spChg>
        <pc:spChg chg="add del">
          <ac:chgData name="Jack Dolitsky" userId="S::jdolitsk@syr.edu::39e319b9-b46a-420a-8170-16961d2a9620" providerId="AD" clId="Web-{F4DDAC0F-21C0-4793-A060-36E79819099C}" dt="2023-03-13T23:12:16.979" v="243"/>
          <ac:spMkLst>
            <pc:docMk/>
            <pc:sldMk cId="1123441563" sldId="261"/>
            <ac:spMk id="8" creationId="{1B15ED52-F352-441B-82BF-E0EA34836D08}"/>
          </ac:spMkLst>
        </pc:spChg>
        <pc:spChg chg="add del">
          <ac:chgData name="Jack Dolitsky" userId="S::jdolitsk@syr.edu::39e319b9-b46a-420a-8170-16961d2a9620" providerId="AD" clId="Web-{F4DDAC0F-21C0-4793-A060-36E79819099C}" dt="2023-03-13T23:12:16.979" v="243"/>
          <ac:spMkLst>
            <pc:docMk/>
            <pc:sldMk cId="1123441563" sldId="261"/>
            <ac:spMk id="10" creationId="{3B2E3793-BFE6-45A2-9B7B-E18844431C99}"/>
          </ac:spMkLst>
        </pc:spChg>
        <pc:spChg chg="add del">
          <ac:chgData name="Jack Dolitsky" userId="S::jdolitsk@syr.edu::39e319b9-b46a-420a-8170-16961d2a9620" providerId="AD" clId="Web-{F4DDAC0F-21C0-4793-A060-36E79819099C}" dt="2023-03-13T23:12:16.979" v="243"/>
          <ac:spMkLst>
            <pc:docMk/>
            <pc:sldMk cId="1123441563" sldId="261"/>
            <ac:spMk id="12" creationId="{BC4C4868-CB8F-4AF9-9CDB-8108F2C19B67}"/>
          </ac:spMkLst>
        </pc:spChg>
        <pc:spChg chg="add del">
          <ac:chgData name="Jack Dolitsky" userId="S::jdolitsk@syr.edu::39e319b9-b46a-420a-8170-16961d2a9620" providerId="AD" clId="Web-{F4DDAC0F-21C0-4793-A060-36E79819099C}" dt="2023-03-13T23:12:16.979" v="243"/>
          <ac:spMkLst>
            <pc:docMk/>
            <pc:sldMk cId="1123441563" sldId="261"/>
            <ac:spMk id="14" creationId="{375E0459-6403-40CD-989D-56A4407CA12E}"/>
          </ac:spMkLst>
        </pc:spChg>
        <pc:spChg chg="add del">
          <ac:chgData name="Jack Dolitsky" userId="S::jdolitsk@syr.edu::39e319b9-b46a-420a-8170-16961d2a9620" providerId="AD" clId="Web-{F4DDAC0F-21C0-4793-A060-36E79819099C}" dt="2023-03-13T23:12:16.979" v="243"/>
          <ac:spMkLst>
            <pc:docMk/>
            <pc:sldMk cId="1123441563" sldId="261"/>
            <ac:spMk id="16" creationId="{53E5B1A8-3AC9-4BD1-9BBC-78CA94F2D1BA}"/>
          </ac:spMkLst>
        </pc:spChg>
      </pc:sldChg>
      <pc:sldChg chg="addSp modSp">
        <pc:chgData name="Jack Dolitsky" userId="S::jdolitsk@syr.edu::39e319b9-b46a-420a-8170-16961d2a9620" providerId="AD" clId="Web-{F4DDAC0F-21C0-4793-A060-36E79819099C}" dt="2023-03-13T23:08:47.035" v="238" actId="1076"/>
        <pc:sldMkLst>
          <pc:docMk/>
          <pc:sldMk cId="2923174414" sldId="262"/>
        </pc:sldMkLst>
        <pc:spChg chg="add mod">
          <ac:chgData name="Jack Dolitsky" userId="S::jdolitsk@syr.edu::39e319b9-b46a-420a-8170-16961d2a9620" providerId="AD" clId="Web-{F4DDAC0F-21C0-4793-A060-36E79819099C}" dt="2023-03-13T23:08:47.035" v="238" actId="1076"/>
          <ac:spMkLst>
            <pc:docMk/>
            <pc:sldMk cId="2923174414" sldId="262"/>
            <ac:spMk id="6" creationId="{DC92E6C1-D673-77B6-D243-6A0827296C07}"/>
          </ac:spMkLst>
        </pc:spChg>
        <pc:picChg chg="add mod">
          <ac:chgData name="Jack Dolitsky" userId="S::jdolitsk@syr.edu::39e319b9-b46a-420a-8170-16961d2a9620" providerId="AD" clId="Web-{F4DDAC0F-21C0-4793-A060-36E79819099C}" dt="2023-03-13T23:08:32.347" v="234" actId="1076"/>
          <ac:picMkLst>
            <pc:docMk/>
            <pc:sldMk cId="2923174414" sldId="262"/>
            <ac:picMk id="5" creationId="{FFB246EC-A367-D1DC-F785-8C3A2BF1088F}"/>
          </ac:picMkLst>
        </pc:picChg>
      </pc:sldChg>
    </pc:docChg>
  </pc:docChgLst>
  <pc:docChgLst>
    <pc:chgData name="Jack Dolitsky" userId="S::jdolitsk@syr.edu::39e319b9-b46a-420a-8170-16961d2a9620" providerId="AD" clId="Web-{D5B87D37-6F9D-4479-864C-6C2E6D689CE8}"/>
    <pc:docChg chg="modSld">
      <pc:chgData name="Jack Dolitsky" userId="S::jdolitsk@syr.edu::39e319b9-b46a-420a-8170-16961d2a9620" providerId="AD" clId="Web-{D5B87D37-6F9D-4479-864C-6C2E6D689CE8}" dt="2023-03-20T22:47:13.335" v="8" actId="1076"/>
      <pc:docMkLst>
        <pc:docMk/>
      </pc:docMkLst>
      <pc:sldChg chg="modSp">
        <pc:chgData name="Jack Dolitsky" userId="S::jdolitsk@syr.edu::39e319b9-b46a-420a-8170-16961d2a9620" providerId="AD" clId="Web-{D5B87D37-6F9D-4479-864C-6C2E6D689CE8}" dt="2023-03-20T22:43:09.906" v="6" actId="1076"/>
        <pc:sldMkLst>
          <pc:docMk/>
          <pc:sldMk cId="2830619135" sldId="263"/>
        </pc:sldMkLst>
        <pc:spChg chg="mod">
          <ac:chgData name="Jack Dolitsky" userId="S::jdolitsk@syr.edu::39e319b9-b46a-420a-8170-16961d2a9620" providerId="AD" clId="Web-{D5B87D37-6F9D-4479-864C-6C2E6D689CE8}" dt="2023-03-20T22:43:09.906" v="6" actId="1076"/>
          <ac:spMkLst>
            <pc:docMk/>
            <pc:sldMk cId="2830619135" sldId="263"/>
            <ac:spMk id="3" creationId="{E6D2C1A9-C467-0256-F208-9D717CE2AF5D}"/>
          </ac:spMkLst>
        </pc:spChg>
      </pc:sldChg>
      <pc:sldChg chg="modSp">
        <pc:chgData name="Jack Dolitsky" userId="S::jdolitsk@syr.edu::39e319b9-b46a-420a-8170-16961d2a9620" providerId="AD" clId="Web-{D5B87D37-6F9D-4479-864C-6C2E6D689CE8}" dt="2023-03-20T22:46:58.319" v="7" actId="1076"/>
        <pc:sldMkLst>
          <pc:docMk/>
          <pc:sldMk cId="2741965468" sldId="264"/>
        </pc:sldMkLst>
        <pc:spChg chg="mod">
          <ac:chgData name="Jack Dolitsky" userId="S::jdolitsk@syr.edu::39e319b9-b46a-420a-8170-16961d2a9620" providerId="AD" clId="Web-{D5B87D37-6F9D-4479-864C-6C2E6D689CE8}" dt="2023-03-20T22:46:58.319" v="7" actId="1076"/>
          <ac:spMkLst>
            <pc:docMk/>
            <pc:sldMk cId="2741965468" sldId="264"/>
            <ac:spMk id="3" creationId="{E6D2C1A9-C467-0256-F208-9D717CE2AF5D}"/>
          </ac:spMkLst>
        </pc:spChg>
      </pc:sldChg>
      <pc:sldChg chg="modSp">
        <pc:chgData name="Jack Dolitsky" userId="S::jdolitsk@syr.edu::39e319b9-b46a-420a-8170-16961d2a9620" providerId="AD" clId="Web-{D5B87D37-6F9D-4479-864C-6C2E6D689CE8}" dt="2023-03-20T22:47:13.335" v="8" actId="1076"/>
        <pc:sldMkLst>
          <pc:docMk/>
          <pc:sldMk cId="1209500280" sldId="272"/>
        </pc:sldMkLst>
        <pc:spChg chg="mod">
          <ac:chgData name="Jack Dolitsky" userId="S::jdolitsk@syr.edu::39e319b9-b46a-420a-8170-16961d2a9620" providerId="AD" clId="Web-{D5B87D37-6F9D-4479-864C-6C2E6D689CE8}" dt="2023-03-20T22:47:13.335" v="8" actId="1076"/>
          <ac:spMkLst>
            <pc:docMk/>
            <pc:sldMk cId="1209500280" sldId="272"/>
            <ac:spMk id="13" creationId="{144977F3-05B1-1205-228F-B6EF83677444}"/>
          </ac:spMkLst>
        </pc:spChg>
      </pc:sldChg>
      <pc:sldChg chg="modSp">
        <pc:chgData name="Jack Dolitsky" userId="S::jdolitsk@syr.edu::39e319b9-b46a-420a-8170-16961d2a9620" providerId="AD" clId="Web-{D5B87D37-6F9D-4479-864C-6C2E6D689CE8}" dt="2023-03-20T22:38:59.570" v="5" actId="1076"/>
        <pc:sldMkLst>
          <pc:docMk/>
          <pc:sldMk cId="933833398" sldId="274"/>
        </pc:sldMkLst>
        <pc:picChg chg="mod">
          <ac:chgData name="Jack Dolitsky" userId="S::jdolitsk@syr.edu::39e319b9-b46a-420a-8170-16961d2a9620" providerId="AD" clId="Web-{D5B87D37-6F9D-4479-864C-6C2E6D689CE8}" dt="2023-03-20T22:38:59.570" v="5" actId="1076"/>
          <ac:picMkLst>
            <pc:docMk/>
            <pc:sldMk cId="933833398" sldId="274"/>
            <ac:picMk id="10" creationId="{7A33FFBD-1FCB-4DF3-FDEC-7AB135BA698F}"/>
          </ac:picMkLst>
        </pc:picChg>
      </pc:sldChg>
    </pc:docChg>
  </pc:docChgLst>
  <pc:docChgLst>
    <pc:chgData name="Connor Caromile" userId="S::ccaromil@syr.edu::7dff8254-ebbc-423f-9183-527c89daaa3a" providerId="AD" clId="Web-{3B5BB822-2CFC-44BE-A558-5ACAAD4F8F3F}"/>
    <pc:docChg chg="addSld modSld">
      <pc:chgData name="Connor Caromile" userId="S::ccaromil@syr.edu::7dff8254-ebbc-423f-9183-527c89daaa3a" providerId="AD" clId="Web-{3B5BB822-2CFC-44BE-A558-5ACAAD4F8F3F}" dt="2023-03-16T23:38:26.403" v="1090" actId="20577"/>
      <pc:docMkLst>
        <pc:docMk/>
      </pc:docMkLst>
      <pc:sldChg chg="modSp">
        <pc:chgData name="Connor Caromile" userId="S::ccaromil@syr.edu::7dff8254-ebbc-423f-9183-527c89daaa3a" providerId="AD" clId="Web-{3B5BB822-2CFC-44BE-A558-5ACAAD4F8F3F}" dt="2023-03-16T23:38:26.403" v="1090" actId="20577"/>
        <pc:sldMkLst>
          <pc:docMk/>
          <pc:sldMk cId="2741965468" sldId="264"/>
        </pc:sldMkLst>
        <pc:spChg chg="mod">
          <ac:chgData name="Connor Caromile" userId="S::ccaromil@syr.edu::7dff8254-ebbc-423f-9183-527c89daaa3a" providerId="AD" clId="Web-{3B5BB822-2CFC-44BE-A558-5ACAAD4F8F3F}" dt="2023-03-16T22:57:09.869" v="185" actId="20577"/>
          <ac:spMkLst>
            <pc:docMk/>
            <pc:sldMk cId="2741965468" sldId="264"/>
            <ac:spMk id="2" creationId="{60C7FEFF-11F9-7E89-2D5F-051BB3236831}"/>
          </ac:spMkLst>
        </pc:spChg>
        <pc:spChg chg="mod">
          <ac:chgData name="Connor Caromile" userId="S::ccaromil@syr.edu::7dff8254-ebbc-423f-9183-527c89daaa3a" providerId="AD" clId="Web-{3B5BB822-2CFC-44BE-A558-5ACAAD4F8F3F}" dt="2023-03-16T23:38:26.403" v="1090" actId="20577"/>
          <ac:spMkLst>
            <pc:docMk/>
            <pc:sldMk cId="2741965468" sldId="264"/>
            <ac:spMk id="3" creationId="{E6D2C1A9-C467-0256-F208-9D717CE2AF5D}"/>
          </ac:spMkLst>
        </pc:spChg>
      </pc:sldChg>
      <pc:sldChg chg="modSp">
        <pc:chgData name="Connor Caromile" userId="S::ccaromil@syr.edu::7dff8254-ebbc-423f-9183-527c89daaa3a" providerId="AD" clId="Web-{3B5BB822-2CFC-44BE-A558-5ACAAD4F8F3F}" dt="2023-03-16T23:21:01.088" v="585" actId="20577"/>
        <pc:sldMkLst>
          <pc:docMk/>
          <pc:sldMk cId="944462006" sldId="265"/>
        </pc:sldMkLst>
        <pc:spChg chg="mod">
          <ac:chgData name="Connor Caromile" userId="S::ccaromil@syr.edu::7dff8254-ebbc-423f-9183-527c89daaa3a" providerId="AD" clId="Web-{3B5BB822-2CFC-44BE-A558-5ACAAD4F8F3F}" dt="2023-03-16T23:21:01.088" v="585" actId="20577"/>
          <ac:spMkLst>
            <pc:docMk/>
            <pc:sldMk cId="944462006" sldId="265"/>
            <ac:spMk id="3" creationId="{E6D2C1A9-C467-0256-F208-9D717CE2AF5D}"/>
          </ac:spMkLst>
        </pc:spChg>
      </pc:sldChg>
      <pc:sldChg chg="modSp add replId">
        <pc:chgData name="Connor Caromile" userId="S::ccaromil@syr.edu::7dff8254-ebbc-423f-9183-527c89daaa3a" providerId="AD" clId="Web-{3B5BB822-2CFC-44BE-A558-5ACAAD4F8F3F}" dt="2023-03-16T23:14:15.402" v="563" actId="20577"/>
        <pc:sldMkLst>
          <pc:docMk/>
          <pc:sldMk cId="2113416329" sldId="271"/>
        </pc:sldMkLst>
        <pc:spChg chg="mod">
          <ac:chgData name="Connor Caromile" userId="S::ccaromil@syr.edu::7dff8254-ebbc-423f-9183-527c89daaa3a" providerId="AD" clId="Web-{3B5BB822-2CFC-44BE-A558-5ACAAD4F8F3F}" dt="2023-03-16T22:56:58.868" v="173" actId="20577"/>
          <ac:spMkLst>
            <pc:docMk/>
            <pc:sldMk cId="2113416329" sldId="271"/>
            <ac:spMk id="2" creationId="{60C7FEFF-11F9-7E89-2D5F-051BB3236831}"/>
          </ac:spMkLst>
        </pc:spChg>
        <pc:spChg chg="mod">
          <ac:chgData name="Connor Caromile" userId="S::ccaromil@syr.edu::7dff8254-ebbc-423f-9183-527c89daaa3a" providerId="AD" clId="Web-{3B5BB822-2CFC-44BE-A558-5ACAAD4F8F3F}" dt="2023-03-16T23:14:15.402" v="563" actId="20577"/>
          <ac:spMkLst>
            <pc:docMk/>
            <pc:sldMk cId="2113416329" sldId="271"/>
            <ac:spMk id="3" creationId="{E6D2C1A9-C467-0256-F208-9D717CE2AF5D}"/>
          </ac:spMkLst>
        </pc:spChg>
      </pc:sldChg>
      <pc:sldChg chg="modSp">
        <pc:chgData name="Connor Caromile" userId="S::ccaromil@syr.edu::7dff8254-ebbc-423f-9183-527c89daaa3a" providerId="AD" clId="Web-{3B5BB822-2CFC-44BE-A558-5ACAAD4F8F3F}" dt="2023-03-16T23:19:02.630" v="567" actId="1076"/>
        <pc:sldMkLst>
          <pc:docMk/>
          <pc:sldMk cId="933833398" sldId="274"/>
        </pc:sldMkLst>
        <pc:picChg chg="mod">
          <ac:chgData name="Connor Caromile" userId="S::ccaromil@syr.edu::7dff8254-ebbc-423f-9183-527c89daaa3a" providerId="AD" clId="Web-{3B5BB822-2CFC-44BE-A558-5ACAAD4F8F3F}" dt="2023-03-16T23:19:02.630" v="567" actId="1076"/>
          <ac:picMkLst>
            <pc:docMk/>
            <pc:sldMk cId="933833398" sldId="274"/>
            <ac:picMk id="10" creationId="{7A33FFBD-1FCB-4DF3-FDEC-7AB135BA698F}"/>
          </ac:picMkLst>
        </pc:picChg>
      </pc:sldChg>
    </pc:docChg>
  </pc:docChgLst>
  <pc:docChgLst>
    <pc:chgData name="Joseph R Maugeri" userId="8799ce32-3827-4d97-a49f-8b3481c408cb" providerId="ADAL" clId="{75555F7A-F701-439A-A836-495987FFF63E}"/>
    <pc:docChg chg="custSel addSld modSld sldOrd">
      <pc:chgData name="Joseph R Maugeri" userId="8799ce32-3827-4d97-a49f-8b3481c408cb" providerId="ADAL" clId="{75555F7A-F701-439A-A836-495987FFF63E}" dt="2023-03-16T23:44:28.183" v="4247" actId="478"/>
      <pc:docMkLst>
        <pc:docMk/>
      </pc:docMkLst>
      <pc:sldChg chg="addSp delSp modSp mod">
        <pc:chgData name="Joseph R Maugeri" userId="8799ce32-3827-4d97-a49f-8b3481c408cb" providerId="ADAL" clId="{75555F7A-F701-439A-A836-495987FFF63E}" dt="2023-03-16T23:06:01.611" v="1841" actId="20577"/>
        <pc:sldMkLst>
          <pc:docMk/>
          <pc:sldMk cId="109857222" sldId="256"/>
        </pc:sldMkLst>
        <pc:spChg chg="mod">
          <ac:chgData name="Joseph R Maugeri" userId="8799ce32-3827-4d97-a49f-8b3481c408cb" providerId="ADAL" clId="{75555F7A-F701-439A-A836-495987FFF63E}" dt="2023-03-16T23:06:01.611" v="1841" actId="20577"/>
          <ac:spMkLst>
            <pc:docMk/>
            <pc:sldMk cId="109857222" sldId="256"/>
            <ac:spMk id="3" creationId="{00000000-0000-0000-0000-000000000000}"/>
          </ac:spMkLst>
        </pc:spChg>
        <pc:grpChg chg="add mod">
          <ac:chgData name="Joseph R Maugeri" userId="8799ce32-3827-4d97-a49f-8b3481c408cb" providerId="ADAL" clId="{75555F7A-F701-439A-A836-495987FFF63E}" dt="2023-03-16T23:04:14.088" v="1819" actId="164"/>
          <ac:grpSpMkLst>
            <pc:docMk/>
            <pc:sldMk cId="109857222" sldId="256"/>
            <ac:grpSpMk id="8" creationId="{F1B8B5C5-83FE-ABC9-D7D1-10F265923A2F}"/>
          </ac:grpSpMkLst>
        </pc:grpChg>
        <pc:picChg chg="add del mod">
          <ac:chgData name="Joseph R Maugeri" userId="8799ce32-3827-4d97-a49f-8b3481c408cb" providerId="ADAL" clId="{75555F7A-F701-439A-A836-495987FFF63E}" dt="2023-03-16T23:05:48.518" v="1840" actId="478"/>
          <ac:picMkLst>
            <pc:docMk/>
            <pc:sldMk cId="109857222" sldId="256"/>
            <ac:picMk id="5" creationId="{FD7DEC59-D5E2-4CB8-E820-32924B0151D6}"/>
          </ac:picMkLst>
        </pc:picChg>
        <pc:picChg chg="add mod">
          <ac:chgData name="Joseph R Maugeri" userId="8799ce32-3827-4d97-a49f-8b3481c408cb" providerId="ADAL" clId="{75555F7A-F701-439A-A836-495987FFF63E}" dt="2023-03-16T23:04:14.088" v="1819" actId="164"/>
          <ac:picMkLst>
            <pc:docMk/>
            <pc:sldMk cId="109857222" sldId="256"/>
            <ac:picMk id="6" creationId="{784CF32B-6153-1EA2-02EF-511172D54A0E}"/>
          </ac:picMkLst>
        </pc:picChg>
        <pc:picChg chg="add mod">
          <ac:chgData name="Joseph R Maugeri" userId="8799ce32-3827-4d97-a49f-8b3481c408cb" providerId="ADAL" clId="{75555F7A-F701-439A-A836-495987FFF63E}" dt="2023-03-16T23:04:14.088" v="1819" actId="164"/>
          <ac:picMkLst>
            <pc:docMk/>
            <pc:sldMk cId="109857222" sldId="256"/>
            <ac:picMk id="7" creationId="{115E00B6-AE06-F7C4-BC94-1CAF52596B1A}"/>
          </ac:picMkLst>
        </pc:picChg>
      </pc:sldChg>
      <pc:sldChg chg="addSp modSp">
        <pc:chgData name="Joseph R Maugeri" userId="8799ce32-3827-4d97-a49f-8b3481c408cb" providerId="ADAL" clId="{75555F7A-F701-439A-A836-495987FFF63E}" dt="2023-03-16T23:04:42.936" v="1835"/>
        <pc:sldMkLst>
          <pc:docMk/>
          <pc:sldMk cId="1470629368" sldId="257"/>
        </pc:sldMkLst>
        <pc:grpChg chg="add mod">
          <ac:chgData name="Joseph R Maugeri" userId="8799ce32-3827-4d97-a49f-8b3481c408cb" providerId="ADAL" clId="{75555F7A-F701-439A-A836-495987FFF63E}" dt="2023-03-16T23:04:42.936" v="1835"/>
          <ac:grpSpMkLst>
            <pc:docMk/>
            <pc:sldMk cId="1470629368" sldId="257"/>
            <ac:grpSpMk id="4" creationId="{2306BF80-CD00-BA48-9A6C-1D1B423FE2E9}"/>
          </ac:grpSpMkLst>
        </pc:grpChg>
        <pc:picChg chg="mod">
          <ac:chgData name="Joseph R Maugeri" userId="8799ce32-3827-4d97-a49f-8b3481c408cb" providerId="ADAL" clId="{75555F7A-F701-439A-A836-495987FFF63E}" dt="2023-03-16T23:04:42.936" v="1835"/>
          <ac:picMkLst>
            <pc:docMk/>
            <pc:sldMk cId="1470629368" sldId="257"/>
            <ac:picMk id="6" creationId="{369A3F61-018F-72D8-22F6-B3E17E375CC3}"/>
          </ac:picMkLst>
        </pc:picChg>
        <pc:picChg chg="mod">
          <ac:chgData name="Joseph R Maugeri" userId="8799ce32-3827-4d97-a49f-8b3481c408cb" providerId="ADAL" clId="{75555F7A-F701-439A-A836-495987FFF63E}" dt="2023-03-16T23:04:42.936" v="1835"/>
          <ac:picMkLst>
            <pc:docMk/>
            <pc:sldMk cId="1470629368" sldId="257"/>
            <ac:picMk id="7" creationId="{EABB3165-6301-CE51-9283-71AA21B28466}"/>
          </ac:picMkLst>
        </pc:picChg>
      </pc:sldChg>
      <pc:sldChg chg="addSp modSp">
        <pc:chgData name="Joseph R Maugeri" userId="8799ce32-3827-4d97-a49f-8b3481c408cb" providerId="ADAL" clId="{75555F7A-F701-439A-A836-495987FFF63E}" dt="2023-03-16T23:04:24.773" v="1823"/>
        <pc:sldMkLst>
          <pc:docMk/>
          <pc:sldMk cId="1161214942" sldId="258"/>
        </pc:sldMkLst>
        <pc:grpChg chg="add mod">
          <ac:chgData name="Joseph R Maugeri" userId="8799ce32-3827-4d97-a49f-8b3481c408cb" providerId="ADAL" clId="{75555F7A-F701-439A-A836-495987FFF63E}" dt="2023-03-16T23:04:24.773" v="1823"/>
          <ac:grpSpMkLst>
            <pc:docMk/>
            <pc:sldMk cId="1161214942" sldId="258"/>
            <ac:grpSpMk id="4" creationId="{8D138D5C-57DD-8E82-6B0F-28F6E74F5C50}"/>
          </ac:grpSpMkLst>
        </pc:grpChg>
        <pc:picChg chg="mod">
          <ac:chgData name="Joseph R Maugeri" userId="8799ce32-3827-4d97-a49f-8b3481c408cb" providerId="ADAL" clId="{75555F7A-F701-439A-A836-495987FFF63E}" dt="2023-03-16T23:04:24.773" v="1823"/>
          <ac:picMkLst>
            <pc:docMk/>
            <pc:sldMk cId="1161214942" sldId="258"/>
            <ac:picMk id="6" creationId="{752CBE29-FF6F-ED51-7A10-EC58D9E12161}"/>
          </ac:picMkLst>
        </pc:picChg>
        <pc:picChg chg="mod">
          <ac:chgData name="Joseph R Maugeri" userId="8799ce32-3827-4d97-a49f-8b3481c408cb" providerId="ADAL" clId="{75555F7A-F701-439A-A836-495987FFF63E}" dt="2023-03-16T23:04:24.773" v="1823"/>
          <ac:picMkLst>
            <pc:docMk/>
            <pc:sldMk cId="1161214942" sldId="258"/>
            <ac:picMk id="7" creationId="{09B6719E-E744-3C39-CC1F-113D92F87405}"/>
          </ac:picMkLst>
        </pc:picChg>
      </pc:sldChg>
      <pc:sldChg chg="addSp modSp mod">
        <pc:chgData name="Joseph R Maugeri" userId="8799ce32-3827-4d97-a49f-8b3481c408cb" providerId="ADAL" clId="{75555F7A-F701-439A-A836-495987FFF63E}" dt="2023-03-16T23:04:20.482" v="1820"/>
        <pc:sldMkLst>
          <pc:docMk/>
          <pc:sldMk cId="3470182711" sldId="259"/>
        </pc:sldMkLst>
        <pc:spChg chg="mod">
          <ac:chgData name="Joseph R Maugeri" userId="8799ce32-3827-4d97-a49f-8b3481c408cb" providerId="ADAL" clId="{75555F7A-F701-439A-A836-495987FFF63E}" dt="2023-03-16T22:36:16.733" v="30" actId="255"/>
          <ac:spMkLst>
            <pc:docMk/>
            <pc:sldMk cId="3470182711" sldId="259"/>
            <ac:spMk id="2" creationId="{CDF61DAA-76E9-6983-BC3C-1C103DE75417}"/>
          </ac:spMkLst>
        </pc:spChg>
        <pc:grpChg chg="add mod">
          <ac:chgData name="Joseph R Maugeri" userId="8799ce32-3827-4d97-a49f-8b3481c408cb" providerId="ADAL" clId="{75555F7A-F701-439A-A836-495987FFF63E}" dt="2023-03-16T23:04:20.482" v="1820"/>
          <ac:grpSpMkLst>
            <pc:docMk/>
            <pc:sldMk cId="3470182711" sldId="259"/>
            <ac:grpSpMk id="5" creationId="{B42CFC8D-2FBD-9057-A129-A38846397120}"/>
          </ac:grpSpMkLst>
        </pc:grpChg>
        <pc:picChg chg="mod">
          <ac:chgData name="Joseph R Maugeri" userId="8799ce32-3827-4d97-a49f-8b3481c408cb" providerId="ADAL" clId="{75555F7A-F701-439A-A836-495987FFF63E}" dt="2023-03-16T23:04:20.482" v="1820"/>
          <ac:picMkLst>
            <pc:docMk/>
            <pc:sldMk cId="3470182711" sldId="259"/>
            <ac:picMk id="7" creationId="{B459C35E-F857-B8AB-61C5-E51249D8022E}"/>
          </ac:picMkLst>
        </pc:picChg>
        <pc:picChg chg="mod">
          <ac:chgData name="Joseph R Maugeri" userId="8799ce32-3827-4d97-a49f-8b3481c408cb" providerId="ADAL" clId="{75555F7A-F701-439A-A836-495987FFF63E}" dt="2023-03-16T23:04:20.482" v="1820"/>
          <ac:picMkLst>
            <pc:docMk/>
            <pc:sldMk cId="3470182711" sldId="259"/>
            <ac:picMk id="8" creationId="{595B94E8-0B04-5A93-37E1-D77D1AB6CB37}"/>
          </ac:picMkLst>
        </pc:picChg>
      </pc:sldChg>
      <pc:sldChg chg="addSp delSp modSp">
        <pc:chgData name="Joseph R Maugeri" userId="8799ce32-3827-4d97-a49f-8b3481c408cb" providerId="ADAL" clId="{75555F7A-F701-439A-A836-495987FFF63E}" dt="2023-03-16T23:04:27.924" v="1825"/>
        <pc:sldMkLst>
          <pc:docMk/>
          <pc:sldMk cId="2266032689" sldId="260"/>
        </pc:sldMkLst>
        <pc:grpChg chg="add del mod">
          <ac:chgData name="Joseph R Maugeri" userId="8799ce32-3827-4d97-a49f-8b3481c408cb" providerId="ADAL" clId="{75555F7A-F701-439A-A836-495987FFF63E}" dt="2023-03-16T23:04:27.924" v="1825"/>
          <ac:grpSpMkLst>
            <pc:docMk/>
            <pc:sldMk cId="2266032689" sldId="260"/>
            <ac:grpSpMk id="4" creationId="{66748B91-B257-15AF-61CE-018552189BA2}"/>
          </ac:grpSpMkLst>
        </pc:grpChg>
        <pc:picChg chg="mod">
          <ac:chgData name="Joseph R Maugeri" userId="8799ce32-3827-4d97-a49f-8b3481c408cb" providerId="ADAL" clId="{75555F7A-F701-439A-A836-495987FFF63E}" dt="2023-03-16T23:04:26.120" v="1824"/>
          <ac:picMkLst>
            <pc:docMk/>
            <pc:sldMk cId="2266032689" sldId="260"/>
            <ac:picMk id="5" creationId="{DA5847F8-BB7E-C1A0-6830-4A9483E644F0}"/>
          </ac:picMkLst>
        </pc:picChg>
        <pc:picChg chg="mod">
          <ac:chgData name="Joseph R Maugeri" userId="8799ce32-3827-4d97-a49f-8b3481c408cb" providerId="ADAL" clId="{75555F7A-F701-439A-A836-495987FFF63E}" dt="2023-03-16T23:04:26.120" v="1824"/>
          <ac:picMkLst>
            <pc:docMk/>
            <pc:sldMk cId="2266032689" sldId="260"/>
            <ac:picMk id="6" creationId="{C367BE78-5693-DCFE-2482-937538371E57}"/>
          </ac:picMkLst>
        </pc:picChg>
      </pc:sldChg>
      <pc:sldChg chg="addSp modSp mod">
        <pc:chgData name="Joseph R Maugeri" userId="8799ce32-3827-4d97-a49f-8b3481c408cb" providerId="ADAL" clId="{75555F7A-F701-439A-A836-495987FFF63E}" dt="2023-03-16T23:18:53.151" v="2464" actId="20577"/>
        <pc:sldMkLst>
          <pc:docMk/>
          <pc:sldMk cId="1123441563" sldId="261"/>
        </pc:sldMkLst>
        <pc:spChg chg="mod">
          <ac:chgData name="Joseph R Maugeri" userId="8799ce32-3827-4d97-a49f-8b3481c408cb" providerId="ADAL" clId="{75555F7A-F701-439A-A836-495987FFF63E}" dt="2023-03-16T23:18:53.151" v="2464" actId="20577"/>
          <ac:spMkLst>
            <pc:docMk/>
            <pc:sldMk cId="1123441563" sldId="261"/>
            <ac:spMk id="3" creationId="{E6D2C1A9-C467-0256-F208-9D717CE2AF5D}"/>
          </ac:spMkLst>
        </pc:spChg>
        <pc:grpChg chg="add mod">
          <ac:chgData name="Joseph R Maugeri" userId="8799ce32-3827-4d97-a49f-8b3481c408cb" providerId="ADAL" clId="{75555F7A-F701-439A-A836-495987FFF63E}" dt="2023-03-16T23:04:21.938" v="1821"/>
          <ac:grpSpMkLst>
            <pc:docMk/>
            <pc:sldMk cId="1123441563" sldId="261"/>
            <ac:grpSpMk id="4" creationId="{D9F42C0D-15A1-C6D7-DD41-564BCD55CBB5}"/>
          </ac:grpSpMkLst>
        </pc:grpChg>
        <pc:picChg chg="mod">
          <ac:chgData name="Joseph R Maugeri" userId="8799ce32-3827-4d97-a49f-8b3481c408cb" providerId="ADAL" clId="{75555F7A-F701-439A-A836-495987FFF63E}" dt="2023-03-16T23:04:21.938" v="1821"/>
          <ac:picMkLst>
            <pc:docMk/>
            <pc:sldMk cId="1123441563" sldId="261"/>
            <ac:picMk id="5" creationId="{087A8EAA-6CED-8207-ECD8-119906F8A578}"/>
          </ac:picMkLst>
        </pc:picChg>
        <pc:picChg chg="mod">
          <ac:chgData name="Joseph R Maugeri" userId="8799ce32-3827-4d97-a49f-8b3481c408cb" providerId="ADAL" clId="{75555F7A-F701-439A-A836-495987FFF63E}" dt="2023-03-16T23:04:21.938" v="1821"/>
          <ac:picMkLst>
            <pc:docMk/>
            <pc:sldMk cId="1123441563" sldId="261"/>
            <ac:picMk id="6" creationId="{7E36152C-51D5-561F-D13D-8E5136D8D9A8}"/>
          </ac:picMkLst>
        </pc:picChg>
      </pc:sldChg>
      <pc:sldChg chg="addSp modSp mod ord">
        <pc:chgData name="Joseph R Maugeri" userId="8799ce32-3827-4d97-a49f-8b3481c408cb" providerId="ADAL" clId="{75555F7A-F701-439A-A836-495987FFF63E}" dt="2023-03-16T23:17:40.480" v="2301"/>
        <pc:sldMkLst>
          <pc:docMk/>
          <pc:sldMk cId="2923174414" sldId="262"/>
        </pc:sldMkLst>
        <pc:spChg chg="mod">
          <ac:chgData name="Joseph R Maugeri" userId="8799ce32-3827-4d97-a49f-8b3481c408cb" providerId="ADAL" clId="{75555F7A-F701-439A-A836-495987FFF63E}" dt="2023-03-16T23:13:16.884" v="2255" actId="1076"/>
          <ac:spMkLst>
            <pc:docMk/>
            <pc:sldMk cId="2923174414" sldId="262"/>
            <ac:spMk id="3" creationId="{E6D2C1A9-C467-0256-F208-9D717CE2AF5D}"/>
          </ac:spMkLst>
        </pc:spChg>
        <pc:grpChg chg="add mod">
          <ac:chgData name="Joseph R Maugeri" userId="8799ce32-3827-4d97-a49f-8b3481c408cb" providerId="ADAL" clId="{75555F7A-F701-439A-A836-495987FFF63E}" dt="2023-03-16T23:04:23.184" v="1822"/>
          <ac:grpSpMkLst>
            <pc:docMk/>
            <pc:sldMk cId="2923174414" sldId="262"/>
            <ac:grpSpMk id="7" creationId="{184394F3-B8E0-4EA1-CF6E-ED9A03352F06}"/>
          </ac:grpSpMkLst>
        </pc:grpChg>
        <pc:picChg chg="mod">
          <ac:chgData name="Joseph R Maugeri" userId="8799ce32-3827-4d97-a49f-8b3481c408cb" providerId="ADAL" clId="{75555F7A-F701-439A-A836-495987FFF63E}" dt="2023-03-16T23:04:23.184" v="1822"/>
          <ac:picMkLst>
            <pc:docMk/>
            <pc:sldMk cId="2923174414" sldId="262"/>
            <ac:picMk id="8" creationId="{5B1FA62D-B04B-C0BE-8D5D-C93C1A845E09}"/>
          </ac:picMkLst>
        </pc:picChg>
        <pc:picChg chg="mod">
          <ac:chgData name="Joseph R Maugeri" userId="8799ce32-3827-4d97-a49f-8b3481c408cb" providerId="ADAL" clId="{75555F7A-F701-439A-A836-495987FFF63E}" dt="2023-03-16T23:04:23.184" v="1822"/>
          <ac:picMkLst>
            <pc:docMk/>
            <pc:sldMk cId="2923174414" sldId="262"/>
            <ac:picMk id="9" creationId="{2D32A5C2-8978-6D28-7F14-BB27B1D24597}"/>
          </ac:picMkLst>
        </pc:picChg>
      </pc:sldChg>
      <pc:sldChg chg="addSp modSp">
        <pc:chgData name="Joseph R Maugeri" userId="8799ce32-3827-4d97-a49f-8b3481c408cb" providerId="ADAL" clId="{75555F7A-F701-439A-A836-495987FFF63E}" dt="2023-03-16T23:04:29.947" v="1826"/>
        <pc:sldMkLst>
          <pc:docMk/>
          <pc:sldMk cId="2830619135" sldId="263"/>
        </pc:sldMkLst>
        <pc:grpChg chg="add mod">
          <ac:chgData name="Joseph R Maugeri" userId="8799ce32-3827-4d97-a49f-8b3481c408cb" providerId="ADAL" clId="{75555F7A-F701-439A-A836-495987FFF63E}" dt="2023-03-16T23:04:29.947" v="1826"/>
          <ac:grpSpMkLst>
            <pc:docMk/>
            <pc:sldMk cId="2830619135" sldId="263"/>
            <ac:grpSpMk id="4" creationId="{BBA671EB-337D-BCA8-60C2-CE94723C6715}"/>
          </ac:grpSpMkLst>
        </pc:grpChg>
        <pc:picChg chg="mod">
          <ac:chgData name="Joseph R Maugeri" userId="8799ce32-3827-4d97-a49f-8b3481c408cb" providerId="ADAL" clId="{75555F7A-F701-439A-A836-495987FFF63E}" dt="2023-03-16T23:04:29.947" v="1826"/>
          <ac:picMkLst>
            <pc:docMk/>
            <pc:sldMk cId="2830619135" sldId="263"/>
            <ac:picMk id="5" creationId="{A963D4BA-2F42-8E7A-58E6-75D99A356950}"/>
          </ac:picMkLst>
        </pc:picChg>
        <pc:picChg chg="mod">
          <ac:chgData name="Joseph R Maugeri" userId="8799ce32-3827-4d97-a49f-8b3481c408cb" providerId="ADAL" clId="{75555F7A-F701-439A-A836-495987FFF63E}" dt="2023-03-16T23:04:29.947" v="1826"/>
          <ac:picMkLst>
            <pc:docMk/>
            <pc:sldMk cId="2830619135" sldId="263"/>
            <ac:picMk id="6" creationId="{4AA9544E-73DB-4611-54D7-769B530C1B9B}"/>
          </ac:picMkLst>
        </pc:picChg>
      </pc:sldChg>
      <pc:sldChg chg="addSp modSp mod">
        <pc:chgData name="Joseph R Maugeri" userId="8799ce32-3827-4d97-a49f-8b3481c408cb" providerId="ADAL" clId="{75555F7A-F701-439A-A836-495987FFF63E}" dt="2023-03-16T23:34:21.132" v="3375" actId="20577"/>
        <pc:sldMkLst>
          <pc:docMk/>
          <pc:sldMk cId="2741965468" sldId="264"/>
        </pc:sldMkLst>
        <pc:spChg chg="mod">
          <ac:chgData name="Joseph R Maugeri" userId="8799ce32-3827-4d97-a49f-8b3481c408cb" providerId="ADAL" clId="{75555F7A-F701-439A-A836-495987FFF63E}" dt="2023-03-16T23:34:21.132" v="3375" actId="20577"/>
          <ac:spMkLst>
            <pc:docMk/>
            <pc:sldMk cId="2741965468" sldId="264"/>
            <ac:spMk id="3" creationId="{E6D2C1A9-C467-0256-F208-9D717CE2AF5D}"/>
          </ac:spMkLst>
        </pc:spChg>
        <pc:grpChg chg="add mod">
          <ac:chgData name="Joseph R Maugeri" userId="8799ce32-3827-4d97-a49f-8b3481c408cb" providerId="ADAL" clId="{75555F7A-F701-439A-A836-495987FFF63E}" dt="2023-03-16T23:04:32.157" v="1827"/>
          <ac:grpSpMkLst>
            <pc:docMk/>
            <pc:sldMk cId="2741965468" sldId="264"/>
            <ac:grpSpMk id="4" creationId="{AA95C0A1-78C9-1304-7777-E15556AC483E}"/>
          </ac:grpSpMkLst>
        </pc:grpChg>
        <pc:picChg chg="mod">
          <ac:chgData name="Joseph R Maugeri" userId="8799ce32-3827-4d97-a49f-8b3481c408cb" providerId="ADAL" clId="{75555F7A-F701-439A-A836-495987FFF63E}" dt="2023-03-16T23:04:32.157" v="1827"/>
          <ac:picMkLst>
            <pc:docMk/>
            <pc:sldMk cId="2741965468" sldId="264"/>
            <ac:picMk id="5" creationId="{313333CE-0937-B21E-0D09-325C534E34C7}"/>
          </ac:picMkLst>
        </pc:picChg>
        <pc:picChg chg="mod">
          <ac:chgData name="Joseph R Maugeri" userId="8799ce32-3827-4d97-a49f-8b3481c408cb" providerId="ADAL" clId="{75555F7A-F701-439A-A836-495987FFF63E}" dt="2023-03-16T23:04:32.157" v="1827"/>
          <ac:picMkLst>
            <pc:docMk/>
            <pc:sldMk cId="2741965468" sldId="264"/>
            <ac:picMk id="6" creationId="{3AB8D4C5-A741-E38C-1D95-F8F371D2B629}"/>
          </ac:picMkLst>
        </pc:picChg>
      </pc:sldChg>
      <pc:sldChg chg="addSp modSp mod">
        <pc:chgData name="Joseph R Maugeri" userId="8799ce32-3827-4d97-a49f-8b3481c408cb" providerId="ADAL" clId="{75555F7A-F701-439A-A836-495987FFF63E}" dt="2023-03-16T23:27:33.788" v="2913" actId="20577"/>
        <pc:sldMkLst>
          <pc:docMk/>
          <pc:sldMk cId="944462006" sldId="265"/>
        </pc:sldMkLst>
        <pc:spChg chg="mod">
          <ac:chgData name="Joseph R Maugeri" userId="8799ce32-3827-4d97-a49f-8b3481c408cb" providerId="ADAL" clId="{75555F7A-F701-439A-A836-495987FFF63E}" dt="2023-03-16T23:27:33.788" v="2913" actId="20577"/>
          <ac:spMkLst>
            <pc:docMk/>
            <pc:sldMk cId="944462006" sldId="265"/>
            <ac:spMk id="3" creationId="{E6D2C1A9-C467-0256-F208-9D717CE2AF5D}"/>
          </ac:spMkLst>
        </pc:spChg>
        <pc:grpChg chg="add mod">
          <ac:chgData name="Joseph R Maugeri" userId="8799ce32-3827-4d97-a49f-8b3481c408cb" providerId="ADAL" clId="{75555F7A-F701-439A-A836-495987FFF63E}" dt="2023-03-16T23:04:38.035" v="1831"/>
          <ac:grpSpMkLst>
            <pc:docMk/>
            <pc:sldMk cId="944462006" sldId="265"/>
            <ac:grpSpMk id="4" creationId="{31BDA1E0-4DC2-BB30-AAE1-0DDC8D73CB5E}"/>
          </ac:grpSpMkLst>
        </pc:grpChg>
        <pc:picChg chg="mod">
          <ac:chgData name="Joseph R Maugeri" userId="8799ce32-3827-4d97-a49f-8b3481c408cb" providerId="ADAL" clId="{75555F7A-F701-439A-A836-495987FFF63E}" dt="2023-03-16T23:04:38.035" v="1831"/>
          <ac:picMkLst>
            <pc:docMk/>
            <pc:sldMk cId="944462006" sldId="265"/>
            <ac:picMk id="5" creationId="{82FB2D6D-124B-AB44-BBBB-55F212FF098E}"/>
          </ac:picMkLst>
        </pc:picChg>
        <pc:picChg chg="mod">
          <ac:chgData name="Joseph R Maugeri" userId="8799ce32-3827-4d97-a49f-8b3481c408cb" providerId="ADAL" clId="{75555F7A-F701-439A-A836-495987FFF63E}" dt="2023-03-16T23:04:38.035" v="1831"/>
          <ac:picMkLst>
            <pc:docMk/>
            <pc:sldMk cId="944462006" sldId="265"/>
            <ac:picMk id="6" creationId="{3ED507D9-A3A4-6DB6-48BC-6A4895D425ED}"/>
          </ac:picMkLst>
        </pc:picChg>
      </pc:sldChg>
      <pc:sldChg chg="addSp modSp mod">
        <pc:chgData name="Joseph R Maugeri" userId="8799ce32-3827-4d97-a49f-8b3481c408cb" providerId="ADAL" clId="{75555F7A-F701-439A-A836-495987FFF63E}" dt="2023-03-16T23:36:13.784" v="3642" actId="20577"/>
        <pc:sldMkLst>
          <pc:docMk/>
          <pc:sldMk cId="4106091706" sldId="266"/>
        </pc:sldMkLst>
        <pc:spChg chg="mod">
          <ac:chgData name="Joseph R Maugeri" userId="8799ce32-3827-4d97-a49f-8b3481c408cb" providerId="ADAL" clId="{75555F7A-F701-439A-A836-495987FFF63E}" dt="2023-03-16T23:36:13.784" v="3642" actId="20577"/>
          <ac:spMkLst>
            <pc:docMk/>
            <pc:sldMk cId="4106091706" sldId="266"/>
            <ac:spMk id="3" creationId="{E6D2C1A9-C467-0256-F208-9D717CE2AF5D}"/>
          </ac:spMkLst>
        </pc:spChg>
        <pc:grpChg chg="add mod">
          <ac:chgData name="Joseph R Maugeri" userId="8799ce32-3827-4d97-a49f-8b3481c408cb" providerId="ADAL" clId="{75555F7A-F701-439A-A836-495987FFF63E}" dt="2023-03-16T23:04:38.807" v="1832"/>
          <ac:grpSpMkLst>
            <pc:docMk/>
            <pc:sldMk cId="4106091706" sldId="266"/>
            <ac:grpSpMk id="4" creationId="{EBE17251-0934-C995-115C-350CC106E271}"/>
          </ac:grpSpMkLst>
        </pc:grpChg>
        <pc:picChg chg="mod">
          <ac:chgData name="Joseph R Maugeri" userId="8799ce32-3827-4d97-a49f-8b3481c408cb" providerId="ADAL" clId="{75555F7A-F701-439A-A836-495987FFF63E}" dt="2023-03-16T23:04:38.807" v="1832"/>
          <ac:picMkLst>
            <pc:docMk/>
            <pc:sldMk cId="4106091706" sldId="266"/>
            <ac:picMk id="5" creationId="{0E66E1A6-C813-4269-506C-69E5DB09A2DF}"/>
          </ac:picMkLst>
        </pc:picChg>
        <pc:picChg chg="mod">
          <ac:chgData name="Joseph R Maugeri" userId="8799ce32-3827-4d97-a49f-8b3481c408cb" providerId="ADAL" clId="{75555F7A-F701-439A-A836-495987FFF63E}" dt="2023-03-16T23:04:38.807" v="1832"/>
          <ac:picMkLst>
            <pc:docMk/>
            <pc:sldMk cId="4106091706" sldId="266"/>
            <ac:picMk id="6" creationId="{4FB04E4D-E095-6AC9-5504-51226756C056}"/>
          </ac:picMkLst>
        </pc:picChg>
      </pc:sldChg>
      <pc:sldChg chg="addSp modSp mod">
        <pc:chgData name="Joseph R Maugeri" userId="8799ce32-3827-4d97-a49f-8b3481c408cb" providerId="ADAL" clId="{75555F7A-F701-439A-A836-495987FFF63E}" dt="2023-03-16T23:38:06.587" v="4246" actId="20577"/>
        <pc:sldMkLst>
          <pc:docMk/>
          <pc:sldMk cId="2370298834" sldId="267"/>
        </pc:sldMkLst>
        <pc:spChg chg="mod">
          <ac:chgData name="Joseph R Maugeri" userId="8799ce32-3827-4d97-a49f-8b3481c408cb" providerId="ADAL" clId="{75555F7A-F701-439A-A836-495987FFF63E}" dt="2023-03-16T23:38:06.587" v="4246" actId="20577"/>
          <ac:spMkLst>
            <pc:docMk/>
            <pc:sldMk cId="2370298834" sldId="267"/>
            <ac:spMk id="3" creationId="{E6D2C1A9-C467-0256-F208-9D717CE2AF5D}"/>
          </ac:spMkLst>
        </pc:spChg>
        <pc:grpChg chg="add mod">
          <ac:chgData name="Joseph R Maugeri" userId="8799ce32-3827-4d97-a49f-8b3481c408cb" providerId="ADAL" clId="{75555F7A-F701-439A-A836-495987FFF63E}" dt="2023-03-16T23:04:39.511" v="1833"/>
          <ac:grpSpMkLst>
            <pc:docMk/>
            <pc:sldMk cId="2370298834" sldId="267"/>
            <ac:grpSpMk id="4" creationId="{B5CB6A20-DE46-760C-AC1D-694214C8128D}"/>
          </ac:grpSpMkLst>
        </pc:grpChg>
        <pc:picChg chg="mod">
          <ac:chgData name="Joseph R Maugeri" userId="8799ce32-3827-4d97-a49f-8b3481c408cb" providerId="ADAL" clId="{75555F7A-F701-439A-A836-495987FFF63E}" dt="2023-03-16T23:04:39.511" v="1833"/>
          <ac:picMkLst>
            <pc:docMk/>
            <pc:sldMk cId="2370298834" sldId="267"/>
            <ac:picMk id="5" creationId="{29D20646-DF0A-0E83-2027-E9A4670CC2A4}"/>
          </ac:picMkLst>
        </pc:picChg>
        <pc:picChg chg="mod">
          <ac:chgData name="Joseph R Maugeri" userId="8799ce32-3827-4d97-a49f-8b3481c408cb" providerId="ADAL" clId="{75555F7A-F701-439A-A836-495987FFF63E}" dt="2023-03-16T23:04:39.511" v="1833"/>
          <ac:picMkLst>
            <pc:docMk/>
            <pc:sldMk cId="2370298834" sldId="267"/>
            <ac:picMk id="6" creationId="{DCD7CB92-2CC3-A511-5E1C-BD095E42F40B}"/>
          </ac:picMkLst>
        </pc:picChg>
      </pc:sldChg>
      <pc:sldChg chg="addSp modSp">
        <pc:chgData name="Joseph R Maugeri" userId="8799ce32-3827-4d97-a49f-8b3481c408cb" providerId="ADAL" clId="{75555F7A-F701-439A-A836-495987FFF63E}" dt="2023-03-16T23:04:40.901" v="1834"/>
        <pc:sldMkLst>
          <pc:docMk/>
          <pc:sldMk cId="3479331894" sldId="268"/>
        </pc:sldMkLst>
        <pc:grpChg chg="add mod">
          <ac:chgData name="Joseph R Maugeri" userId="8799ce32-3827-4d97-a49f-8b3481c408cb" providerId="ADAL" clId="{75555F7A-F701-439A-A836-495987FFF63E}" dt="2023-03-16T23:04:40.901" v="1834"/>
          <ac:grpSpMkLst>
            <pc:docMk/>
            <pc:sldMk cId="3479331894" sldId="268"/>
            <ac:grpSpMk id="4" creationId="{F45CD8FB-0FFE-ECEE-D913-A34DECFEA948}"/>
          </ac:grpSpMkLst>
        </pc:grpChg>
        <pc:picChg chg="mod">
          <ac:chgData name="Joseph R Maugeri" userId="8799ce32-3827-4d97-a49f-8b3481c408cb" providerId="ADAL" clId="{75555F7A-F701-439A-A836-495987FFF63E}" dt="2023-03-16T23:04:40.901" v="1834"/>
          <ac:picMkLst>
            <pc:docMk/>
            <pc:sldMk cId="3479331894" sldId="268"/>
            <ac:picMk id="5" creationId="{E459B096-5AB1-2520-DEE9-B3A894D56336}"/>
          </ac:picMkLst>
        </pc:picChg>
        <pc:picChg chg="mod">
          <ac:chgData name="Joseph R Maugeri" userId="8799ce32-3827-4d97-a49f-8b3481c408cb" providerId="ADAL" clId="{75555F7A-F701-439A-A836-495987FFF63E}" dt="2023-03-16T23:04:40.901" v="1834"/>
          <ac:picMkLst>
            <pc:docMk/>
            <pc:sldMk cId="3479331894" sldId="268"/>
            <ac:picMk id="6" creationId="{5DA4C996-E435-D7C4-C3BA-99AACC61BBE0}"/>
          </ac:picMkLst>
        </pc:picChg>
      </pc:sldChg>
      <pc:sldChg chg="addSp delSp modSp add mod">
        <pc:chgData name="Joseph R Maugeri" userId="8799ce32-3827-4d97-a49f-8b3481c408cb" providerId="ADAL" clId="{75555F7A-F701-439A-A836-495987FFF63E}" dt="2023-03-16T23:09:58.467" v="2253" actId="20577"/>
        <pc:sldMkLst>
          <pc:docMk/>
          <pc:sldMk cId="1014333348" sldId="270"/>
        </pc:sldMkLst>
        <pc:spChg chg="mod">
          <ac:chgData name="Joseph R Maugeri" userId="8799ce32-3827-4d97-a49f-8b3481c408cb" providerId="ADAL" clId="{75555F7A-F701-439A-A836-495987FFF63E}" dt="2023-03-16T22:44:10.813" v="621" actId="255"/>
          <ac:spMkLst>
            <pc:docMk/>
            <pc:sldMk cId="1014333348" sldId="270"/>
            <ac:spMk id="2" creationId="{60C7FEFF-11F9-7E89-2D5F-051BB3236831}"/>
          </ac:spMkLst>
        </pc:spChg>
        <pc:spChg chg="mod">
          <ac:chgData name="Joseph R Maugeri" userId="8799ce32-3827-4d97-a49f-8b3481c408cb" providerId="ADAL" clId="{75555F7A-F701-439A-A836-495987FFF63E}" dt="2023-03-16T23:06:56.131" v="1842" actId="1076"/>
          <ac:spMkLst>
            <pc:docMk/>
            <pc:sldMk cId="1014333348" sldId="270"/>
            <ac:spMk id="3" creationId="{E6D2C1A9-C467-0256-F208-9D717CE2AF5D}"/>
          </ac:spMkLst>
        </pc:spChg>
        <pc:spChg chg="add mod">
          <ac:chgData name="Joseph R Maugeri" userId="8799ce32-3827-4d97-a49f-8b3481c408cb" providerId="ADAL" clId="{75555F7A-F701-439A-A836-495987FFF63E}" dt="2023-03-16T22:40:38.590" v="148" actId="20577"/>
          <ac:spMkLst>
            <pc:docMk/>
            <pc:sldMk cId="1014333348" sldId="270"/>
            <ac:spMk id="4" creationId="{44D9A8DC-FA06-6A0D-7250-9781513DB23E}"/>
          </ac:spMkLst>
        </pc:spChg>
        <pc:spChg chg="add mod">
          <ac:chgData name="Joseph R Maugeri" userId="8799ce32-3827-4d97-a49f-8b3481c408cb" providerId="ADAL" clId="{75555F7A-F701-439A-A836-495987FFF63E}" dt="2023-03-16T23:09:58.467" v="2253" actId="20577"/>
          <ac:spMkLst>
            <pc:docMk/>
            <pc:sldMk cId="1014333348" sldId="270"/>
            <ac:spMk id="5" creationId="{FF266858-4B90-28C1-9A93-2CC3B920A308}"/>
          </ac:spMkLst>
        </pc:spChg>
        <pc:spChg chg="add mod">
          <ac:chgData name="Joseph R Maugeri" userId="8799ce32-3827-4d97-a49f-8b3481c408cb" providerId="ADAL" clId="{75555F7A-F701-439A-A836-495987FFF63E}" dt="2023-03-16T22:45:19.827" v="634" actId="27636"/>
          <ac:spMkLst>
            <pc:docMk/>
            <pc:sldMk cId="1014333348" sldId="270"/>
            <ac:spMk id="6" creationId="{444F05AB-83BC-C70D-8AFB-5979F17D0D72}"/>
          </ac:spMkLst>
        </pc:spChg>
        <pc:spChg chg="add del mod">
          <ac:chgData name="Joseph R Maugeri" userId="8799ce32-3827-4d97-a49f-8b3481c408cb" providerId="ADAL" clId="{75555F7A-F701-439A-A836-495987FFF63E}" dt="2023-03-16T22:59:31.676" v="1632" actId="478"/>
          <ac:spMkLst>
            <pc:docMk/>
            <pc:sldMk cId="1014333348" sldId="270"/>
            <ac:spMk id="7" creationId="{3C44142E-075F-274C-DFD2-180C9CB53341}"/>
          </ac:spMkLst>
        </pc:spChg>
        <pc:grpChg chg="add mod">
          <ac:chgData name="Joseph R Maugeri" userId="8799ce32-3827-4d97-a49f-8b3481c408cb" providerId="ADAL" clId="{75555F7A-F701-439A-A836-495987FFF63E}" dt="2023-03-16T23:04:35.499" v="1829"/>
          <ac:grpSpMkLst>
            <pc:docMk/>
            <pc:sldMk cId="1014333348" sldId="270"/>
            <ac:grpSpMk id="10" creationId="{5CD4D007-A6F1-B30B-DA24-5FA1FD0F4F57}"/>
          </ac:grpSpMkLst>
        </pc:grpChg>
        <pc:picChg chg="add del mod modCrop">
          <ac:chgData name="Joseph R Maugeri" userId="8799ce32-3827-4d97-a49f-8b3481c408cb" providerId="ADAL" clId="{75555F7A-F701-439A-A836-495987FFF63E}" dt="2023-03-16T22:59:29.769" v="1631" actId="478"/>
          <ac:picMkLst>
            <pc:docMk/>
            <pc:sldMk cId="1014333348" sldId="270"/>
            <ac:picMk id="9" creationId="{080BC37E-4D27-714F-C904-0E669E46161C}"/>
          </ac:picMkLst>
        </pc:picChg>
        <pc:picChg chg="mod">
          <ac:chgData name="Joseph R Maugeri" userId="8799ce32-3827-4d97-a49f-8b3481c408cb" providerId="ADAL" clId="{75555F7A-F701-439A-A836-495987FFF63E}" dt="2023-03-16T23:04:35.499" v="1829"/>
          <ac:picMkLst>
            <pc:docMk/>
            <pc:sldMk cId="1014333348" sldId="270"/>
            <ac:picMk id="11" creationId="{39CAFE5E-0453-4268-B7A1-0DBA1821A25B}"/>
          </ac:picMkLst>
        </pc:picChg>
        <pc:picChg chg="mod">
          <ac:chgData name="Joseph R Maugeri" userId="8799ce32-3827-4d97-a49f-8b3481c408cb" providerId="ADAL" clId="{75555F7A-F701-439A-A836-495987FFF63E}" dt="2023-03-16T23:04:35.499" v="1829"/>
          <ac:picMkLst>
            <pc:docMk/>
            <pc:sldMk cId="1014333348" sldId="270"/>
            <ac:picMk id="12" creationId="{B6E0BE98-C95A-D201-8065-94CBCD7F673B}"/>
          </ac:picMkLst>
        </pc:picChg>
      </pc:sldChg>
      <pc:sldChg chg="addSp modSp mod">
        <pc:chgData name="Joseph R Maugeri" userId="8799ce32-3827-4d97-a49f-8b3481c408cb" providerId="ADAL" clId="{75555F7A-F701-439A-A836-495987FFF63E}" dt="2023-03-16T23:32:36.933" v="3374" actId="20577"/>
        <pc:sldMkLst>
          <pc:docMk/>
          <pc:sldMk cId="2113416329" sldId="271"/>
        </pc:sldMkLst>
        <pc:spChg chg="mod">
          <ac:chgData name="Joseph R Maugeri" userId="8799ce32-3827-4d97-a49f-8b3481c408cb" providerId="ADAL" clId="{75555F7A-F701-439A-A836-495987FFF63E}" dt="2023-03-16T23:32:36.933" v="3374" actId="20577"/>
          <ac:spMkLst>
            <pc:docMk/>
            <pc:sldMk cId="2113416329" sldId="271"/>
            <ac:spMk id="3" creationId="{E6D2C1A9-C467-0256-F208-9D717CE2AF5D}"/>
          </ac:spMkLst>
        </pc:spChg>
        <pc:grpChg chg="add mod">
          <ac:chgData name="Joseph R Maugeri" userId="8799ce32-3827-4d97-a49f-8b3481c408cb" providerId="ADAL" clId="{75555F7A-F701-439A-A836-495987FFF63E}" dt="2023-03-16T23:04:33.854" v="1828"/>
          <ac:grpSpMkLst>
            <pc:docMk/>
            <pc:sldMk cId="2113416329" sldId="271"/>
            <ac:grpSpMk id="4" creationId="{69D8698D-B736-141A-4334-6B682FBF0AEB}"/>
          </ac:grpSpMkLst>
        </pc:grpChg>
        <pc:picChg chg="mod">
          <ac:chgData name="Joseph R Maugeri" userId="8799ce32-3827-4d97-a49f-8b3481c408cb" providerId="ADAL" clId="{75555F7A-F701-439A-A836-495987FFF63E}" dt="2023-03-16T23:04:33.854" v="1828"/>
          <ac:picMkLst>
            <pc:docMk/>
            <pc:sldMk cId="2113416329" sldId="271"/>
            <ac:picMk id="5" creationId="{C9BBCB98-EF57-7913-EC64-F290E44AEB70}"/>
          </ac:picMkLst>
        </pc:picChg>
        <pc:picChg chg="mod">
          <ac:chgData name="Joseph R Maugeri" userId="8799ce32-3827-4d97-a49f-8b3481c408cb" providerId="ADAL" clId="{75555F7A-F701-439A-A836-495987FFF63E}" dt="2023-03-16T23:04:33.854" v="1828"/>
          <ac:picMkLst>
            <pc:docMk/>
            <pc:sldMk cId="2113416329" sldId="271"/>
            <ac:picMk id="6" creationId="{EB904146-C2F0-28A0-65E2-0D2C2038FE56}"/>
          </ac:picMkLst>
        </pc:picChg>
      </pc:sldChg>
      <pc:sldChg chg="addSp delSp modSp add mod">
        <pc:chgData name="Joseph R Maugeri" userId="8799ce32-3827-4d97-a49f-8b3481c408cb" providerId="ADAL" clId="{75555F7A-F701-439A-A836-495987FFF63E}" dt="2023-03-16T23:25:54.782" v="2663" actId="14100"/>
        <pc:sldMkLst>
          <pc:docMk/>
          <pc:sldMk cId="1209500280" sldId="272"/>
        </pc:sldMkLst>
        <pc:spChg chg="mod">
          <ac:chgData name="Joseph R Maugeri" userId="8799ce32-3827-4d97-a49f-8b3481c408cb" providerId="ADAL" clId="{75555F7A-F701-439A-A836-495987FFF63E}" dt="2023-03-16T22:59:23.166" v="1630" actId="20577"/>
          <ac:spMkLst>
            <pc:docMk/>
            <pc:sldMk cId="1209500280" sldId="272"/>
            <ac:spMk id="2" creationId="{60C7FEFF-11F9-7E89-2D5F-051BB3236831}"/>
          </ac:spMkLst>
        </pc:spChg>
        <pc:spChg chg="del mod">
          <ac:chgData name="Joseph R Maugeri" userId="8799ce32-3827-4d97-a49f-8b3481c408cb" providerId="ADAL" clId="{75555F7A-F701-439A-A836-495987FFF63E}" dt="2023-03-16T23:24:34.756" v="2466" actId="478"/>
          <ac:spMkLst>
            <pc:docMk/>
            <pc:sldMk cId="1209500280" sldId="272"/>
            <ac:spMk id="3" creationId="{E6D2C1A9-C467-0256-F208-9D717CE2AF5D}"/>
          </ac:spMkLst>
        </pc:spChg>
        <pc:spChg chg="mod">
          <ac:chgData name="Joseph R Maugeri" userId="8799ce32-3827-4d97-a49f-8b3481c408cb" providerId="ADAL" clId="{75555F7A-F701-439A-A836-495987FFF63E}" dt="2023-03-16T23:25:49.619" v="2662" actId="27636"/>
          <ac:spMkLst>
            <pc:docMk/>
            <pc:sldMk cId="1209500280" sldId="272"/>
            <ac:spMk id="5" creationId="{FF266858-4B90-28C1-9A93-2CC3B920A308}"/>
          </ac:spMkLst>
        </pc:spChg>
        <pc:spChg chg="add mod">
          <ac:chgData name="Joseph R Maugeri" userId="8799ce32-3827-4d97-a49f-8b3481c408cb" providerId="ADAL" clId="{75555F7A-F701-439A-A836-495987FFF63E}" dt="2023-03-16T23:25:54.782" v="2663" actId="14100"/>
          <ac:spMkLst>
            <pc:docMk/>
            <pc:sldMk cId="1209500280" sldId="272"/>
            <ac:spMk id="13" creationId="{144977F3-05B1-1205-228F-B6EF83677444}"/>
          </ac:spMkLst>
        </pc:spChg>
        <pc:grpChg chg="add mod">
          <ac:chgData name="Joseph R Maugeri" userId="8799ce32-3827-4d97-a49f-8b3481c408cb" providerId="ADAL" clId="{75555F7A-F701-439A-A836-495987FFF63E}" dt="2023-03-16T23:04:36.712" v="1830"/>
          <ac:grpSpMkLst>
            <pc:docMk/>
            <pc:sldMk cId="1209500280" sldId="272"/>
            <ac:grpSpMk id="8" creationId="{AE5903A6-0E44-6851-A65C-FA473BA0D23D}"/>
          </ac:grpSpMkLst>
        </pc:grpChg>
        <pc:picChg chg="mod">
          <ac:chgData name="Joseph R Maugeri" userId="8799ce32-3827-4d97-a49f-8b3481c408cb" providerId="ADAL" clId="{75555F7A-F701-439A-A836-495987FFF63E}" dt="2023-03-16T23:04:36.712" v="1830"/>
          <ac:picMkLst>
            <pc:docMk/>
            <pc:sldMk cId="1209500280" sldId="272"/>
            <ac:picMk id="10" creationId="{92E9CBF5-C7D5-D087-3B11-EDFD4B7AF71A}"/>
          </ac:picMkLst>
        </pc:picChg>
        <pc:picChg chg="mod">
          <ac:chgData name="Joseph R Maugeri" userId="8799ce32-3827-4d97-a49f-8b3481c408cb" providerId="ADAL" clId="{75555F7A-F701-439A-A836-495987FFF63E}" dt="2023-03-16T23:04:36.712" v="1830"/>
          <ac:picMkLst>
            <pc:docMk/>
            <pc:sldMk cId="1209500280" sldId="272"/>
            <ac:picMk id="11" creationId="{97156426-8B54-8B27-5937-4C0D43D5F754}"/>
          </ac:picMkLst>
        </pc:picChg>
      </pc:sldChg>
      <pc:sldChg chg="addSp delSp modSp add mod">
        <pc:chgData name="Joseph R Maugeri" userId="8799ce32-3827-4d97-a49f-8b3481c408cb" providerId="ADAL" clId="{75555F7A-F701-439A-A836-495987FFF63E}" dt="2023-03-16T23:44:28.183" v="4247" actId="478"/>
        <pc:sldMkLst>
          <pc:docMk/>
          <pc:sldMk cId="682668661" sldId="273"/>
        </pc:sldMkLst>
        <pc:spChg chg="del">
          <ac:chgData name="Joseph R Maugeri" userId="8799ce32-3827-4d97-a49f-8b3481c408cb" providerId="ADAL" clId="{75555F7A-F701-439A-A836-495987FFF63E}" dt="2023-03-16T23:44:28.183" v="4247" actId="478"/>
          <ac:spMkLst>
            <pc:docMk/>
            <pc:sldMk cId="682668661" sldId="273"/>
            <ac:spMk id="3" creationId="{E6D2C1A9-C467-0256-F208-9D717CE2AF5D}"/>
          </ac:spMkLst>
        </pc:spChg>
        <pc:spChg chg="add mod">
          <ac:chgData name="Joseph R Maugeri" userId="8799ce32-3827-4d97-a49f-8b3481c408cb" providerId="ADAL" clId="{75555F7A-F701-439A-A836-495987FFF63E}" dt="2023-03-16T23:44:28.183" v="4247" actId="478"/>
          <ac:spMkLst>
            <pc:docMk/>
            <pc:sldMk cId="682668661" sldId="273"/>
            <ac:spMk id="8" creationId="{2C79AFE6-7740-530A-9F3B-3680A13F52DB}"/>
          </ac:spMkLst>
        </pc:spChg>
      </pc:sldChg>
      <pc:sldChg chg="addSp delSp modSp add mod modNotesTx">
        <pc:chgData name="Joseph R Maugeri" userId="8799ce32-3827-4d97-a49f-8b3481c408cb" providerId="ADAL" clId="{75555F7A-F701-439A-A836-495987FFF63E}" dt="2023-03-16T23:16:40.632" v="2299" actId="20577"/>
        <pc:sldMkLst>
          <pc:docMk/>
          <pc:sldMk cId="933833398" sldId="274"/>
        </pc:sldMkLst>
        <pc:spChg chg="del mod">
          <ac:chgData name="Joseph R Maugeri" userId="8799ce32-3827-4d97-a49f-8b3481c408cb" providerId="ADAL" clId="{75555F7A-F701-439A-A836-495987FFF63E}" dt="2023-03-16T23:14:21.523" v="2281" actId="478"/>
          <ac:spMkLst>
            <pc:docMk/>
            <pc:sldMk cId="933833398" sldId="274"/>
            <ac:spMk id="2" creationId="{60C7FEFF-11F9-7E89-2D5F-051BB3236831}"/>
          </ac:spMkLst>
        </pc:spChg>
        <pc:spChg chg="del">
          <ac:chgData name="Joseph R Maugeri" userId="8799ce32-3827-4d97-a49f-8b3481c408cb" providerId="ADAL" clId="{75555F7A-F701-439A-A836-495987FFF63E}" dt="2023-03-16T23:14:11.043" v="2276" actId="478"/>
          <ac:spMkLst>
            <pc:docMk/>
            <pc:sldMk cId="933833398" sldId="274"/>
            <ac:spMk id="3" creationId="{E6D2C1A9-C467-0256-F208-9D717CE2AF5D}"/>
          </ac:spMkLst>
        </pc:spChg>
        <pc:spChg chg="add del mod">
          <ac:chgData name="Joseph R Maugeri" userId="8799ce32-3827-4d97-a49f-8b3481c408cb" providerId="ADAL" clId="{75555F7A-F701-439A-A836-495987FFF63E}" dt="2023-03-16T23:14:22.368" v="2282" actId="478"/>
          <ac:spMkLst>
            <pc:docMk/>
            <pc:sldMk cId="933833398" sldId="274"/>
            <ac:spMk id="8" creationId="{CB75685E-27D2-6885-9B3C-7131A301EE60}"/>
          </ac:spMkLst>
        </pc:spChg>
        <pc:spChg chg="add del mod">
          <ac:chgData name="Joseph R Maugeri" userId="8799ce32-3827-4d97-a49f-8b3481c408cb" providerId="ADAL" clId="{75555F7A-F701-439A-A836-495987FFF63E}" dt="2023-03-16T23:14:23.404" v="2283" actId="478"/>
          <ac:spMkLst>
            <pc:docMk/>
            <pc:sldMk cId="933833398" sldId="274"/>
            <ac:spMk id="12" creationId="{35A86282-7776-696F-06CC-17FD269904B6}"/>
          </ac:spMkLst>
        </pc:spChg>
        <pc:grpChg chg="ord">
          <ac:chgData name="Joseph R Maugeri" userId="8799ce32-3827-4d97-a49f-8b3481c408cb" providerId="ADAL" clId="{75555F7A-F701-439A-A836-495987FFF63E}" dt="2023-03-16T23:14:27.300" v="2284" actId="166"/>
          <ac:grpSpMkLst>
            <pc:docMk/>
            <pc:sldMk cId="933833398" sldId="274"/>
            <ac:grpSpMk id="4" creationId="{D9F42C0D-15A1-C6D7-DD41-564BCD55CBB5}"/>
          </ac:grpSpMkLst>
        </pc:grpChg>
        <pc:picChg chg="add mod">
          <ac:chgData name="Joseph R Maugeri" userId="8799ce32-3827-4d97-a49f-8b3481c408cb" providerId="ADAL" clId="{75555F7A-F701-439A-A836-495987FFF63E}" dt="2023-03-16T23:14:33.104" v="2286" actId="1076"/>
          <ac:picMkLst>
            <pc:docMk/>
            <pc:sldMk cId="933833398" sldId="274"/>
            <ac:picMk id="10" creationId="{7A33FFBD-1FCB-4DF3-FDEC-7AB135BA698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434BA8-4F72-414D-8D45-37E640F1FAC8}" type="datetimeFigureOut">
              <a:rPr lang="en-US" smtClean="0"/>
              <a:t>3/20/2023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7DCE81-467D-4B43-97FB-6DE984142946}" type="slidenum">
              <a:rPr lang="en-US" smtClean="0"/>
              <a:t>‹#›</a:t>
            </a:fld>
            <a:endParaRPr lang="en-US"/>
          </a:p>
        </p:txBody>
      </p:sp>
    </p:spTree>
    <p:extLst>
      <p:ext uri="{BB962C8B-B14F-4D97-AF65-F5344CB8AC3E}">
        <p14:creationId xmlns:p14="http://schemas.microsoft.com/office/powerpoint/2010/main" val="3743419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D7DCE81-467D-4B43-97FB-6DE984142946}" type="slidenum">
              <a:rPr lang="en-US" smtClean="0"/>
              <a:t>1</a:t>
            </a:fld>
            <a:endParaRPr lang="en-US"/>
          </a:p>
        </p:txBody>
      </p:sp>
    </p:spTree>
    <p:extLst>
      <p:ext uri="{BB962C8B-B14F-4D97-AF65-F5344CB8AC3E}">
        <p14:creationId xmlns:p14="http://schemas.microsoft.com/office/powerpoint/2010/main" val="532160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D7DCE81-467D-4B43-97FB-6DE984142946}" type="slidenum">
              <a:rPr lang="en-US" smtClean="0"/>
              <a:t>3</a:t>
            </a:fld>
            <a:endParaRPr lang="en-US"/>
          </a:p>
        </p:txBody>
      </p:sp>
    </p:spTree>
    <p:extLst>
      <p:ext uri="{BB962C8B-B14F-4D97-AF65-F5344CB8AC3E}">
        <p14:creationId xmlns:p14="http://schemas.microsoft.com/office/powerpoint/2010/main" val="2328448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Potential Cut</a:t>
            </a:r>
          </a:p>
        </p:txBody>
      </p:sp>
      <p:sp>
        <p:nvSpPr>
          <p:cNvPr id="4" name="Slide Number Placeholder 3"/>
          <p:cNvSpPr>
            <a:spLocks noGrp="1"/>
          </p:cNvSpPr>
          <p:nvPr>
            <p:ph type="sldNum" sz="quarter" idx="5"/>
          </p:nvPr>
        </p:nvSpPr>
        <p:spPr/>
        <p:txBody>
          <a:bodyPr/>
          <a:lstStyle/>
          <a:p>
            <a:fld id="{2D7DCE81-467D-4B43-97FB-6DE984142946}" type="slidenum">
              <a:rPr lang="en-US" smtClean="0"/>
              <a:t>4</a:t>
            </a:fld>
            <a:endParaRPr lang="en-US"/>
          </a:p>
        </p:txBody>
      </p:sp>
    </p:spTree>
    <p:extLst>
      <p:ext uri="{BB962C8B-B14F-4D97-AF65-F5344CB8AC3E}">
        <p14:creationId xmlns:p14="http://schemas.microsoft.com/office/powerpoint/2010/main" val="165490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blogs.sap.com/2017/09/14/sap-netweaver-as-for-abap-7.52-available-now/" TargetMode="External"/><Relationship Id="rId1" Type="http://schemas.openxmlformats.org/officeDocument/2006/relationships/slideLayout" Target="../slideLayouts/slideLayout2.xml"/><Relationship Id="rId6" Type="http://schemas.openxmlformats.org/officeDocument/2006/relationships/hyperlink" Target="https://support.sap.com/en/tools/software-logistics-tools/software-update-manager/database-migration-option-dmo.html" TargetMode="External"/><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www.freepngimg.com/png/61849-private-internet-virtual-cloud-computing-free-hd-image" TargetMode="Externa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hcsizingestimator.cfapps.eu10.hana.ondemand.com/" TargetMode="External"/><Relationship Id="rId2" Type="http://schemas.openxmlformats.org/officeDocument/2006/relationships/hyperlink" Target="https://discovery-center.cloud.sap/estimator/?commercialModel=cpea" TargetMode="Externa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technofaq.org/posts/2020/05/how-big-data-websites-can-benefit-from-cloud-vps/"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sap.com/insights/what-is-cloud-computing.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elp.sap.com/docs/ABAP_PLATFORM_NEW/b5670aaaa2364a29935f40b16499972d/adc7d5717257421989b37d4d78f315ec.html?version=202009.latest" TargetMode="Externa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04192"/>
            <a:ext cx="9144000" cy="1086625"/>
          </a:xfrm>
        </p:spPr>
        <p:txBody>
          <a:bodyPr/>
          <a:lstStyle/>
          <a:p>
            <a:r>
              <a:rPr lang="en-US" err="1">
                <a:latin typeface="Nordique Inline"/>
                <a:cs typeface="Calibri Light"/>
              </a:rPr>
              <a:t>Cloud</a:t>
            </a:r>
            <a:r>
              <a:rPr lang="en-US" b="1" err="1">
                <a:solidFill>
                  <a:schemeClr val="accent1">
                    <a:lumMod val="50000"/>
                  </a:schemeClr>
                </a:solidFill>
                <a:latin typeface="Nordique Inline"/>
                <a:cs typeface="Calibri Light"/>
              </a:rPr>
              <a:t>Chase</a:t>
            </a:r>
            <a:r>
              <a:rPr lang="en-US">
                <a:latin typeface="Nordique Inline"/>
                <a:cs typeface="Calibri Light"/>
              </a:rPr>
              <a:t> </a:t>
            </a:r>
            <a:r>
              <a:rPr lang="en-US" b="1">
                <a:latin typeface="Nordique Inline"/>
                <a:cs typeface="Calibri Light"/>
              </a:rPr>
              <a:t>Technology</a:t>
            </a:r>
            <a:endParaRPr lang="en-US" b="1">
              <a:latin typeface="Nordique Inline"/>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a:latin typeface="Microsoft Sans Serif"/>
                <a:ea typeface="Microsoft Sans Serif"/>
                <a:cs typeface="Calibri"/>
              </a:rPr>
              <a:t>Case Study of Cloud Migration </a:t>
            </a:r>
            <a:endParaRPr lang="en-US">
              <a:latin typeface="Microsoft Sans Serif"/>
              <a:ea typeface="Microsoft Sans Serif"/>
              <a:cs typeface="Microsoft Sans Serif"/>
            </a:endParaRPr>
          </a:p>
          <a:p>
            <a:r>
              <a:rPr lang="en-US">
                <a:latin typeface="Microsoft Sans Serif"/>
                <a:ea typeface="Microsoft Sans Serif"/>
                <a:cs typeface="Calibri"/>
              </a:rPr>
              <a:t>Cloud Chasers - IST 615</a:t>
            </a:r>
          </a:p>
          <a:p>
            <a:r>
              <a:rPr lang="en-US">
                <a:latin typeface="Microsoft Sans Serif"/>
                <a:ea typeface="Microsoft Sans Serif"/>
                <a:cs typeface="Calibri"/>
              </a:rPr>
              <a:t>Jack </a:t>
            </a:r>
            <a:r>
              <a:rPr lang="en-US" err="1">
                <a:latin typeface="Microsoft Sans Serif"/>
                <a:ea typeface="Microsoft Sans Serif"/>
                <a:cs typeface="Calibri"/>
              </a:rPr>
              <a:t>Dolitsky</a:t>
            </a:r>
            <a:r>
              <a:rPr lang="en-US">
                <a:latin typeface="Microsoft Sans Serif"/>
                <a:ea typeface="Microsoft Sans Serif"/>
                <a:cs typeface="Calibri"/>
              </a:rPr>
              <a:t>, Connor </a:t>
            </a:r>
            <a:r>
              <a:rPr lang="en-US" err="1">
                <a:latin typeface="Microsoft Sans Serif"/>
                <a:ea typeface="Microsoft Sans Serif"/>
                <a:cs typeface="Calibri"/>
              </a:rPr>
              <a:t>Caromile</a:t>
            </a:r>
            <a:r>
              <a:rPr lang="en-US">
                <a:latin typeface="Microsoft Sans Serif"/>
                <a:ea typeface="Microsoft Sans Serif"/>
                <a:cs typeface="Calibri"/>
              </a:rPr>
              <a:t>, Joseph Maugeri</a:t>
            </a:r>
          </a:p>
        </p:txBody>
      </p:sp>
      <p:grpSp>
        <p:nvGrpSpPr>
          <p:cNvPr id="8" name="Group 7">
            <a:extLst>
              <a:ext uri="{FF2B5EF4-FFF2-40B4-BE49-F238E27FC236}">
                <a16:creationId xmlns:a16="http://schemas.microsoft.com/office/drawing/2014/main" id="{F1B8B5C5-83FE-ABC9-D7D1-10F265923A2F}"/>
              </a:ext>
            </a:extLst>
          </p:cNvPr>
          <p:cNvGrpSpPr/>
          <p:nvPr/>
        </p:nvGrpSpPr>
        <p:grpSpPr>
          <a:xfrm>
            <a:off x="-2492886" y="6302829"/>
            <a:ext cx="16716889" cy="651894"/>
            <a:chOff x="-2492886" y="6302829"/>
            <a:chExt cx="16716889" cy="651894"/>
          </a:xfrm>
        </p:grpSpPr>
        <p:pic>
          <p:nvPicPr>
            <p:cNvPr id="6" name="Graphic 5" descr="Chevron arrows with solid fill">
              <a:extLst>
                <a:ext uri="{FF2B5EF4-FFF2-40B4-BE49-F238E27FC236}">
                  <a16:creationId xmlns:a16="http://schemas.microsoft.com/office/drawing/2014/main" id="{784CF32B-6153-1EA2-02EF-511172D54A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flipH="1">
              <a:off x="3209896" y="600047"/>
              <a:ext cx="555171" cy="11960735"/>
            </a:xfrm>
            <a:prstGeom prst="rect">
              <a:avLst/>
            </a:prstGeom>
          </p:spPr>
        </p:pic>
        <p:pic>
          <p:nvPicPr>
            <p:cNvPr id="7" name="Graphic 6" descr="Chevron arrows with solid fill">
              <a:extLst>
                <a:ext uri="{FF2B5EF4-FFF2-40B4-BE49-F238E27FC236}">
                  <a16:creationId xmlns:a16="http://schemas.microsoft.com/office/drawing/2014/main" id="{115E00B6-AE06-F7C4-BC94-1CAF52596B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flipH="1">
              <a:off x="9097269" y="1827989"/>
              <a:ext cx="555171" cy="9698297"/>
            </a:xfrm>
            <a:prstGeom prst="rect">
              <a:avLst/>
            </a:prstGeom>
          </p:spPr>
        </p:pic>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FEFF-11F9-7E89-2D5F-051BB3236831}"/>
              </a:ext>
            </a:extLst>
          </p:cNvPr>
          <p:cNvSpPr>
            <a:spLocks noGrp="1"/>
          </p:cNvSpPr>
          <p:nvPr>
            <p:ph type="title"/>
          </p:nvPr>
        </p:nvSpPr>
        <p:spPr>
          <a:xfrm>
            <a:off x="51620" y="365125"/>
            <a:ext cx="12076469" cy="1350143"/>
          </a:xfrm>
        </p:spPr>
        <p:txBody>
          <a:bodyPr/>
          <a:lstStyle/>
          <a:p>
            <a:pPr algn="ctr"/>
            <a:r>
              <a:rPr lang="en-US" sz="4000" err="1">
                <a:latin typeface="Nordique Inline"/>
                <a:cs typeface="Calibri Light"/>
              </a:rPr>
              <a:t>Cloud</a:t>
            </a:r>
            <a:r>
              <a:rPr lang="en-US" sz="4000" b="1" err="1">
                <a:solidFill>
                  <a:schemeClr val="accent1">
                    <a:lumMod val="50000"/>
                  </a:schemeClr>
                </a:solidFill>
                <a:latin typeface="Nordique Inline"/>
                <a:cs typeface="Calibri Light"/>
              </a:rPr>
              <a:t>Chase</a:t>
            </a:r>
            <a:r>
              <a:rPr lang="en-US" sz="4000">
                <a:latin typeface="Nordique Inline"/>
                <a:cs typeface="Calibri Light"/>
              </a:rPr>
              <a:t> </a:t>
            </a:r>
            <a:r>
              <a:rPr lang="en-US" sz="4000" b="1">
                <a:latin typeface="Nordique Inline"/>
                <a:cs typeface="Calibri Light"/>
              </a:rPr>
              <a:t>Technology </a:t>
            </a:r>
            <a:r>
              <a:rPr lang="en-US" sz="4000" b="1">
                <a:latin typeface="Verdana Pro"/>
                <a:ea typeface="+mj-lt"/>
                <a:cs typeface="+mj-lt"/>
              </a:rPr>
              <a:t>– </a:t>
            </a:r>
            <a:r>
              <a:rPr lang="en-US" sz="3200" b="1">
                <a:latin typeface="Verdana Pro"/>
                <a:ea typeface="+mj-lt"/>
                <a:cs typeface="+mj-lt"/>
              </a:rPr>
              <a:t>Management Problem</a:t>
            </a:r>
            <a:endParaRPr lang="en-US" sz="3200">
              <a:latin typeface="Verdana Pro"/>
              <a:ea typeface="+mj-lt"/>
              <a:cs typeface="+mj-lt"/>
            </a:endParaRPr>
          </a:p>
        </p:txBody>
      </p:sp>
      <p:sp>
        <p:nvSpPr>
          <p:cNvPr id="3" name="Content Placeholder 2">
            <a:extLst>
              <a:ext uri="{FF2B5EF4-FFF2-40B4-BE49-F238E27FC236}">
                <a16:creationId xmlns:a16="http://schemas.microsoft.com/office/drawing/2014/main" id="{E6D2C1A9-C467-0256-F208-9D717CE2AF5D}"/>
              </a:ext>
            </a:extLst>
          </p:cNvPr>
          <p:cNvSpPr>
            <a:spLocks noGrp="1"/>
          </p:cNvSpPr>
          <p:nvPr>
            <p:ph idx="1"/>
          </p:nvPr>
        </p:nvSpPr>
        <p:spPr>
          <a:xfrm>
            <a:off x="7343550" y="4023235"/>
            <a:ext cx="4492752" cy="1895983"/>
          </a:xfrm>
        </p:spPr>
        <p:txBody>
          <a:bodyPr vert="horz" lIns="91440" tIns="45720" rIns="91440" bIns="45720" rtlCol="0" anchor="t">
            <a:normAutofit lnSpcReduction="10000"/>
          </a:bodyPr>
          <a:lstStyle/>
          <a:p>
            <a:r>
              <a:rPr lang="en-US">
                <a:cs typeface="Calibri"/>
              </a:rPr>
              <a:t>1.0 Prod to 20230301</a:t>
            </a:r>
          </a:p>
          <a:p>
            <a:r>
              <a:rPr lang="en-US">
                <a:cs typeface="Calibri"/>
              </a:rPr>
              <a:t>1.1 Prod from 20230301</a:t>
            </a:r>
          </a:p>
          <a:p>
            <a:r>
              <a:rPr lang="en-US">
                <a:cs typeface="Calibri"/>
              </a:rPr>
              <a:t>2.0 CRM </a:t>
            </a:r>
          </a:p>
          <a:p>
            <a:r>
              <a:rPr lang="en-US">
                <a:cs typeface="Calibri"/>
              </a:rPr>
              <a:t>3.0 Development</a:t>
            </a:r>
          </a:p>
          <a:p>
            <a:endParaRPr lang="en-US">
              <a:cs typeface="Calibri"/>
            </a:endParaRPr>
          </a:p>
        </p:txBody>
      </p:sp>
      <p:sp>
        <p:nvSpPr>
          <p:cNvPr id="4" name="Content Placeholder 2">
            <a:extLst>
              <a:ext uri="{FF2B5EF4-FFF2-40B4-BE49-F238E27FC236}">
                <a16:creationId xmlns:a16="http://schemas.microsoft.com/office/drawing/2014/main" id="{44D9A8DC-FA06-6A0D-7250-9781513DB23E}"/>
              </a:ext>
            </a:extLst>
          </p:cNvPr>
          <p:cNvSpPr txBox="1">
            <a:spLocks/>
          </p:cNvSpPr>
          <p:nvPr/>
        </p:nvSpPr>
        <p:spPr>
          <a:xfrm>
            <a:off x="6156960" y="1825625"/>
            <a:ext cx="4492752" cy="484295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cs typeface="Calibri"/>
            </a:endParaRPr>
          </a:p>
          <a:p>
            <a:endParaRPr lang="en-US">
              <a:cs typeface="Calibri"/>
            </a:endParaRPr>
          </a:p>
        </p:txBody>
      </p:sp>
      <p:sp>
        <p:nvSpPr>
          <p:cNvPr id="5" name="Content Placeholder 2">
            <a:extLst>
              <a:ext uri="{FF2B5EF4-FFF2-40B4-BE49-F238E27FC236}">
                <a16:creationId xmlns:a16="http://schemas.microsoft.com/office/drawing/2014/main" id="{FF266858-4B90-28C1-9A93-2CC3B920A308}"/>
              </a:ext>
            </a:extLst>
          </p:cNvPr>
          <p:cNvSpPr txBox="1">
            <a:spLocks/>
          </p:cNvSpPr>
          <p:nvPr/>
        </p:nvSpPr>
        <p:spPr>
          <a:xfrm>
            <a:off x="726850" y="1715267"/>
            <a:ext cx="10849454" cy="342746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Calibri"/>
              </a:rPr>
              <a:t>The ineffectiveness of our current environment for our rapid growth is causing latency, consistency, and operational issues. </a:t>
            </a:r>
          </a:p>
          <a:p>
            <a:pPr lvl="1"/>
            <a:r>
              <a:rPr lang="en-US">
                <a:cs typeface="Calibri"/>
              </a:rPr>
              <a:t>Global Team are unable to collaborate with plant leaders off advanced interactive analytic dashboards.</a:t>
            </a:r>
          </a:p>
          <a:p>
            <a:pPr lvl="1"/>
            <a:r>
              <a:rPr lang="en-US">
                <a:cs typeface="Calibri"/>
              </a:rPr>
              <a:t>Management teams that wish to use visualization software must replicate data outside of SAP to generate visualizations</a:t>
            </a:r>
          </a:p>
        </p:txBody>
      </p:sp>
      <p:sp>
        <p:nvSpPr>
          <p:cNvPr id="6" name="Content Placeholder 2">
            <a:extLst>
              <a:ext uri="{FF2B5EF4-FFF2-40B4-BE49-F238E27FC236}">
                <a16:creationId xmlns:a16="http://schemas.microsoft.com/office/drawing/2014/main" id="{444F05AB-83BC-C70D-8AFB-5979F17D0D72}"/>
              </a:ext>
            </a:extLst>
          </p:cNvPr>
          <p:cNvSpPr txBox="1">
            <a:spLocks/>
          </p:cNvSpPr>
          <p:nvPr/>
        </p:nvSpPr>
        <p:spPr>
          <a:xfrm>
            <a:off x="838200" y="4247100"/>
            <a:ext cx="4492752" cy="18959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cs typeface="Calibri"/>
            </a:endParaRPr>
          </a:p>
        </p:txBody>
      </p:sp>
      <p:grpSp>
        <p:nvGrpSpPr>
          <p:cNvPr id="10" name="Group 9">
            <a:extLst>
              <a:ext uri="{FF2B5EF4-FFF2-40B4-BE49-F238E27FC236}">
                <a16:creationId xmlns:a16="http://schemas.microsoft.com/office/drawing/2014/main" id="{5CD4D007-A6F1-B30B-DA24-5FA1FD0F4F57}"/>
              </a:ext>
            </a:extLst>
          </p:cNvPr>
          <p:cNvGrpSpPr/>
          <p:nvPr/>
        </p:nvGrpSpPr>
        <p:grpSpPr>
          <a:xfrm>
            <a:off x="-2492886" y="6302829"/>
            <a:ext cx="16716889" cy="651894"/>
            <a:chOff x="-2492886" y="6302829"/>
            <a:chExt cx="16716889" cy="651894"/>
          </a:xfrm>
        </p:grpSpPr>
        <p:pic>
          <p:nvPicPr>
            <p:cNvPr id="11" name="Graphic 10" descr="Chevron arrows with solid fill">
              <a:extLst>
                <a:ext uri="{FF2B5EF4-FFF2-40B4-BE49-F238E27FC236}">
                  <a16:creationId xmlns:a16="http://schemas.microsoft.com/office/drawing/2014/main" id="{39CAFE5E-0453-4268-B7A1-0DBA1821A2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flipH="1">
              <a:off x="3209896" y="600047"/>
              <a:ext cx="555171" cy="11960735"/>
            </a:xfrm>
            <a:prstGeom prst="rect">
              <a:avLst/>
            </a:prstGeom>
          </p:spPr>
        </p:pic>
        <p:pic>
          <p:nvPicPr>
            <p:cNvPr id="12" name="Graphic 11" descr="Chevron arrows with solid fill">
              <a:extLst>
                <a:ext uri="{FF2B5EF4-FFF2-40B4-BE49-F238E27FC236}">
                  <a16:creationId xmlns:a16="http://schemas.microsoft.com/office/drawing/2014/main" id="{B6E0BE98-C95A-D201-8065-94CBCD7F67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flipH="1">
              <a:off x="9097269" y="1827989"/>
              <a:ext cx="555171" cy="9698297"/>
            </a:xfrm>
            <a:prstGeom prst="rect">
              <a:avLst/>
            </a:prstGeom>
          </p:spPr>
        </p:pic>
      </p:grpSp>
    </p:spTree>
    <p:extLst>
      <p:ext uri="{BB962C8B-B14F-4D97-AF65-F5344CB8AC3E}">
        <p14:creationId xmlns:p14="http://schemas.microsoft.com/office/powerpoint/2010/main" val="1014333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FEFF-11F9-7E89-2D5F-051BB3236831}"/>
              </a:ext>
            </a:extLst>
          </p:cNvPr>
          <p:cNvSpPr>
            <a:spLocks noGrp="1"/>
          </p:cNvSpPr>
          <p:nvPr>
            <p:ph type="title"/>
          </p:nvPr>
        </p:nvSpPr>
        <p:spPr>
          <a:xfrm>
            <a:off x="51620" y="365125"/>
            <a:ext cx="12076469" cy="1350143"/>
          </a:xfrm>
        </p:spPr>
        <p:txBody>
          <a:bodyPr/>
          <a:lstStyle/>
          <a:p>
            <a:pPr algn="ctr"/>
            <a:r>
              <a:rPr lang="en-US" sz="4000" err="1">
                <a:latin typeface="Nordique Inline"/>
                <a:cs typeface="Calibri Light"/>
              </a:rPr>
              <a:t>Cloud</a:t>
            </a:r>
            <a:r>
              <a:rPr lang="en-US" sz="4000" b="1" err="1">
                <a:solidFill>
                  <a:schemeClr val="accent1">
                    <a:lumMod val="50000"/>
                  </a:schemeClr>
                </a:solidFill>
                <a:latin typeface="Nordique Inline"/>
                <a:cs typeface="Calibri Light"/>
              </a:rPr>
              <a:t>Chase</a:t>
            </a:r>
            <a:r>
              <a:rPr lang="en-US" sz="4000">
                <a:latin typeface="Nordique Inline"/>
                <a:cs typeface="Calibri Light"/>
              </a:rPr>
              <a:t> </a:t>
            </a:r>
            <a:r>
              <a:rPr lang="en-US" sz="4000" b="1">
                <a:latin typeface="Nordique Inline"/>
                <a:cs typeface="Calibri Light"/>
              </a:rPr>
              <a:t>Technology </a:t>
            </a:r>
            <a:r>
              <a:rPr lang="en-US" sz="4000" b="1">
                <a:latin typeface="Verdana Pro"/>
                <a:ea typeface="+mj-lt"/>
                <a:cs typeface="+mj-lt"/>
              </a:rPr>
              <a:t>– </a:t>
            </a:r>
            <a:r>
              <a:rPr lang="en-US" sz="3200" b="1">
                <a:latin typeface="Verdana Pro"/>
                <a:ea typeface="+mj-lt"/>
                <a:cs typeface="+mj-lt"/>
              </a:rPr>
              <a:t>Management Solution</a:t>
            </a:r>
            <a:endParaRPr lang="en-US" sz="3200">
              <a:latin typeface="Verdana Pro"/>
              <a:ea typeface="+mj-lt"/>
              <a:cs typeface="+mj-lt"/>
            </a:endParaRPr>
          </a:p>
        </p:txBody>
      </p:sp>
      <p:sp>
        <p:nvSpPr>
          <p:cNvPr id="4" name="Content Placeholder 2">
            <a:extLst>
              <a:ext uri="{FF2B5EF4-FFF2-40B4-BE49-F238E27FC236}">
                <a16:creationId xmlns:a16="http://schemas.microsoft.com/office/drawing/2014/main" id="{44D9A8DC-FA06-6A0D-7250-9781513DB23E}"/>
              </a:ext>
            </a:extLst>
          </p:cNvPr>
          <p:cNvSpPr txBox="1">
            <a:spLocks/>
          </p:cNvSpPr>
          <p:nvPr/>
        </p:nvSpPr>
        <p:spPr>
          <a:xfrm>
            <a:off x="6156960" y="1825625"/>
            <a:ext cx="4492752" cy="484295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cs typeface="Calibri"/>
            </a:endParaRPr>
          </a:p>
          <a:p>
            <a:endParaRPr lang="en-US">
              <a:cs typeface="Calibri"/>
            </a:endParaRPr>
          </a:p>
        </p:txBody>
      </p:sp>
      <p:sp>
        <p:nvSpPr>
          <p:cNvPr id="5" name="Content Placeholder 2">
            <a:extLst>
              <a:ext uri="{FF2B5EF4-FFF2-40B4-BE49-F238E27FC236}">
                <a16:creationId xmlns:a16="http://schemas.microsoft.com/office/drawing/2014/main" id="{FF266858-4B90-28C1-9A93-2CC3B920A308}"/>
              </a:ext>
            </a:extLst>
          </p:cNvPr>
          <p:cNvSpPr txBox="1">
            <a:spLocks/>
          </p:cNvSpPr>
          <p:nvPr/>
        </p:nvSpPr>
        <p:spPr>
          <a:xfrm>
            <a:off x="6113574" y="1561156"/>
            <a:ext cx="5644896" cy="472803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Calibri"/>
              </a:rPr>
              <a:t>SAP is already optimizing </a:t>
            </a:r>
            <a:r>
              <a:rPr lang="en-US" err="1">
                <a:cs typeface="Calibri"/>
              </a:rPr>
              <a:t>Netweaver</a:t>
            </a:r>
            <a:r>
              <a:rPr lang="en-US">
                <a:cs typeface="Calibri"/>
              </a:rPr>
              <a:t> to be hosted on the S/4 HANA cloud</a:t>
            </a:r>
          </a:p>
          <a:p>
            <a:r>
              <a:rPr lang="en-US">
                <a:cs typeface="Calibri"/>
              </a:rPr>
              <a:t>Global applications can be developed to improve all plants accessibility to data</a:t>
            </a:r>
          </a:p>
          <a:p>
            <a:r>
              <a:rPr lang="en-US">
                <a:cs typeface="Calibri"/>
              </a:rPr>
              <a:t>Features designed as solutions for dead stock are available in addition to the cloud</a:t>
            </a:r>
          </a:p>
          <a:p>
            <a:r>
              <a:rPr lang="en-US">
                <a:cs typeface="Calibri"/>
              </a:rPr>
              <a:t>ABAP development can happen across the business</a:t>
            </a:r>
          </a:p>
          <a:p>
            <a:endParaRPr lang="en-US">
              <a:cs typeface="Calibri"/>
            </a:endParaRPr>
          </a:p>
        </p:txBody>
      </p:sp>
      <p:sp>
        <p:nvSpPr>
          <p:cNvPr id="6" name="Content Placeholder 2">
            <a:extLst>
              <a:ext uri="{FF2B5EF4-FFF2-40B4-BE49-F238E27FC236}">
                <a16:creationId xmlns:a16="http://schemas.microsoft.com/office/drawing/2014/main" id="{444F05AB-83BC-C70D-8AFB-5979F17D0D72}"/>
              </a:ext>
            </a:extLst>
          </p:cNvPr>
          <p:cNvSpPr txBox="1">
            <a:spLocks/>
          </p:cNvSpPr>
          <p:nvPr/>
        </p:nvSpPr>
        <p:spPr>
          <a:xfrm>
            <a:off x="838200" y="4247100"/>
            <a:ext cx="4492752" cy="18959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cs typeface="Calibri"/>
            </a:endParaRPr>
          </a:p>
        </p:txBody>
      </p:sp>
      <p:sp>
        <p:nvSpPr>
          <p:cNvPr id="7" name="Content Placeholder 2">
            <a:extLst>
              <a:ext uri="{FF2B5EF4-FFF2-40B4-BE49-F238E27FC236}">
                <a16:creationId xmlns:a16="http://schemas.microsoft.com/office/drawing/2014/main" id="{3C44142E-075F-274C-DFD2-180C9CB53341}"/>
              </a:ext>
            </a:extLst>
          </p:cNvPr>
          <p:cNvSpPr txBox="1">
            <a:spLocks/>
          </p:cNvSpPr>
          <p:nvPr/>
        </p:nvSpPr>
        <p:spPr>
          <a:xfrm>
            <a:off x="390144" y="4287960"/>
            <a:ext cx="5644896" cy="202107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hlinkClick r:id="rId2"/>
              </a:rPr>
              <a:t>SAP NetWeaver AS for ABAP 7.52 – Available now! | SAP Blogs</a:t>
            </a:r>
            <a:endParaRPr lang="en-US">
              <a:cs typeface="Calibri"/>
            </a:endParaRPr>
          </a:p>
        </p:txBody>
      </p:sp>
      <p:pic>
        <p:nvPicPr>
          <p:cNvPr id="9" name="Picture 8">
            <a:extLst>
              <a:ext uri="{FF2B5EF4-FFF2-40B4-BE49-F238E27FC236}">
                <a16:creationId xmlns:a16="http://schemas.microsoft.com/office/drawing/2014/main" id="{080BC37E-4D27-714F-C904-0E669E46161C}"/>
              </a:ext>
            </a:extLst>
          </p:cNvPr>
          <p:cNvPicPr>
            <a:picLocks noChangeAspect="1"/>
          </p:cNvPicPr>
          <p:nvPr/>
        </p:nvPicPr>
        <p:blipFill rotWithShape="1">
          <a:blip r:embed="rId3"/>
          <a:srcRect t="3245"/>
          <a:stretch/>
        </p:blipFill>
        <p:spPr>
          <a:xfrm>
            <a:off x="498442" y="1554480"/>
            <a:ext cx="5245514" cy="2587022"/>
          </a:xfrm>
          <a:prstGeom prst="rect">
            <a:avLst/>
          </a:prstGeom>
        </p:spPr>
      </p:pic>
      <p:grpSp>
        <p:nvGrpSpPr>
          <p:cNvPr id="8" name="Group 7">
            <a:extLst>
              <a:ext uri="{FF2B5EF4-FFF2-40B4-BE49-F238E27FC236}">
                <a16:creationId xmlns:a16="http://schemas.microsoft.com/office/drawing/2014/main" id="{AE5903A6-0E44-6851-A65C-FA473BA0D23D}"/>
              </a:ext>
            </a:extLst>
          </p:cNvPr>
          <p:cNvGrpSpPr/>
          <p:nvPr/>
        </p:nvGrpSpPr>
        <p:grpSpPr>
          <a:xfrm>
            <a:off x="-2492886" y="6302829"/>
            <a:ext cx="16716889" cy="651894"/>
            <a:chOff x="-2492886" y="6302829"/>
            <a:chExt cx="16716889" cy="651894"/>
          </a:xfrm>
        </p:grpSpPr>
        <p:pic>
          <p:nvPicPr>
            <p:cNvPr id="10" name="Graphic 9" descr="Chevron arrows with solid fill">
              <a:extLst>
                <a:ext uri="{FF2B5EF4-FFF2-40B4-BE49-F238E27FC236}">
                  <a16:creationId xmlns:a16="http://schemas.microsoft.com/office/drawing/2014/main" id="{92E9CBF5-C7D5-D087-3B11-EDFD4B7AF7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flipH="1">
              <a:off x="3209896" y="600047"/>
              <a:ext cx="555171" cy="11960735"/>
            </a:xfrm>
            <a:prstGeom prst="rect">
              <a:avLst/>
            </a:prstGeom>
          </p:spPr>
        </p:pic>
        <p:pic>
          <p:nvPicPr>
            <p:cNvPr id="11" name="Graphic 10" descr="Chevron arrows with solid fill">
              <a:extLst>
                <a:ext uri="{FF2B5EF4-FFF2-40B4-BE49-F238E27FC236}">
                  <a16:creationId xmlns:a16="http://schemas.microsoft.com/office/drawing/2014/main" id="{97156426-8B54-8B27-5937-4C0D43D5F7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flipH="1">
              <a:off x="9097269" y="1827989"/>
              <a:ext cx="555171" cy="9698297"/>
            </a:xfrm>
            <a:prstGeom prst="rect">
              <a:avLst/>
            </a:prstGeom>
          </p:spPr>
        </p:pic>
      </p:grpSp>
      <p:sp>
        <p:nvSpPr>
          <p:cNvPr id="13" name="Content Placeholder 12">
            <a:extLst>
              <a:ext uri="{FF2B5EF4-FFF2-40B4-BE49-F238E27FC236}">
                <a16:creationId xmlns:a16="http://schemas.microsoft.com/office/drawing/2014/main" id="{144977F3-05B1-1205-228F-B6EF83677444}"/>
              </a:ext>
            </a:extLst>
          </p:cNvPr>
          <p:cNvSpPr>
            <a:spLocks noGrp="1"/>
          </p:cNvSpPr>
          <p:nvPr>
            <p:ph idx="1"/>
          </p:nvPr>
        </p:nvSpPr>
        <p:spPr>
          <a:xfrm>
            <a:off x="388112" y="5293490"/>
            <a:ext cx="6444488" cy="4351338"/>
          </a:xfrm>
        </p:spPr>
        <p:txBody>
          <a:bodyPr/>
          <a:lstStyle/>
          <a:p>
            <a:r>
              <a:rPr lang="en-US">
                <a:hlinkClick r:id="rId6"/>
              </a:rPr>
              <a:t>Database Migration Option (DMO) (sap.com)</a:t>
            </a:r>
            <a:endParaRPr lang="en-US">
              <a:cs typeface="Calibri"/>
            </a:endParaRPr>
          </a:p>
          <a:p>
            <a:pPr marL="0" indent="0">
              <a:buNone/>
            </a:pPr>
            <a:endParaRPr lang="en-US"/>
          </a:p>
        </p:txBody>
      </p:sp>
    </p:spTree>
    <p:extLst>
      <p:ext uri="{BB962C8B-B14F-4D97-AF65-F5344CB8AC3E}">
        <p14:creationId xmlns:p14="http://schemas.microsoft.com/office/powerpoint/2010/main" val="1209500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FEFF-11F9-7E89-2D5F-051BB3236831}"/>
              </a:ext>
            </a:extLst>
          </p:cNvPr>
          <p:cNvSpPr>
            <a:spLocks noGrp="1"/>
          </p:cNvSpPr>
          <p:nvPr>
            <p:ph type="title"/>
          </p:nvPr>
        </p:nvSpPr>
        <p:spPr>
          <a:xfrm>
            <a:off x="51620" y="365125"/>
            <a:ext cx="12076469" cy="1350143"/>
          </a:xfrm>
        </p:spPr>
        <p:txBody>
          <a:bodyPr/>
          <a:lstStyle/>
          <a:p>
            <a:pPr algn="ctr"/>
            <a:r>
              <a:rPr lang="en-US" sz="4000" err="1">
                <a:latin typeface="Nordique Inline"/>
                <a:cs typeface="Calibri Light"/>
              </a:rPr>
              <a:t>Cloud</a:t>
            </a:r>
            <a:r>
              <a:rPr lang="en-US" sz="4000" b="1" err="1">
                <a:solidFill>
                  <a:schemeClr val="accent1">
                    <a:lumMod val="50000"/>
                  </a:schemeClr>
                </a:solidFill>
                <a:latin typeface="Nordique Inline"/>
                <a:cs typeface="Calibri Light"/>
              </a:rPr>
              <a:t>Chase</a:t>
            </a:r>
            <a:r>
              <a:rPr lang="en-US" sz="4000">
                <a:latin typeface="Nordique Inline"/>
                <a:cs typeface="Calibri Light"/>
              </a:rPr>
              <a:t> </a:t>
            </a:r>
            <a:r>
              <a:rPr lang="en-US" sz="4000" b="1">
                <a:latin typeface="Nordique Inline"/>
                <a:cs typeface="Calibri Light"/>
              </a:rPr>
              <a:t>Technology </a:t>
            </a:r>
            <a:r>
              <a:rPr lang="en-US" sz="4000" b="1">
                <a:latin typeface="Verdana Pro"/>
                <a:ea typeface="+mj-lt"/>
                <a:cs typeface="+mj-lt"/>
              </a:rPr>
              <a:t>– Security Benefits</a:t>
            </a:r>
            <a:endParaRPr lang="en-US" sz="4000">
              <a:latin typeface="Verdana Pro"/>
              <a:ea typeface="+mj-lt"/>
              <a:cs typeface="+mj-lt"/>
            </a:endParaRPr>
          </a:p>
        </p:txBody>
      </p:sp>
      <p:sp>
        <p:nvSpPr>
          <p:cNvPr id="3" name="Content Placeholder 2">
            <a:extLst>
              <a:ext uri="{FF2B5EF4-FFF2-40B4-BE49-F238E27FC236}">
                <a16:creationId xmlns:a16="http://schemas.microsoft.com/office/drawing/2014/main" id="{E6D2C1A9-C467-0256-F208-9D717CE2AF5D}"/>
              </a:ext>
            </a:extLst>
          </p:cNvPr>
          <p:cNvSpPr>
            <a:spLocks noGrp="1"/>
          </p:cNvSpPr>
          <p:nvPr>
            <p:ph idx="1"/>
          </p:nvPr>
        </p:nvSpPr>
        <p:spPr>
          <a:xfrm>
            <a:off x="838200" y="1825625"/>
            <a:ext cx="10515600" cy="4842950"/>
          </a:xfrm>
        </p:spPr>
        <p:txBody>
          <a:bodyPr vert="horz" lIns="91440" tIns="45720" rIns="91440" bIns="45720" rtlCol="0" anchor="t">
            <a:normAutofit/>
          </a:bodyPr>
          <a:lstStyle/>
          <a:p>
            <a:r>
              <a:rPr lang="en-US">
                <a:cs typeface="Calibri"/>
              </a:rPr>
              <a:t>Provide an SSO to our staff with multi-factor authentication</a:t>
            </a:r>
          </a:p>
          <a:p>
            <a:pPr lvl="1"/>
            <a:r>
              <a:rPr lang="en-US">
                <a:cs typeface="Calibri"/>
              </a:rPr>
              <a:t>Greater security, and helps with IT to manage the agency</a:t>
            </a:r>
          </a:p>
          <a:p>
            <a:pPr indent="-457200"/>
            <a:r>
              <a:rPr lang="en-US" sz="2400">
                <a:cs typeface="Calibri"/>
              </a:rPr>
              <a:t>Ensures all data and other company information is stored in proper locations and accesses by proper company personal who have been given access.</a:t>
            </a:r>
          </a:p>
          <a:p>
            <a:pPr indent="-457200"/>
            <a:r>
              <a:rPr lang="en-US" sz="2400">
                <a:cs typeface="Calibri"/>
              </a:rPr>
              <a:t>Can easily limit or allow access to certain databases and files.</a:t>
            </a:r>
          </a:p>
          <a:p>
            <a:pPr marL="342900" indent="-342900"/>
            <a:r>
              <a:rPr lang="en-US" sz="2400">
                <a:cs typeface="Calibri"/>
              </a:rPr>
              <a:t>Currently requesting data from Germany HQ requires a user to go through multiple channels and requests, going to the cloud will limit interaction and possible human error when transferring sensitive business information.</a:t>
            </a:r>
          </a:p>
          <a:p>
            <a:pPr lvl="1"/>
            <a:endParaRPr lang="en-US">
              <a:cs typeface="Calibri"/>
            </a:endParaRPr>
          </a:p>
        </p:txBody>
      </p:sp>
      <p:grpSp>
        <p:nvGrpSpPr>
          <p:cNvPr id="4" name="Group 3">
            <a:extLst>
              <a:ext uri="{FF2B5EF4-FFF2-40B4-BE49-F238E27FC236}">
                <a16:creationId xmlns:a16="http://schemas.microsoft.com/office/drawing/2014/main" id="{31BDA1E0-4DC2-BB30-AAE1-0DDC8D73CB5E}"/>
              </a:ext>
            </a:extLst>
          </p:cNvPr>
          <p:cNvGrpSpPr/>
          <p:nvPr/>
        </p:nvGrpSpPr>
        <p:grpSpPr>
          <a:xfrm>
            <a:off x="-2492886" y="6302829"/>
            <a:ext cx="16716889" cy="651894"/>
            <a:chOff x="-2492886" y="6302829"/>
            <a:chExt cx="16716889" cy="651894"/>
          </a:xfrm>
        </p:grpSpPr>
        <p:pic>
          <p:nvPicPr>
            <p:cNvPr id="5" name="Graphic 4" descr="Chevron arrows with solid fill">
              <a:extLst>
                <a:ext uri="{FF2B5EF4-FFF2-40B4-BE49-F238E27FC236}">
                  <a16:creationId xmlns:a16="http://schemas.microsoft.com/office/drawing/2014/main" id="{82FB2D6D-124B-AB44-BBBB-55F212FF09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flipH="1">
              <a:off x="3209896" y="600047"/>
              <a:ext cx="555171" cy="11960735"/>
            </a:xfrm>
            <a:prstGeom prst="rect">
              <a:avLst/>
            </a:prstGeom>
          </p:spPr>
        </p:pic>
        <p:pic>
          <p:nvPicPr>
            <p:cNvPr id="6" name="Graphic 5" descr="Chevron arrows with solid fill">
              <a:extLst>
                <a:ext uri="{FF2B5EF4-FFF2-40B4-BE49-F238E27FC236}">
                  <a16:creationId xmlns:a16="http://schemas.microsoft.com/office/drawing/2014/main" id="{3ED507D9-A3A4-6DB6-48BC-6A4895D425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flipH="1">
              <a:off x="9097269" y="1827989"/>
              <a:ext cx="555171" cy="9698297"/>
            </a:xfrm>
            <a:prstGeom prst="rect">
              <a:avLst/>
            </a:prstGeom>
          </p:spPr>
        </p:pic>
      </p:grpSp>
      <p:pic>
        <p:nvPicPr>
          <p:cNvPr id="7" name="Picture 7">
            <a:extLst>
              <a:ext uri="{FF2B5EF4-FFF2-40B4-BE49-F238E27FC236}">
                <a16:creationId xmlns:a16="http://schemas.microsoft.com/office/drawing/2014/main" id="{34264C8D-3BA8-EE6F-2679-F34302EF6CC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0288437" y="5039927"/>
            <a:ext cx="1751163" cy="1350142"/>
          </a:xfrm>
          <a:prstGeom prst="rect">
            <a:avLst/>
          </a:prstGeom>
        </p:spPr>
      </p:pic>
    </p:spTree>
    <p:extLst>
      <p:ext uri="{BB962C8B-B14F-4D97-AF65-F5344CB8AC3E}">
        <p14:creationId xmlns:p14="http://schemas.microsoft.com/office/powerpoint/2010/main" val="944462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FEFF-11F9-7E89-2D5F-051BB3236831}"/>
              </a:ext>
            </a:extLst>
          </p:cNvPr>
          <p:cNvSpPr>
            <a:spLocks noGrp="1"/>
          </p:cNvSpPr>
          <p:nvPr>
            <p:ph type="title"/>
          </p:nvPr>
        </p:nvSpPr>
        <p:spPr>
          <a:xfrm>
            <a:off x="51620" y="365125"/>
            <a:ext cx="12076469" cy="1350143"/>
          </a:xfrm>
        </p:spPr>
        <p:txBody>
          <a:bodyPr/>
          <a:lstStyle/>
          <a:p>
            <a:pPr algn="ctr"/>
            <a:r>
              <a:rPr lang="en-US" sz="4000" err="1">
                <a:latin typeface="Nordique Inline"/>
                <a:cs typeface="Calibri Light"/>
              </a:rPr>
              <a:t>Cloud</a:t>
            </a:r>
            <a:r>
              <a:rPr lang="en-US" sz="4000" b="1" err="1">
                <a:solidFill>
                  <a:schemeClr val="accent1">
                    <a:lumMod val="50000"/>
                  </a:schemeClr>
                </a:solidFill>
                <a:latin typeface="Nordique Inline"/>
                <a:cs typeface="Calibri Light"/>
              </a:rPr>
              <a:t>Chase</a:t>
            </a:r>
            <a:r>
              <a:rPr lang="en-US" sz="4000">
                <a:latin typeface="Nordique Inline"/>
                <a:cs typeface="Calibri Light"/>
              </a:rPr>
              <a:t> </a:t>
            </a:r>
            <a:r>
              <a:rPr lang="en-US" sz="4000" b="1">
                <a:latin typeface="Nordique Inline"/>
                <a:cs typeface="Calibri Light"/>
              </a:rPr>
              <a:t>Technology </a:t>
            </a:r>
            <a:r>
              <a:rPr lang="en-US" sz="4000" b="1">
                <a:latin typeface="Verdana Pro"/>
                <a:ea typeface="+mj-lt"/>
                <a:cs typeface="+mj-lt"/>
              </a:rPr>
              <a:t>– Financial Analysis</a:t>
            </a:r>
            <a:endParaRPr lang="en-US" sz="4000">
              <a:latin typeface="Verdana Pro"/>
              <a:ea typeface="+mj-lt"/>
              <a:cs typeface="+mj-lt"/>
            </a:endParaRPr>
          </a:p>
        </p:txBody>
      </p:sp>
      <p:sp>
        <p:nvSpPr>
          <p:cNvPr id="3" name="Content Placeholder 2">
            <a:extLst>
              <a:ext uri="{FF2B5EF4-FFF2-40B4-BE49-F238E27FC236}">
                <a16:creationId xmlns:a16="http://schemas.microsoft.com/office/drawing/2014/main" id="{E6D2C1A9-C467-0256-F208-9D717CE2AF5D}"/>
              </a:ext>
            </a:extLst>
          </p:cNvPr>
          <p:cNvSpPr>
            <a:spLocks noGrp="1"/>
          </p:cNvSpPr>
          <p:nvPr>
            <p:ph idx="1"/>
          </p:nvPr>
        </p:nvSpPr>
        <p:spPr>
          <a:xfrm>
            <a:off x="603015" y="1486959"/>
            <a:ext cx="10515600" cy="4842950"/>
          </a:xfrm>
        </p:spPr>
        <p:txBody>
          <a:bodyPr vert="horz" lIns="91440" tIns="45720" rIns="91440" bIns="45720" rtlCol="0" anchor="t">
            <a:normAutofit fontScale="77500" lnSpcReduction="20000"/>
          </a:bodyPr>
          <a:lstStyle/>
          <a:p>
            <a:pPr marL="342900" indent="-342900"/>
            <a:r>
              <a:rPr lang="en-US" sz="1600">
                <a:cs typeface="Calibri"/>
              </a:rPr>
              <a:t>Financial Analysis was estimated based on numbers from only US Office (largest workload) and Germany HQ</a:t>
            </a:r>
            <a:endParaRPr lang="en-US" sz="1600" u="sng">
              <a:cs typeface="Calibri"/>
            </a:endParaRPr>
          </a:p>
          <a:p>
            <a:pPr marL="342900" indent="-342900"/>
            <a:r>
              <a:rPr lang="en-US" sz="2000" u="sng">
                <a:cs typeface="Calibri"/>
              </a:rPr>
              <a:t>SAP Cloud Intergration for Data Services</a:t>
            </a:r>
            <a:endParaRPr lang="en-US" sz="1800" u="sng">
              <a:cs typeface="Calibri"/>
            </a:endParaRPr>
          </a:p>
          <a:p>
            <a:pPr marL="742950" lvl="1" indent="-285750">
              <a:buFont typeface="Calibri" panose="020B0604020202020204" pitchFamily="34" charset="0"/>
              <a:buChar char="-"/>
            </a:pPr>
            <a:r>
              <a:rPr lang="en-US" sz="1600">
                <a:cs typeface="Calibri"/>
              </a:rPr>
              <a:t>Integrate data between on-premise and cloud on a scheduled (batch) basis.</a:t>
            </a:r>
          </a:p>
          <a:p>
            <a:pPr marL="742950" lvl="1" indent="-285750">
              <a:buFont typeface="Calibri" panose="020B0604020202020204" pitchFamily="34" charset="0"/>
              <a:buChar char="-"/>
            </a:pPr>
            <a:r>
              <a:rPr lang="en-US" sz="1600" b="1">
                <a:cs typeface="Calibri"/>
              </a:rPr>
              <a:t>Price: </a:t>
            </a:r>
            <a:r>
              <a:rPr lang="en-US" sz="1600" u="sng">
                <a:cs typeface="Calibri"/>
              </a:rPr>
              <a:t>EUR 850.00/month </a:t>
            </a:r>
          </a:p>
          <a:p>
            <a:pPr marL="342900" indent="-342900"/>
            <a:r>
              <a:rPr lang="en-US" sz="2000" u="sng">
                <a:cs typeface="Calibri"/>
              </a:rPr>
              <a:t>SAP Cloud Portal Service</a:t>
            </a:r>
          </a:p>
          <a:p>
            <a:pPr marL="742950" lvl="1" indent="-285750">
              <a:buFont typeface="Calibri" panose="020B0604020202020204" pitchFamily="34" charset="0"/>
              <a:buChar char="-"/>
            </a:pPr>
            <a:r>
              <a:rPr lang="en-US" sz="1600">
                <a:cs typeface="Calibri"/>
              </a:rPr>
              <a:t>Create role-based, multi-channel sites to access business apps and content.</a:t>
            </a:r>
          </a:p>
          <a:p>
            <a:pPr marL="742950" lvl="1" indent="-285750">
              <a:buFont typeface="Calibri" panose="020B0604020202020204" pitchFamily="34" charset="0"/>
              <a:buChar char="-"/>
            </a:pPr>
            <a:r>
              <a:rPr lang="en-US" sz="1600" b="1">
                <a:cs typeface="Calibri"/>
              </a:rPr>
              <a:t>Price: </a:t>
            </a:r>
            <a:r>
              <a:rPr lang="en-US" sz="1600" u="sng">
                <a:cs typeface="Calibri"/>
              </a:rPr>
              <a:t>EUR 3,450.00/month</a:t>
            </a:r>
          </a:p>
          <a:p>
            <a:pPr marL="342900" indent="-342900"/>
            <a:r>
              <a:rPr lang="en-US" sz="2000" u="sng">
                <a:cs typeface="Calibri"/>
              </a:rPr>
              <a:t>SAP Cloud Transportation Management</a:t>
            </a:r>
          </a:p>
          <a:p>
            <a:pPr marL="742950" lvl="1" indent="-285750">
              <a:buFont typeface="Calibri" panose="020B0604020202020204" pitchFamily="34" charset="0"/>
              <a:buChar char="-"/>
            </a:pPr>
            <a:r>
              <a:rPr lang="en-US" sz="1600">
                <a:cs typeface="Calibri"/>
              </a:rPr>
              <a:t>Manage transports of development artifacts and application-specific content.</a:t>
            </a:r>
          </a:p>
          <a:p>
            <a:pPr marL="742950" lvl="1" indent="-285750">
              <a:buFont typeface="Calibri" panose="020B0604020202020204" pitchFamily="34" charset="0"/>
              <a:buChar char="-"/>
            </a:pPr>
            <a:r>
              <a:rPr lang="en-US" sz="1600" b="1">
                <a:cs typeface="Calibri"/>
              </a:rPr>
              <a:t>Price: </a:t>
            </a:r>
            <a:r>
              <a:rPr lang="en-US" sz="1600">
                <a:cs typeface="Calibri"/>
              </a:rPr>
              <a:t>EUR </a:t>
            </a:r>
            <a:r>
              <a:rPr lang="en-US" sz="1600" u="sng">
                <a:cs typeface="Calibri"/>
              </a:rPr>
              <a:t>1,800.00/month</a:t>
            </a:r>
          </a:p>
          <a:p>
            <a:pPr marL="342900" indent="-342900"/>
            <a:r>
              <a:rPr lang="en-US" sz="2000" u="sng">
                <a:cs typeface="Calibri"/>
              </a:rPr>
              <a:t>SAP S/4 HANA Cloud</a:t>
            </a:r>
          </a:p>
          <a:p>
            <a:pPr marL="742950" lvl="1" indent="-285750">
              <a:buFont typeface="Calibri" panose="020B0604020202020204" pitchFamily="34" charset="0"/>
              <a:buChar char="-"/>
            </a:pPr>
            <a:r>
              <a:rPr lang="en-US" sz="1600">
                <a:cs typeface="Calibri"/>
              </a:rPr>
              <a:t>Store, process, and federate data in a cloud infrastructure.</a:t>
            </a:r>
          </a:p>
          <a:p>
            <a:pPr marL="742950" lvl="1" indent="-285750">
              <a:buFont typeface="Calibri" panose="020B0604020202020204" pitchFamily="34" charset="0"/>
              <a:buChar char="-"/>
            </a:pPr>
            <a:r>
              <a:rPr lang="en-US" sz="1600" b="1">
                <a:cs typeface="Calibri"/>
              </a:rPr>
              <a:t>Price: </a:t>
            </a:r>
            <a:r>
              <a:rPr lang="en-US" sz="1600" u="sng">
                <a:cs typeface="Calibri"/>
              </a:rPr>
              <a:t>EUR 14,250.00/month</a:t>
            </a:r>
          </a:p>
          <a:p>
            <a:pPr marL="285750">
              <a:buFont typeface="Calibri" panose="020B0604020202020204" pitchFamily="34" charset="0"/>
              <a:buChar char="-"/>
            </a:pPr>
            <a:r>
              <a:rPr lang="en-US" sz="2000">
                <a:cs typeface="Calibri"/>
              </a:rPr>
              <a:t>Total Rough Estimate Coast: </a:t>
            </a:r>
            <a:r>
              <a:rPr lang="en-US" sz="2000" b="1">
                <a:cs typeface="Calibri"/>
              </a:rPr>
              <a:t>EUR 20,350.00/month</a:t>
            </a:r>
            <a:endParaRPr lang="en-US" sz="2000" b="1" u="sng">
              <a:cs typeface="Calibri"/>
            </a:endParaRPr>
          </a:p>
          <a:p>
            <a:pPr marL="742950" lvl="1" indent="-285750">
              <a:buFont typeface="Calibri" panose="020B0604020202020204" pitchFamily="34" charset="0"/>
              <a:buChar char="-"/>
            </a:pPr>
            <a:r>
              <a:rPr lang="en-US" sz="1600">
                <a:cs typeface="Calibri"/>
              </a:rPr>
              <a:t>Company current annual revenue </a:t>
            </a:r>
            <a:r>
              <a:rPr lang="en-US" sz="1600" u="sng">
                <a:cs typeface="Calibri"/>
              </a:rPr>
              <a:t>$410,000,000</a:t>
            </a:r>
          </a:p>
          <a:p>
            <a:r>
              <a:rPr lang="en-US" sz="1800">
                <a:cs typeface="Calibri"/>
              </a:rPr>
              <a:t>We request granular information on our current upkeep &amp; costs to perform the following analysis</a:t>
            </a:r>
            <a:endParaRPr lang="en-US">
              <a:cs typeface="Calibri"/>
            </a:endParaRPr>
          </a:p>
          <a:p>
            <a:pPr lvl="1"/>
            <a:r>
              <a:rPr lang="en-US" sz="1800">
                <a:cs typeface="Calibri"/>
              </a:rPr>
              <a:t>Downtime comparisons</a:t>
            </a:r>
          </a:p>
          <a:p>
            <a:pPr lvl="1"/>
            <a:r>
              <a:rPr lang="en-US" sz="1800">
                <a:cs typeface="Calibri"/>
              </a:rPr>
              <a:t>Cost of replication of data</a:t>
            </a:r>
          </a:p>
          <a:p>
            <a:pPr lvl="1"/>
            <a:r>
              <a:rPr lang="en-US" sz="1800">
                <a:cs typeface="Calibri"/>
              </a:rPr>
              <a:t>Cost of additional management software</a:t>
            </a:r>
          </a:p>
          <a:p>
            <a:pPr lvl="1"/>
            <a:r>
              <a:rPr lang="en-US" sz="1800">
                <a:cs typeface="Calibri"/>
              </a:rPr>
              <a:t>Logistic time loss overall</a:t>
            </a:r>
          </a:p>
        </p:txBody>
      </p:sp>
      <p:grpSp>
        <p:nvGrpSpPr>
          <p:cNvPr id="4" name="Group 3">
            <a:extLst>
              <a:ext uri="{FF2B5EF4-FFF2-40B4-BE49-F238E27FC236}">
                <a16:creationId xmlns:a16="http://schemas.microsoft.com/office/drawing/2014/main" id="{EBE17251-0934-C995-115C-350CC106E271}"/>
              </a:ext>
            </a:extLst>
          </p:cNvPr>
          <p:cNvGrpSpPr/>
          <p:nvPr/>
        </p:nvGrpSpPr>
        <p:grpSpPr>
          <a:xfrm>
            <a:off x="-2492886" y="6302829"/>
            <a:ext cx="16716889" cy="651894"/>
            <a:chOff x="-2492886" y="6302829"/>
            <a:chExt cx="16716889" cy="651894"/>
          </a:xfrm>
        </p:grpSpPr>
        <p:pic>
          <p:nvPicPr>
            <p:cNvPr id="5" name="Graphic 4" descr="Chevron arrows with solid fill">
              <a:extLst>
                <a:ext uri="{FF2B5EF4-FFF2-40B4-BE49-F238E27FC236}">
                  <a16:creationId xmlns:a16="http://schemas.microsoft.com/office/drawing/2014/main" id="{0E66E1A6-C813-4269-506C-69E5DB09A2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flipH="1">
              <a:off x="3209896" y="600047"/>
              <a:ext cx="555171" cy="11960735"/>
            </a:xfrm>
            <a:prstGeom prst="rect">
              <a:avLst/>
            </a:prstGeom>
          </p:spPr>
        </p:pic>
        <p:pic>
          <p:nvPicPr>
            <p:cNvPr id="6" name="Graphic 5" descr="Chevron arrows with solid fill">
              <a:extLst>
                <a:ext uri="{FF2B5EF4-FFF2-40B4-BE49-F238E27FC236}">
                  <a16:creationId xmlns:a16="http://schemas.microsoft.com/office/drawing/2014/main" id="{4FB04E4D-E095-6AC9-5504-51226756C0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flipH="1">
              <a:off x="9097269" y="1827989"/>
              <a:ext cx="555171" cy="9698297"/>
            </a:xfrm>
            <a:prstGeom prst="rect">
              <a:avLst/>
            </a:prstGeom>
          </p:spPr>
        </p:pic>
      </p:grpSp>
      <p:sp>
        <p:nvSpPr>
          <p:cNvPr id="7" name="TextBox 6">
            <a:extLst>
              <a:ext uri="{FF2B5EF4-FFF2-40B4-BE49-F238E27FC236}">
                <a16:creationId xmlns:a16="http://schemas.microsoft.com/office/drawing/2014/main" id="{9487078E-B43C-8E68-27FA-89959C0CB537}"/>
              </a:ext>
            </a:extLst>
          </p:cNvPr>
          <p:cNvSpPr txBox="1"/>
          <p:nvPr/>
        </p:nvSpPr>
        <p:spPr>
          <a:xfrm>
            <a:off x="9153407" y="1712149"/>
            <a:ext cx="287866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Financial Analysis was done using the SAP Discovery Centers financial analysis calculator and used higher estimated values about company information on data usages and number of users.</a:t>
            </a:r>
            <a:endParaRPr lang="en-US"/>
          </a:p>
        </p:txBody>
      </p:sp>
      <p:sp>
        <p:nvSpPr>
          <p:cNvPr id="8" name="Rectangle 7">
            <a:extLst>
              <a:ext uri="{FF2B5EF4-FFF2-40B4-BE49-F238E27FC236}">
                <a16:creationId xmlns:a16="http://schemas.microsoft.com/office/drawing/2014/main" id="{7704E1B5-BF74-4ECB-72E6-FEE827DFE534}"/>
              </a:ext>
            </a:extLst>
          </p:cNvPr>
          <p:cNvSpPr/>
          <p:nvPr/>
        </p:nvSpPr>
        <p:spPr>
          <a:xfrm>
            <a:off x="9153406" y="1712148"/>
            <a:ext cx="2841037" cy="224836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6091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7FEFF-11F9-7E89-2D5F-051BB3236831}"/>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3400" kern="1200">
                <a:solidFill>
                  <a:schemeClr val="tx2"/>
                </a:solidFill>
                <a:latin typeface="+mj-lt"/>
                <a:ea typeface="+mj-ea"/>
                <a:cs typeface="+mj-cs"/>
              </a:rPr>
              <a:t>Cloud</a:t>
            </a:r>
            <a:r>
              <a:rPr lang="en-US" sz="3400" b="1" kern="1200">
                <a:solidFill>
                  <a:schemeClr val="tx2"/>
                </a:solidFill>
                <a:latin typeface="+mj-lt"/>
                <a:ea typeface="+mj-ea"/>
                <a:cs typeface="+mj-cs"/>
              </a:rPr>
              <a:t>Chase</a:t>
            </a:r>
            <a:r>
              <a:rPr lang="en-US" sz="3400" kern="1200">
                <a:solidFill>
                  <a:schemeClr val="tx2"/>
                </a:solidFill>
                <a:latin typeface="+mj-lt"/>
                <a:ea typeface="+mj-ea"/>
                <a:cs typeface="+mj-cs"/>
              </a:rPr>
              <a:t> </a:t>
            </a:r>
            <a:r>
              <a:rPr lang="en-US" sz="3400" b="1" kern="1200">
                <a:solidFill>
                  <a:schemeClr val="tx2"/>
                </a:solidFill>
                <a:latin typeface="+mj-lt"/>
                <a:ea typeface="+mj-ea"/>
                <a:cs typeface="+mj-cs"/>
              </a:rPr>
              <a:t>Technology – Questions</a:t>
            </a:r>
            <a:endParaRPr lang="en-US" sz="3400" kern="1200">
              <a:solidFill>
                <a:schemeClr val="tx2"/>
              </a:solidFill>
              <a:latin typeface="+mj-lt"/>
              <a:ea typeface="+mj-ea"/>
              <a:cs typeface="+mj-cs"/>
            </a:endParaRPr>
          </a:p>
        </p:txBody>
      </p:sp>
      <p:pic>
        <p:nvPicPr>
          <p:cNvPr id="7" name="Graphic 6" descr="Questions">
            <a:extLst>
              <a:ext uri="{FF2B5EF4-FFF2-40B4-BE49-F238E27FC236}">
                <a16:creationId xmlns:a16="http://schemas.microsoft.com/office/drawing/2014/main" id="{B6B9AB57-2047-C0EF-3D13-04CFF43D88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72490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1DAA-76E9-6983-BC3C-1C103DE75417}"/>
              </a:ext>
            </a:extLst>
          </p:cNvPr>
          <p:cNvSpPr>
            <a:spLocks noGrp="1"/>
          </p:cNvSpPr>
          <p:nvPr>
            <p:ph type="title"/>
          </p:nvPr>
        </p:nvSpPr>
        <p:spPr>
          <a:xfrm>
            <a:off x="838200" y="365125"/>
            <a:ext cx="5132439" cy="1350143"/>
          </a:xfrm>
        </p:spPr>
        <p:txBody>
          <a:bodyPr/>
          <a:lstStyle/>
          <a:p>
            <a:r>
              <a:rPr lang="en-US">
                <a:latin typeface="Microsoft Sans Serif"/>
                <a:ea typeface="Microsoft Sans Serif"/>
                <a:cs typeface="Calibri Light"/>
              </a:rPr>
              <a:t>References</a:t>
            </a:r>
            <a:endParaRPr lang="en-US">
              <a:latin typeface="Microsoft Sans Serif"/>
              <a:ea typeface="Microsoft Sans Serif"/>
              <a:cs typeface="Microsoft Sans Serif"/>
            </a:endParaRPr>
          </a:p>
        </p:txBody>
      </p:sp>
      <p:sp>
        <p:nvSpPr>
          <p:cNvPr id="3" name="Content Placeholder 2">
            <a:extLst>
              <a:ext uri="{FF2B5EF4-FFF2-40B4-BE49-F238E27FC236}">
                <a16:creationId xmlns:a16="http://schemas.microsoft.com/office/drawing/2014/main" id="{C4755943-A49F-9651-C4AC-D844C8C813E0}"/>
              </a:ext>
            </a:extLst>
          </p:cNvPr>
          <p:cNvSpPr>
            <a:spLocks noGrp="1"/>
          </p:cNvSpPr>
          <p:nvPr>
            <p:ph idx="1"/>
          </p:nvPr>
        </p:nvSpPr>
        <p:spPr>
          <a:xfrm>
            <a:off x="513184" y="1455576"/>
            <a:ext cx="5297681" cy="4721387"/>
          </a:xfrm>
        </p:spPr>
        <p:txBody>
          <a:bodyPr vert="horz" lIns="91440" tIns="45720" rIns="91440" bIns="45720" rtlCol="0" anchor="t">
            <a:normAutofit fontScale="32500" lnSpcReduction="20000"/>
          </a:bodyPr>
          <a:lstStyle/>
          <a:p>
            <a:pPr marL="360045" indent="-360045"/>
            <a:r>
              <a:rPr lang="en-US" sz="1800" i="1">
                <a:effectLst/>
                <a:latin typeface="Times New Roman"/>
                <a:ea typeface="Times New Roman" panose="02020603050405020304" pitchFamily="18" charset="0"/>
                <a:cs typeface="Times New Roman"/>
              </a:rPr>
              <a:t>CAP : SAP</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capire</a:t>
            </a:r>
            <a:r>
              <a:rPr lang="en-US" sz="1800">
                <a:effectLst/>
                <a:latin typeface="Times New Roman"/>
                <a:ea typeface="Times New Roman" panose="02020603050405020304" pitchFamily="18" charset="0"/>
                <a:cs typeface="Times New Roman"/>
              </a:rPr>
              <a:t> - Choose Your Preferred Tools. (n.d.). Retrieved March 20, 2023, from https://cap.cloud.sap/docs/tools/</a:t>
            </a:r>
            <a:r>
              <a:rPr lang="en-US" sz="1800">
                <a:latin typeface="Times New Roman"/>
                <a:ea typeface="Times New Roman" panose="02020603050405020304" pitchFamily="18" charset="0"/>
                <a:cs typeface="Times New Roman"/>
              </a:rPr>
              <a:t> </a:t>
            </a:r>
            <a:endParaRPr lang="en-US" sz="1800">
              <a:effectLst/>
              <a:latin typeface="Times New Roman" panose="02020603050405020304" pitchFamily="18" charset="0"/>
              <a:ea typeface="Times New Roman" panose="02020603050405020304" pitchFamily="18" charset="0"/>
            </a:endParaRPr>
          </a:p>
          <a:p>
            <a:pPr marL="360045" indent="-360045"/>
            <a:r>
              <a:rPr lang="en-US" sz="1800" i="1">
                <a:effectLst/>
                <a:latin typeface="Times New Roman"/>
                <a:ea typeface="Times New Roman" panose="02020603050405020304" pitchFamily="18" charset="0"/>
                <a:cs typeface="Times New Roman"/>
              </a:rPr>
              <a:t>SAP Cloud Application Programming Model</a:t>
            </a:r>
            <a:r>
              <a:rPr lang="en-US" sz="1800">
                <a:effectLst/>
                <a:latin typeface="Times New Roman"/>
                <a:ea typeface="Times New Roman" panose="02020603050405020304" pitchFamily="18" charset="0"/>
                <a:cs typeface="Times New Roman"/>
              </a:rPr>
              <a:t>. Community. (n.d.). Retrieved March 20, 2023, from https://community.sap.com/topics/cloud-application-programming</a:t>
            </a:r>
            <a:r>
              <a:rPr lang="en-US" sz="1800">
                <a:latin typeface="Times New Roman"/>
                <a:ea typeface="Times New Roman" panose="02020603050405020304" pitchFamily="18" charset="0"/>
                <a:cs typeface="Times New Roman"/>
              </a:rPr>
              <a:t> </a:t>
            </a:r>
            <a:endParaRPr lang="en-US" sz="1800">
              <a:effectLst/>
              <a:latin typeface="Times New Roman" panose="02020603050405020304" pitchFamily="18" charset="0"/>
              <a:ea typeface="Times New Roman" panose="02020603050405020304" pitchFamily="18" charset="0"/>
              <a:cs typeface="Times New Roman"/>
            </a:endParaRPr>
          </a:p>
          <a:p>
            <a:pPr marL="360045" indent="-360045"/>
            <a:r>
              <a:rPr lang="en-US" sz="1800">
                <a:effectLst/>
                <a:latin typeface="Times New Roman"/>
                <a:ea typeface="Times New Roman" panose="02020603050405020304" pitchFamily="18" charset="0"/>
                <a:cs typeface="Times New Roman"/>
              </a:rPr>
              <a:t>SAP SE. (2022). </a:t>
            </a:r>
            <a:r>
              <a:rPr lang="en-US" sz="1800" i="1">
                <a:effectLst/>
                <a:latin typeface="Times New Roman"/>
                <a:ea typeface="Times New Roman" panose="02020603050405020304" pitchFamily="18" charset="0"/>
                <a:cs typeface="Times New Roman"/>
              </a:rPr>
              <a:t>Financial performance: SAP integrated report 2021</a:t>
            </a:r>
            <a:r>
              <a:rPr lang="en-US" sz="1800">
                <a:effectLst/>
                <a:latin typeface="Times New Roman"/>
                <a:ea typeface="Times New Roman" panose="02020603050405020304" pitchFamily="18" charset="0"/>
                <a:cs typeface="Times New Roman"/>
              </a:rPr>
              <a:t>. SAP. (2022). Retrieved February 15, 2023, from https://www.sap.com/integrated-reports/2021/en/financial-performance.html</a:t>
            </a:r>
            <a:r>
              <a:rPr lang="en-US" sz="1800">
                <a:latin typeface="Times New Roman"/>
                <a:ea typeface="Times New Roman" panose="02020603050405020304" pitchFamily="18" charset="0"/>
                <a:cs typeface="Times New Roman"/>
              </a:rPr>
              <a:t> </a:t>
            </a:r>
            <a:endParaRPr lang="en-US" sz="1800">
              <a:effectLst/>
              <a:latin typeface="Times New Roman" panose="02020603050405020304" pitchFamily="18" charset="0"/>
              <a:ea typeface="Times New Roman" panose="02020603050405020304" pitchFamily="18" charset="0"/>
              <a:cs typeface="Times New Roman"/>
            </a:endParaRPr>
          </a:p>
          <a:p>
            <a:pPr marL="360045" indent="-360045"/>
            <a:r>
              <a:rPr lang="en-US" sz="1800">
                <a:effectLst/>
                <a:latin typeface="Times New Roman"/>
                <a:ea typeface="Times New Roman" panose="02020603050405020304" pitchFamily="18" charset="0"/>
                <a:cs typeface="Times New Roman"/>
              </a:rPr>
              <a:t>Neto, M. D. (2014, March 18). </a:t>
            </a:r>
            <a:r>
              <a:rPr lang="en-US" sz="1800" i="1">
                <a:effectLst/>
                <a:latin typeface="Times New Roman"/>
                <a:ea typeface="Times New Roman" panose="02020603050405020304" pitchFamily="18" charset="0"/>
                <a:cs typeface="Times New Roman"/>
              </a:rPr>
              <a:t>A brief history of cloud computing</a:t>
            </a:r>
            <a:r>
              <a:rPr lang="en-US" sz="1800">
                <a:effectLst/>
                <a:latin typeface="Times New Roman"/>
                <a:ea typeface="Times New Roman" panose="02020603050405020304" pitchFamily="18" charset="0"/>
                <a:cs typeface="Times New Roman"/>
              </a:rPr>
              <a:t>. Cloud computing news. Retrieved February 11, 2023, from https://www.ibm.com/blogs/cloud-computing/2014/03/18/a-brief-history-of-cloud-computing-3/</a:t>
            </a:r>
            <a:r>
              <a:rPr lang="en-US" sz="1800">
                <a:latin typeface="Times New Roman"/>
                <a:ea typeface="Times New Roman" panose="02020603050405020304" pitchFamily="18" charset="0"/>
                <a:cs typeface="Times New Roman"/>
              </a:rPr>
              <a:t> </a:t>
            </a:r>
          </a:p>
          <a:p>
            <a:pPr marL="0">
              <a:lnSpc>
                <a:spcPct val="107000"/>
              </a:lnSpc>
              <a:spcBef>
                <a:spcPts val="0"/>
              </a:spcBef>
            </a:pPr>
            <a:r>
              <a:rPr lang="en-US" sz="1800" i="1">
                <a:effectLst/>
                <a:latin typeface="Times New Roman"/>
                <a:ea typeface="Times New Roman" panose="02020603050405020304" pitchFamily="18" charset="0"/>
                <a:cs typeface="Times New Roman"/>
              </a:rPr>
              <a:t>SAP Discovery Center</a:t>
            </a:r>
            <a:r>
              <a:rPr lang="en-US" sz="1800">
                <a:effectLst/>
                <a:latin typeface="Times New Roman"/>
                <a:ea typeface="Times New Roman" panose="02020603050405020304" pitchFamily="18" charset="0"/>
                <a:cs typeface="Times New Roman"/>
              </a:rPr>
              <a:t>. (n.d.). SAP Discovery Center. Retrieved March 19, </a:t>
            </a:r>
            <a:r>
              <a:rPr lang="en-US" sz="1800" u="sng">
                <a:solidFill>
                  <a:srgbClr val="0563C1"/>
                </a:solidFill>
                <a:effectLst/>
                <a:latin typeface="Times New Roman"/>
                <a:ea typeface="Times New Roman" panose="02020603050405020304" pitchFamily="18" charset="0"/>
                <a:cs typeface="Times New Roman"/>
              </a:rPr>
              <a:t>2023,</a:t>
            </a:r>
            <a:r>
              <a:rPr lang="en-US" sz="1800" u="sng">
                <a:solidFill>
                  <a:srgbClr val="0563C1"/>
                </a:solidFill>
                <a:latin typeface="Times New Roman"/>
                <a:ea typeface="Times New Roman" panose="02020603050405020304" pitchFamily="18" charset="0"/>
                <a:cs typeface="Times New Roman"/>
              </a:rPr>
              <a:t> </a:t>
            </a:r>
            <a:r>
              <a:rPr lang="en-US" sz="1800">
                <a:effectLst/>
                <a:latin typeface="Calibri"/>
                <a:ea typeface="Calibri" panose="020F0502020204030204" pitchFamily="34" charset="0"/>
                <a:cs typeface="Times New Roman"/>
              </a:rPr>
              <a:t>	</a:t>
            </a:r>
            <a:r>
              <a:rPr lang="en-US" sz="1800">
                <a:effectLst/>
                <a:latin typeface="Times New Roman"/>
                <a:ea typeface="Times New Roman" panose="02020603050405020304" pitchFamily="18" charset="0"/>
                <a:cs typeface="Times New Roman"/>
              </a:rPr>
              <a:t>from </a:t>
            </a:r>
            <a:r>
              <a:rPr lang="en-US" sz="1800" u="sng">
                <a:solidFill>
                  <a:srgbClr val="0563C1"/>
                </a:solidFill>
                <a:effectLst/>
                <a:latin typeface="Times New Roman"/>
                <a:ea typeface="Times New Roman" panose="02020603050405020304" pitchFamily="18" charset="0"/>
                <a:cs typeface="Times New Roman"/>
                <a:hlinkClick r:id="rId2"/>
              </a:rPr>
              <a:t>https://discovery-center.cloud.sap/estimator/?commercialModel=cpea</a:t>
            </a:r>
            <a:endParaRPr lang="en-US" sz="1800">
              <a:effectLst/>
              <a:latin typeface="Times New Roman"/>
              <a:ea typeface="Calibri" panose="020F0502020204030204" pitchFamily="34" charset="0"/>
              <a:cs typeface="Times New Roman"/>
            </a:endParaRPr>
          </a:p>
          <a:p>
            <a:pPr marL="0" marR="0">
              <a:lnSpc>
                <a:spcPct val="107000"/>
              </a:lnSpc>
              <a:spcBef>
                <a:spcPts val="0"/>
              </a:spcBef>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pPr>
            <a:r>
              <a:rPr lang="en-US" sz="1800" i="1">
                <a:effectLst/>
                <a:latin typeface="Times New Roman"/>
                <a:ea typeface="Times New Roman" panose="02020603050405020304" pitchFamily="18" charset="0"/>
                <a:cs typeface="Times New Roman"/>
              </a:rPr>
              <a:t>SAP HANA Cloud Capacity Unit Estimator</a:t>
            </a:r>
            <a:r>
              <a:rPr lang="en-US" sz="1800">
                <a:effectLst/>
                <a:latin typeface="Times New Roman"/>
                <a:ea typeface="Times New Roman" panose="02020603050405020304" pitchFamily="18" charset="0"/>
                <a:cs typeface="Times New Roman"/>
              </a:rPr>
              <a:t>. (n.d.). Retrieved March 19, </a:t>
            </a:r>
            <a:r>
              <a:rPr lang="en-US" sz="1800" u="sng">
                <a:solidFill>
                  <a:srgbClr val="0563C1"/>
                </a:solidFill>
                <a:effectLst/>
                <a:latin typeface="Times New Roman"/>
                <a:ea typeface="Times New Roman" panose="02020603050405020304" pitchFamily="18" charset="0"/>
                <a:cs typeface="Times New Roman"/>
              </a:rPr>
              <a:t>2023,</a:t>
            </a:r>
            <a:r>
              <a:rPr lang="en-US" sz="1800" u="sng">
                <a:solidFill>
                  <a:srgbClr val="0563C1"/>
                </a:solidFill>
                <a:latin typeface="Times New Roman"/>
                <a:ea typeface="Times New Roman" panose="02020603050405020304" pitchFamily="18" charset="0"/>
                <a:cs typeface="Times New Roman"/>
              </a:rPr>
              <a:t> </a:t>
            </a:r>
            <a:r>
              <a:rPr lang="en-US" sz="1800">
                <a:latin typeface="Calibri"/>
                <a:ea typeface="Times New Roman" panose="02020603050405020304" pitchFamily="18" charset="0"/>
                <a:cs typeface="Times New Roman"/>
              </a:rPr>
              <a:t>	</a:t>
            </a:r>
            <a:r>
              <a:rPr lang="en-US" sz="1800">
                <a:effectLst/>
                <a:latin typeface="Times New Roman"/>
                <a:ea typeface="Times New Roman" panose="02020603050405020304" pitchFamily="18" charset="0"/>
                <a:cs typeface="Times New Roman"/>
              </a:rPr>
              <a:t>from</a:t>
            </a:r>
            <a:r>
              <a:rPr lang="en-US" sz="1800">
                <a:latin typeface="Times New Roman"/>
                <a:ea typeface="Times New Roman" panose="02020603050405020304" pitchFamily="18" charset="0"/>
                <a:cs typeface="Times New Roman"/>
              </a:rPr>
              <a:t> </a:t>
            </a:r>
            <a:r>
              <a:rPr lang="en-US" sz="1800">
                <a:effectLst/>
                <a:latin typeface="Times New Roman"/>
                <a:ea typeface="Times New Roman" panose="02020603050405020304" pitchFamily="18" charset="0"/>
                <a:cs typeface="Times New Roman"/>
              </a:rPr>
              <a:t> </a:t>
            </a:r>
            <a:r>
              <a:rPr lang="en-US" sz="1800" u="sng">
                <a:solidFill>
                  <a:srgbClr val="0563C1"/>
                </a:solidFill>
                <a:effectLst/>
                <a:latin typeface="Times New Roman"/>
                <a:ea typeface="Times New Roman" panose="02020603050405020304" pitchFamily="18" charset="0"/>
                <a:cs typeface="Times New Roman"/>
                <a:hlinkClick r:id="rId3"/>
              </a:rPr>
              <a:t>https://hcsizingestimator.cfapps.eu10.hana.ondemand.com/</a:t>
            </a:r>
            <a:endParaRPr lang="en-US" sz="1800">
              <a:effectLst/>
              <a:latin typeface="Times New Roman"/>
              <a:ea typeface="Calibri" panose="020F0502020204030204" pitchFamily="34" charset="0"/>
              <a:cs typeface="Times New Roman"/>
            </a:endParaRPr>
          </a:p>
          <a:p>
            <a:pPr marL="360045" indent="-360045"/>
            <a:r>
              <a:rPr lang="en-US" sz="1800">
                <a:effectLst/>
                <a:latin typeface="Times New Roman"/>
                <a:ea typeface="Times New Roman" panose="02020603050405020304" pitchFamily="18" charset="0"/>
                <a:cs typeface="Times New Roman"/>
              </a:rPr>
              <a:t>© 2022 SAP SE. (n.d.). </a:t>
            </a:r>
            <a:r>
              <a:rPr lang="en-US" sz="1800" i="1">
                <a:effectLst/>
                <a:latin typeface="Times New Roman"/>
                <a:ea typeface="Times New Roman" panose="02020603050405020304" pitchFamily="18" charset="0"/>
                <a:cs typeface="Times New Roman"/>
              </a:rPr>
              <a:t>From inventing the enterprise software sector to helping the World Run Better</a:t>
            </a:r>
            <a:r>
              <a:rPr lang="en-US" sz="1800">
                <a:effectLst/>
                <a:latin typeface="Times New Roman"/>
                <a:ea typeface="Times New Roman" panose="02020603050405020304" pitchFamily="18" charset="0"/>
                <a:cs typeface="Times New Roman"/>
              </a:rPr>
              <a:t>. SAP. Retrieved February 11, 2023, from https://www.sap.com/about/company/history.html?pdf-asset=b8b97eef-5f7e-0010-bca6-c68f7e60039b&amp;page=1</a:t>
            </a:r>
            <a:r>
              <a:rPr lang="en-US" sz="1800">
                <a:latin typeface="Times New Roman"/>
                <a:ea typeface="Times New Roman" panose="02020603050405020304" pitchFamily="18" charset="0"/>
                <a:cs typeface="Times New Roman"/>
              </a:rPr>
              <a:t> </a:t>
            </a:r>
            <a:endParaRPr lang="en-US" sz="1800">
              <a:effectLst/>
              <a:latin typeface="Times New Roman" panose="02020603050405020304" pitchFamily="18" charset="0"/>
              <a:ea typeface="Times New Roman" panose="02020603050405020304" pitchFamily="18" charset="0"/>
              <a:cs typeface="Times New Roman"/>
            </a:endParaRPr>
          </a:p>
          <a:p>
            <a:pPr marL="360045" indent="-360045"/>
            <a:r>
              <a:rPr lang="en-US" sz="1800">
                <a:effectLst/>
                <a:latin typeface="Times New Roman"/>
                <a:ea typeface="Times New Roman" panose="02020603050405020304" pitchFamily="18" charset="0"/>
                <a:cs typeface="Times New Roman"/>
              </a:rPr>
              <a:t>2022 SAP SE. (n.d.). </a:t>
            </a:r>
            <a:r>
              <a:rPr lang="en-US" sz="1800" i="1">
                <a:effectLst/>
                <a:latin typeface="Times New Roman"/>
                <a:ea typeface="Times New Roman" panose="02020603050405020304" pitchFamily="18" charset="0"/>
                <a:cs typeface="Times New Roman"/>
              </a:rPr>
              <a:t>From inventing the enterprise software sector to helping the World Run Better</a:t>
            </a:r>
            <a:r>
              <a:rPr lang="en-US" sz="1800">
                <a:effectLst/>
                <a:latin typeface="Times New Roman"/>
                <a:ea typeface="Times New Roman" panose="02020603050405020304" pitchFamily="18" charset="0"/>
                <a:cs typeface="Times New Roman"/>
              </a:rPr>
              <a:t>. SAP. Retrieved February 11, 2023, from https://www.sap.com/about/company/history.html?pdf-asset=b8b97eef-5f7e-0010-bca6-c68f7e60039b&amp;page=1</a:t>
            </a:r>
            <a:r>
              <a:rPr lang="en-US" sz="1800">
                <a:latin typeface="Times New Roman"/>
                <a:ea typeface="Times New Roman" panose="02020603050405020304" pitchFamily="18" charset="0"/>
                <a:cs typeface="Times New Roman"/>
              </a:rPr>
              <a:t> </a:t>
            </a:r>
            <a:endParaRPr lang="en-US" sz="1800">
              <a:effectLst/>
              <a:latin typeface="Times New Roman" panose="02020603050405020304" pitchFamily="18" charset="0"/>
              <a:ea typeface="Times New Roman" panose="02020603050405020304" pitchFamily="18" charset="0"/>
              <a:cs typeface="Times New Roman"/>
            </a:endParaRPr>
          </a:p>
          <a:p>
            <a:pPr marL="360045" indent="-360045"/>
            <a:r>
              <a:rPr lang="en-US" sz="1800">
                <a:effectLst/>
                <a:latin typeface="Times New Roman"/>
                <a:ea typeface="Times New Roman" panose="02020603050405020304" pitchFamily="18" charset="0"/>
                <a:cs typeface="Times New Roman"/>
              </a:rPr>
              <a:t>SAP SE. (n.d.). </a:t>
            </a:r>
            <a:r>
              <a:rPr lang="en-US" sz="1800" i="1">
                <a:effectLst/>
                <a:latin typeface="Times New Roman"/>
                <a:ea typeface="Times New Roman" panose="02020603050405020304" pitchFamily="18" charset="0"/>
                <a:cs typeface="Times New Roman"/>
              </a:rPr>
              <a:t>Database Migration SAP</a:t>
            </a:r>
            <a:r>
              <a:rPr lang="en-US" sz="1800">
                <a:effectLst/>
                <a:latin typeface="Times New Roman"/>
                <a:ea typeface="Times New Roman" panose="02020603050405020304" pitchFamily="18" charset="0"/>
                <a:cs typeface="Times New Roman"/>
              </a:rPr>
              <a:t>. Database migration option (DMO). Retrieved March 20, 2023, from https://support.sap.com/en/tools/software-logistics-tools/software-update-manager/database-migration-option-dmo.html</a:t>
            </a:r>
            <a:r>
              <a:rPr lang="en-US" sz="1800">
                <a:latin typeface="Times New Roman"/>
                <a:ea typeface="Times New Roman" panose="02020603050405020304" pitchFamily="18" charset="0"/>
                <a:cs typeface="Times New Roman"/>
              </a:rPr>
              <a:t> </a:t>
            </a:r>
            <a:endParaRPr lang="en-US" sz="1800">
              <a:effectLst/>
              <a:latin typeface="Times New Roman" panose="02020603050405020304" pitchFamily="18" charset="0"/>
              <a:ea typeface="Times New Roman" panose="02020603050405020304" pitchFamily="18" charset="0"/>
              <a:cs typeface="Times New Roman"/>
            </a:endParaRPr>
          </a:p>
          <a:p>
            <a:pPr marL="360045" indent="-360045"/>
            <a:r>
              <a:rPr lang="en-US" sz="1800">
                <a:effectLst/>
                <a:latin typeface="Times New Roman"/>
                <a:ea typeface="Times New Roman" panose="02020603050405020304" pitchFamily="18" charset="0"/>
                <a:cs typeface="Times New Roman"/>
              </a:rPr>
              <a:t>SAP SE. (2022). </a:t>
            </a:r>
            <a:r>
              <a:rPr lang="en-US" sz="1800" i="1">
                <a:effectLst/>
                <a:latin typeface="Times New Roman"/>
                <a:ea typeface="Times New Roman" panose="02020603050405020304" pitchFamily="18" charset="0"/>
                <a:cs typeface="Times New Roman"/>
              </a:rPr>
              <a:t>SAP business model canvas</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Vizologi</a:t>
            </a:r>
            <a:r>
              <a:rPr lang="en-US" sz="1800">
                <a:effectLst/>
                <a:latin typeface="Times New Roman"/>
                <a:ea typeface="Times New Roman" panose="02020603050405020304" pitchFamily="18" charset="0"/>
                <a:cs typeface="Times New Roman"/>
              </a:rPr>
              <a:t>. (n.d.). Retrieved February 15, 2023, from https://vizologi.com/business-strategy-canvas/sap-business-model-canvas/</a:t>
            </a:r>
            <a:r>
              <a:rPr lang="en-US" sz="1800">
                <a:latin typeface="Times New Roman"/>
                <a:ea typeface="Times New Roman" panose="02020603050405020304" pitchFamily="18" charset="0"/>
                <a:cs typeface="Times New Roman"/>
              </a:rPr>
              <a:t> </a:t>
            </a:r>
            <a:endParaRPr lang="en-US" sz="1800">
              <a:effectLst/>
              <a:latin typeface="Times New Roman" panose="02020603050405020304" pitchFamily="18" charset="0"/>
              <a:ea typeface="Times New Roman" panose="02020603050405020304" pitchFamily="18" charset="0"/>
              <a:cs typeface="Times New Roman"/>
            </a:endParaRPr>
          </a:p>
          <a:p>
            <a:pPr marL="360045" indent="-360045"/>
            <a:r>
              <a:rPr lang="en-US" sz="1800">
                <a:effectLst/>
                <a:latin typeface="Times New Roman"/>
                <a:ea typeface="Times New Roman" panose="02020603050405020304" pitchFamily="18" charset="0"/>
                <a:cs typeface="Times New Roman"/>
              </a:rPr>
              <a:t>SAP SE. (2022). </a:t>
            </a:r>
            <a:r>
              <a:rPr lang="en-US" sz="1800" i="1">
                <a:effectLst/>
                <a:latin typeface="Times New Roman"/>
                <a:ea typeface="Times New Roman" panose="02020603050405020304" pitchFamily="18" charset="0"/>
                <a:cs typeface="Times New Roman"/>
              </a:rPr>
              <a:t>SAP discovery center</a:t>
            </a:r>
            <a:r>
              <a:rPr lang="en-US" sz="1800">
                <a:effectLst/>
                <a:latin typeface="Times New Roman"/>
                <a:ea typeface="Times New Roman" panose="02020603050405020304" pitchFamily="18" charset="0"/>
                <a:cs typeface="Times New Roman"/>
              </a:rPr>
              <a:t>. SAP Discovery Center. (2022). Retrieved February 11, 2023, from https://discovery-center.cloud.sap/missions/?appType=platform&amp;category=all</a:t>
            </a:r>
            <a:r>
              <a:rPr lang="en-US" sz="1800">
                <a:latin typeface="Times New Roman"/>
                <a:ea typeface="Times New Roman" panose="02020603050405020304" pitchFamily="18" charset="0"/>
                <a:cs typeface="Times New Roman"/>
              </a:rPr>
              <a:t> </a:t>
            </a:r>
            <a:endParaRPr lang="en-US" sz="1800">
              <a:effectLst/>
              <a:latin typeface="Times New Roman" panose="02020603050405020304" pitchFamily="18" charset="0"/>
              <a:ea typeface="Times New Roman" panose="02020603050405020304" pitchFamily="18" charset="0"/>
              <a:cs typeface="Times New Roman"/>
            </a:endParaRPr>
          </a:p>
          <a:p>
            <a:pPr marL="360045" indent="-360045"/>
            <a:r>
              <a:rPr lang="en-US" sz="1800">
                <a:effectLst/>
                <a:latin typeface="Times New Roman"/>
                <a:ea typeface="Times New Roman" panose="02020603050405020304" pitchFamily="18" charset="0"/>
                <a:cs typeface="Times New Roman"/>
              </a:rPr>
              <a:t>SAP SE. (2022). </a:t>
            </a:r>
            <a:r>
              <a:rPr lang="en-US" sz="1800" i="1">
                <a:effectLst/>
                <a:latin typeface="Times New Roman"/>
                <a:ea typeface="Times New Roman" panose="02020603050405020304" pitchFamily="18" charset="0"/>
                <a:cs typeface="Times New Roman"/>
              </a:rPr>
              <a:t>History: 2001 - 2010: About sap</a:t>
            </a:r>
            <a:r>
              <a:rPr lang="en-US" sz="1800">
                <a:effectLst/>
                <a:latin typeface="Times New Roman"/>
                <a:ea typeface="Times New Roman" panose="02020603050405020304" pitchFamily="18" charset="0"/>
                <a:cs typeface="Times New Roman"/>
              </a:rPr>
              <a:t>. SAP. Retrieved February 11, 2023, from https://www.sap.com/about/company/history/2001-2010.html</a:t>
            </a:r>
            <a:r>
              <a:rPr lang="en-US" sz="1800">
                <a:latin typeface="Times New Roman"/>
                <a:ea typeface="Times New Roman" panose="02020603050405020304" pitchFamily="18" charset="0"/>
                <a:cs typeface="Times New Roman"/>
              </a:rPr>
              <a:t> </a:t>
            </a:r>
            <a:endParaRPr lang="en-US" sz="1800">
              <a:effectLst/>
              <a:latin typeface="Times New Roman" panose="02020603050405020304" pitchFamily="18" charset="0"/>
              <a:ea typeface="Times New Roman" panose="02020603050405020304" pitchFamily="18" charset="0"/>
              <a:cs typeface="Times New Roman"/>
            </a:endParaRPr>
          </a:p>
          <a:p>
            <a:pPr marL="360045" indent="-360045"/>
            <a:r>
              <a:rPr lang="en-US" sz="1800">
                <a:effectLst/>
                <a:latin typeface="Times New Roman"/>
                <a:ea typeface="Times New Roman" panose="02020603050405020304" pitchFamily="18" charset="0"/>
                <a:cs typeface="Times New Roman"/>
              </a:rPr>
              <a:t>SAP SE. (n.d.). </a:t>
            </a:r>
            <a:r>
              <a:rPr lang="en-US" sz="1800" i="1">
                <a:effectLst/>
                <a:latin typeface="Times New Roman"/>
                <a:ea typeface="Times New Roman" panose="02020603050405020304" pitchFamily="18" charset="0"/>
                <a:cs typeface="Times New Roman"/>
              </a:rPr>
              <a:t>History: 1981 - 1990: About sap</a:t>
            </a:r>
            <a:r>
              <a:rPr lang="en-US" sz="1800">
                <a:effectLst/>
                <a:latin typeface="Times New Roman"/>
                <a:ea typeface="Times New Roman" panose="02020603050405020304" pitchFamily="18" charset="0"/>
                <a:cs typeface="Times New Roman"/>
              </a:rPr>
              <a:t>. SAP. Retrieved February 11, 2023, from https://www.sap.com/about/company/history/1981-1990.html</a:t>
            </a:r>
            <a:r>
              <a:rPr lang="en-US" sz="1800">
                <a:latin typeface="Times New Roman"/>
                <a:ea typeface="Times New Roman" panose="02020603050405020304" pitchFamily="18" charset="0"/>
                <a:cs typeface="Times New Roman"/>
              </a:rPr>
              <a:t> </a:t>
            </a:r>
            <a:endParaRPr lang="en-US" sz="1800">
              <a:effectLst/>
              <a:latin typeface="Times New Roman" panose="02020603050405020304" pitchFamily="18" charset="0"/>
              <a:ea typeface="Times New Roman" panose="02020603050405020304" pitchFamily="18" charset="0"/>
              <a:cs typeface="Times New Roman"/>
            </a:endParaRPr>
          </a:p>
          <a:p>
            <a:pPr marL="360045" indent="-360045"/>
            <a:r>
              <a:rPr lang="en-US" sz="1800">
                <a:effectLst/>
                <a:latin typeface="Times New Roman"/>
                <a:ea typeface="Times New Roman" panose="02020603050405020304" pitchFamily="18" charset="0"/>
                <a:cs typeface="Times New Roman"/>
              </a:rPr>
              <a:t>SAP SE. (n.d.). </a:t>
            </a:r>
            <a:r>
              <a:rPr lang="en-US" sz="1800" i="1">
                <a:effectLst/>
                <a:latin typeface="Times New Roman"/>
                <a:ea typeface="Times New Roman" panose="02020603050405020304" pitchFamily="18" charset="0"/>
                <a:cs typeface="Times New Roman"/>
              </a:rPr>
              <a:t>History: 1991 - 2000: About sap</a:t>
            </a:r>
            <a:r>
              <a:rPr lang="en-US" sz="1800">
                <a:effectLst/>
                <a:latin typeface="Times New Roman"/>
                <a:ea typeface="Times New Roman" panose="02020603050405020304" pitchFamily="18" charset="0"/>
                <a:cs typeface="Times New Roman"/>
              </a:rPr>
              <a:t>. SAP. Retrieved February 11, 2023, from https://www.sap.com/about/company/history/1991-2000.html</a:t>
            </a:r>
            <a:r>
              <a:rPr lang="en-US" sz="1800">
                <a:latin typeface="Times New Roman"/>
                <a:ea typeface="Times New Roman" panose="02020603050405020304" pitchFamily="18" charset="0"/>
                <a:cs typeface="Times New Roman"/>
              </a:rPr>
              <a:t> </a:t>
            </a:r>
            <a:endParaRPr lang="en-US" sz="1800">
              <a:effectLst/>
              <a:latin typeface="Times New Roman" panose="02020603050405020304" pitchFamily="18" charset="0"/>
              <a:ea typeface="Times New Roman" panose="02020603050405020304" pitchFamily="18" charset="0"/>
              <a:cs typeface="Times New Roman"/>
            </a:endParaRPr>
          </a:p>
          <a:p>
            <a:pPr marL="360045" indent="-360045"/>
            <a:r>
              <a:rPr lang="en-US" sz="1800">
                <a:effectLst/>
                <a:latin typeface="Times New Roman"/>
                <a:ea typeface="Times New Roman" panose="02020603050405020304" pitchFamily="18" charset="0"/>
                <a:cs typeface="Times New Roman"/>
              </a:rPr>
              <a:t>SAP SE. (n.d.). </a:t>
            </a:r>
            <a:r>
              <a:rPr lang="en-US" sz="1800" i="1">
                <a:effectLst/>
                <a:latin typeface="Times New Roman"/>
                <a:ea typeface="Times New Roman" panose="02020603050405020304" pitchFamily="18" charset="0"/>
                <a:cs typeface="Times New Roman"/>
              </a:rPr>
              <a:t>History: 2011 - present: About sap</a:t>
            </a:r>
            <a:r>
              <a:rPr lang="en-US" sz="1800">
                <a:effectLst/>
                <a:latin typeface="Times New Roman"/>
                <a:ea typeface="Times New Roman" panose="02020603050405020304" pitchFamily="18" charset="0"/>
                <a:cs typeface="Times New Roman"/>
              </a:rPr>
              <a:t>. SAP. Retrieved February 11, 2023, from https://www.sap.com/about/company/history/2011-present.html</a:t>
            </a:r>
            <a:r>
              <a:rPr lang="en-US" sz="1800">
                <a:latin typeface="Times New Roman"/>
                <a:ea typeface="Times New Roman" panose="02020603050405020304" pitchFamily="18" charset="0"/>
                <a:cs typeface="Times New Roman"/>
              </a:rPr>
              <a:t> </a:t>
            </a:r>
            <a:endParaRPr lang="en-US" sz="1800">
              <a:effectLst/>
              <a:latin typeface="Times New Roman" panose="02020603050405020304" pitchFamily="18" charset="0"/>
              <a:ea typeface="Times New Roman" panose="02020603050405020304" pitchFamily="18" charset="0"/>
              <a:cs typeface="Times New Roman"/>
            </a:endParaRPr>
          </a:p>
          <a:p>
            <a:pPr marL="360045" indent="-360045"/>
            <a:r>
              <a:rPr lang="en-US" sz="1800">
                <a:effectLst/>
                <a:latin typeface="Times New Roman"/>
                <a:ea typeface="Times New Roman" panose="02020603050405020304" pitchFamily="18" charset="0"/>
                <a:cs typeface="Times New Roman"/>
              </a:rPr>
              <a:t>Sheldon, P. (2013, June 6). </a:t>
            </a:r>
            <a:r>
              <a:rPr lang="en-US" sz="1800" i="1">
                <a:effectLst/>
                <a:latin typeface="Times New Roman"/>
                <a:ea typeface="Times New Roman" panose="02020603050405020304" pitchFamily="18" charset="0"/>
                <a:cs typeface="Times New Roman"/>
              </a:rPr>
              <a:t>SAP to acquire hybris - what does it mean?</a:t>
            </a:r>
            <a:r>
              <a:rPr lang="en-US" sz="1800">
                <a:effectLst/>
                <a:latin typeface="Times New Roman"/>
                <a:ea typeface="Times New Roman" panose="02020603050405020304" pitchFamily="18" charset="0"/>
                <a:cs typeface="Times New Roman"/>
              </a:rPr>
              <a:t> Forbes. Retrieved February 15, 2023, from https://www.forbes.com/sites/forrester/2013/06/05/sap-to-acquire-hybris-what-does-it-mean/?sh=1960cbcf22f8</a:t>
            </a:r>
            <a:r>
              <a:rPr lang="en-US" sz="1800">
                <a:latin typeface="Times New Roman"/>
                <a:ea typeface="Times New Roman" panose="02020603050405020304" pitchFamily="18" charset="0"/>
                <a:cs typeface="Times New Roman"/>
              </a:rPr>
              <a:t> </a:t>
            </a:r>
            <a:endParaRPr lang="en-US" sz="1800">
              <a:effectLst/>
              <a:latin typeface="Times New Roman" panose="02020603050405020304" pitchFamily="18" charset="0"/>
              <a:ea typeface="Times New Roman" panose="02020603050405020304" pitchFamily="18" charset="0"/>
              <a:cs typeface="Times New Roman"/>
            </a:endParaRPr>
          </a:p>
          <a:p>
            <a:pPr marL="360045" indent="-360045"/>
            <a:r>
              <a:rPr lang="en-US" sz="1800" err="1">
                <a:effectLst/>
                <a:latin typeface="Times New Roman"/>
                <a:ea typeface="Times New Roman" panose="02020603050405020304" pitchFamily="18" charset="0"/>
                <a:cs typeface="Times New Roman"/>
              </a:rPr>
              <a:t>Velush</a:t>
            </a:r>
            <a:r>
              <a:rPr lang="en-US" sz="1800">
                <a:effectLst/>
                <a:latin typeface="Times New Roman"/>
                <a:ea typeface="Times New Roman" panose="02020603050405020304" pitchFamily="18" charset="0"/>
                <a:cs typeface="Times New Roman"/>
              </a:rPr>
              <a:t>, L. (2022, November 29). </a:t>
            </a:r>
            <a:r>
              <a:rPr lang="en-US" sz="1800" i="1">
                <a:effectLst/>
                <a:latin typeface="Times New Roman"/>
                <a:ea typeface="Times New Roman" panose="02020603050405020304" pitchFamily="18" charset="0"/>
                <a:cs typeface="Times New Roman"/>
              </a:rPr>
              <a:t>Hello azure: Unpacking how Microsoft moved its SAP workload to the cloud</a:t>
            </a:r>
            <a:r>
              <a:rPr lang="en-US" sz="1800">
                <a:effectLst/>
                <a:latin typeface="Times New Roman"/>
                <a:ea typeface="Times New Roman" panose="02020603050405020304" pitchFamily="18" charset="0"/>
                <a:cs typeface="Times New Roman"/>
              </a:rPr>
              <a:t>. Inside Track Blog. Retrieved February 11, 2023, from https://www.microsoft.com/insidetrack/blog/hello-azure-unpacking-microsoft-moved-sap-workload-cloud/#:~:text=Microsoft%20is%20heavily%20invested%20in%20SAP%20applications%E2%80%94it%20uses,SAP%20workload%20to%20the%20cloud%20and%20Microsoft%20Azure.</a:t>
            </a:r>
            <a:r>
              <a:rPr lang="en-US" sz="1800">
                <a:latin typeface="Times New Roman"/>
                <a:ea typeface="Times New Roman" panose="02020603050405020304" pitchFamily="18" charset="0"/>
                <a:cs typeface="Times New Roman"/>
              </a:rPr>
              <a:t> </a:t>
            </a:r>
            <a:endParaRPr lang="en-US" sz="1800">
              <a:effectLst/>
              <a:latin typeface="Times New Roman" panose="02020603050405020304" pitchFamily="18" charset="0"/>
              <a:ea typeface="Times New Roman" panose="02020603050405020304" pitchFamily="18" charset="0"/>
              <a:cs typeface="Times New Roman"/>
            </a:endParaRPr>
          </a:p>
          <a:p>
            <a:pPr marL="360045" indent="-360045"/>
            <a:r>
              <a:rPr lang="en-US" sz="1800">
                <a:effectLst/>
                <a:latin typeface="Times New Roman"/>
                <a:ea typeface="Times New Roman" panose="02020603050405020304" pitchFamily="18" charset="0"/>
                <a:cs typeface="Times New Roman"/>
              </a:rPr>
              <a:t>Rajput, K. (2023, March 17). </a:t>
            </a:r>
            <a:r>
              <a:rPr lang="en-US" sz="1800" i="1">
                <a:effectLst/>
                <a:latin typeface="Times New Roman"/>
                <a:ea typeface="Times New Roman" panose="02020603050405020304" pitchFamily="18" charset="0"/>
                <a:cs typeface="Times New Roman"/>
              </a:rPr>
              <a:t>Introduction to SAP data migration cockpit – part 1</a:t>
            </a:r>
            <a:r>
              <a:rPr lang="en-US" sz="1800">
                <a:effectLst/>
                <a:latin typeface="Times New Roman"/>
                <a:ea typeface="Times New Roman" panose="02020603050405020304" pitchFamily="18" charset="0"/>
                <a:cs typeface="Times New Roman"/>
              </a:rPr>
              <a:t>. SAP Blogs. Retrieved March 20, 2023, from https://blogs.sap.com/2023/03/17/introduction-to-sap-data-migration-cockpit-part-1/</a:t>
            </a:r>
            <a:r>
              <a:rPr lang="en-US" sz="1800">
                <a:latin typeface="Times New Roman"/>
                <a:ea typeface="Times New Roman" panose="02020603050405020304" pitchFamily="18" charset="0"/>
                <a:cs typeface="Times New Roman"/>
              </a:rPr>
              <a:t> </a:t>
            </a:r>
            <a:endParaRPr lang="en-US" sz="1800">
              <a:effectLst/>
              <a:latin typeface="Times New Roman" panose="02020603050405020304" pitchFamily="18" charset="0"/>
              <a:ea typeface="Times New Roman" panose="02020603050405020304" pitchFamily="18" charset="0"/>
              <a:cs typeface="Times New Roman"/>
            </a:endParaRPr>
          </a:p>
          <a:p>
            <a:pPr marL="360045" marR="0" indent="-360045"/>
            <a:endParaRPr lang="en-US" sz="1800">
              <a:effectLst/>
              <a:latin typeface="Times New Roman" panose="02020603050405020304" pitchFamily="18" charset="0"/>
              <a:ea typeface="Times New Roman" panose="02020603050405020304" pitchFamily="18" charset="0"/>
            </a:endParaRPr>
          </a:p>
        </p:txBody>
      </p:sp>
      <p:sp>
        <p:nvSpPr>
          <p:cNvPr id="5" name="Title 1">
            <a:extLst>
              <a:ext uri="{FF2B5EF4-FFF2-40B4-BE49-F238E27FC236}">
                <a16:creationId xmlns:a16="http://schemas.microsoft.com/office/drawing/2014/main" id="{CB95036B-B8DC-E4AE-3722-9A2E193B5D60}"/>
              </a:ext>
            </a:extLst>
          </p:cNvPr>
          <p:cNvSpPr txBox="1">
            <a:spLocks/>
          </p:cNvSpPr>
          <p:nvPr/>
        </p:nvSpPr>
        <p:spPr>
          <a:xfrm>
            <a:off x="6447504" y="271719"/>
            <a:ext cx="5132439" cy="13501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Microsoft Sans Serif"/>
                <a:ea typeface="Microsoft Sans Serif"/>
                <a:cs typeface="Calibri Light"/>
              </a:rPr>
              <a:t>Images Used</a:t>
            </a:r>
            <a:endParaRPr lang="en-US">
              <a:latin typeface="Microsoft Sans Serif"/>
              <a:ea typeface="Microsoft Sans Serif"/>
              <a:cs typeface="Microsoft Sans Serif"/>
            </a:endParaRPr>
          </a:p>
        </p:txBody>
      </p:sp>
      <p:sp>
        <p:nvSpPr>
          <p:cNvPr id="9" name="Content Placeholder 2">
            <a:extLst>
              <a:ext uri="{FF2B5EF4-FFF2-40B4-BE49-F238E27FC236}">
                <a16:creationId xmlns:a16="http://schemas.microsoft.com/office/drawing/2014/main" id="{DC6ED3D4-1DA8-757A-3672-C4D08CE7CC91}"/>
              </a:ext>
            </a:extLst>
          </p:cNvPr>
          <p:cNvSpPr txBox="1">
            <a:spLocks/>
          </p:cNvSpPr>
          <p:nvPr/>
        </p:nvSpPr>
        <p:spPr>
          <a:xfrm>
            <a:off x="6091084" y="1830541"/>
            <a:ext cx="4972665"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200">
                <a:ea typeface="+mn-lt"/>
                <a:cs typeface="+mn-lt"/>
              </a:rPr>
              <a:t>Slide 2 - https://www.travelers.com/resources/business-industries/technology/preparing-high-tech-manufacturers-for-global-risks</a:t>
            </a:r>
            <a:endParaRPr lang="en-US">
              <a:ea typeface="+mn-lt"/>
              <a:cs typeface="+mn-lt"/>
            </a:endParaRPr>
          </a:p>
          <a:p>
            <a:pPr>
              <a:buNone/>
            </a:pPr>
            <a:r>
              <a:rPr lang="en-US" sz="1200">
                <a:cs typeface="Calibri"/>
              </a:rPr>
              <a:t>Slide 4 - https://help.sap.com/doc/saphelp_nw73ehp1/7.31.19/en-US/fc/eb2e97358411d1829f0000e829fbfe/content.htm?no_cache=true</a:t>
            </a:r>
          </a:p>
          <a:p>
            <a:pPr>
              <a:buNone/>
            </a:pPr>
            <a:r>
              <a:rPr lang="en-US" sz="1200">
                <a:cs typeface="Calibri"/>
              </a:rPr>
              <a:t>Slide 5- </a:t>
            </a:r>
            <a:r>
              <a:rPr lang="en-US" sz="1200">
                <a:ea typeface="+mn-lt"/>
                <a:cs typeface="+mn-lt"/>
              </a:rPr>
              <a:t>https://www.go2group.com/wp-content/uploads/2020/05/Cloud-migration-Blog-Banner-.jpg</a:t>
            </a:r>
          </a:p>
          <a:p>
            <a:pPr>
              <a:buNone/>
            </a:pPr>
            <a:r>
              <a:rPr lang="en-US" sz="1200">
                <a:ea typeface="+mn-lt"/>
                <a:cs typeface="+mn-lt"/>
              </a:rPr>
              <a:t>Slide 6- https://th.bing.com/th/id/R.da6f8d301ab3de2241f27014d1884188?rik=tIw1%2bi%2fKWA86AQ&amp;riu=http%3a%2f%2fwww.galendata.com%2fwp-content%2fuploads%2f2019%2f03%2fcloud-computing-healthcare.png&amp;ehk=tFLPWqPjr3OuykbvxQGC0yFFrehaxDw7u5dgpS0ZBAY%3d&amp;risl=&amp;pid=ImgRaw&amp;r=0</a:t>
            </a:r>
          </a:p>
          <a:p>
            <a:pPr>
              <a:buNone/>
            </a:pPr>
            <a:r>
              <a:rPr lang="en-US" sz="1200">
                <a:cs typeface="Calibri"/>
              </a:rPr>
              <a:t>Slide 11- </a:t>
            </a:r>
            <a:r>
              <a:rPr lang="en-US" sz="1000"/>
              <a:t>https://blogs.sap.com/2017/09/14/sap-netweaver-as-for-abap-7.52-available-now/</a:t>
            </a:r>
            <a:endParaRPr lang="en-US" sz="1200">
              <a:cs typeface="Calibri"/>
            </a:endParaRPr>
          </a:p>
        </p:txBody>
      </p:sp>
      <p:grpSp>
        <p:nvGrpSpPr>
          <p:cNvPr id="4" name="Group 3">
            <a:extLst>
              <a:ext uri="{FF2B5EF4-FFF2-40B4-BE49-F238E27FC236}">
                <a16:creationId xmlns:a16="http://schemas.microsoft.com/office/drawing/2014/main" id="{2306BF80-CD00-BA48-9A6C-1D1B423FE2E9}"/>
              </a:ext>
            </a:extLst>
          </p:cNvPr>
          <p:cNvGrpSpPr/>
          <p:nvPr/>
        </p:nvGrpSpPr>
        <p:grpSpPr>
          <a:xfrm>
            <a:off x="-2492886" y="6302829"/>
            <a:ext cx="16716889" cy="651894"/>
            <a:chOff x="-2492886" y="6302829"/>
            <a:chExt cx="16716889" cy="651894"/>
          </a:xfrm>
        </p:grpSpPr>
        <p:pic>
          <p:nvPicPr>
            <p:cNvPr id="6" name="Graphic 5" descr="Chevron arrows with solid fill">
              <a:extLst>
                <a:ext uri="{FF2B5EF4-FFF2-40B4-BE49-F238E27FC236}">
                  <a16:creationId xmlns:a16="http://schemas.microsoft.com/office/drawing/2014/main" id="{369A3F61-018F-72D8-22F6-B3E17E375C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flipH="1">
              <a:off x="3209896" y="600047"/>
              <a:ext cx="555171" cy="11960735"/>
            </a:xfrm>
            <a:prstGeom prst="rect">
              <a:avLst/>
            </a:prstGeom>
          </p:spPr>
        </p:pic>
        <p:pic>
          <p:nvPicPr>
            <p:cNvPr id="7" name="Graphic 6" descr="Chevron arrows with solid fill">
              <a:extLst>
                <a:ext uri="{FF2B5EF4-FFF2-40B4-BE49-F238E27FC236}">
                  <a16:creationId xmlns:a16="http://schemas.microsoft.com/office/drawing/2014/main" id="{EABB3165-6301-CE51-9283-71AA21B284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flipH="1">
              <a:off x="9097269" y="1827989"/>
              <a:ext cx="555171" cy="9698297"/>
            </a:xfrm>
            <a:prstGeom prst="rect">
              <a:avLst/>
            </a:prstGeom>
          </p:spPr>
        </p:pic>
      </p:grpSp>
    </p:spTree>
    <p:extLst>
      <p:ext uri="{BB962C8B-B14F-4D97-AF65-F5344CB8AC3E}">
        <p14:creationId xmlns:p14="http://schemas.microsoft.com/office/powerpoint/2010/main" val="1470629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indoor, cluttered&#10;&#10;Description automatically generated">
            <a:extLst>
              <a:ext uri="{FF2B5EF4-FFF2-40B4-BE49-F238E27FC236}">
                <a16:creationId xmlns:a16="http://schemas.microsoft.com/office/drawing/2014/main" id="{BE6A873D-4652-E9CF-D1F3-2BAA1A5CD8CE}"/>
              </a:ext>
            </a:extLst>
          </p:cNvPr>
          <p:cNvPicPr>
            <a:picLocks noChangeAspect="1"/>
          </p:cNvPicPr>
          <p:nvPr/>
        </p:nvPicPr>
        <p:blipFill rotWithShape="1">
          <a:blip r:embed="rId2"/>
          <a:srcRect l="4940" r="6230" b="-1"/>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F61DAA-76E9-6983-BC3C-1C103DE75417}"/>
              </a:ext>
            </a:extLst>
          </p:cNvPr>
          <p:cNvSpPr>
            <a:spLocks noGrp="1"/>
          </p:cNvSpPr>
          <p:nvPr>
            <p:ph type="title"/>
          </p:nvPr>
        </p:nvSpPr>
        <p:spPr>
          <a:xfrm>
            <a:off x="6560675" y="365125"/>
            <a:ext cx="5174123" cy="1690977"/>
          </a:xfrm>
        </p:spPr>
        <p:txBody>
          <a:bodyPr>
            <a:normAutofit/>
          </a:bodyPr>
          <a:lstStyle/>
          <a:p>
            <a:r>
              <a:rPr lang="en-US" sz="3600" err="1">
                <a:latin typeface="Nordique Inline"/>
                <a:ea typeface="Microsoft Sans Serif"/>
                <a:cs typeface="Calibri Light"/>
              </a:rPr>
              <a:t>Cloud</a:t>
            </a:r>
            <a:r>
              <a:rPr lang="en-US" sz="3600" b="1" err="1">
                <a:solidFill>
                  <a:schemeClr val="accent1">
                    <a:lumMod val="50000"/>
                  </a:schemeClr>
                </a:solidFill>
                <a:latin typeface="Nordique Inline"/>
                <a:ea typeface="Microsoft Sans Serif"/>
                <a:cs typeface="Calibri Light"/>
              </a:rPr>
              <a:t>Chase</a:t>
            </a:r>
            <a:r>
              <a:rPr lang="en-US" sz="3600">
                <a:latin typeface="Nordique Inline"/>
                <a:ea typeface="Microsoft Sans Serif"/>
                <a:cs typeface="Calibri Light"/>
              </a:rPr>
              <a:t> </a:t>
            </a:r>
            <a:r>
              <a:rPr lang="en-US" sz="3600" b="1">
                <a:latin typeface="Nordique Inline"/>
                <a:ea typeface="Microsoft Sans Serif"/>
                <a:cs typeface="Calibri Light"/>
              </a:rPr>
              <a:t>Technology - </a:t>
            </a:r>
            <a:r>
              <a:rPr lang="en-US" sz="2400" b="1">
                <a:latin typeface="Verdana Pro"/>
                <a:ea typeface="Microsoft Sans Serif"/>
                <a:cs typeface="Calibri Light"/>
              </a:rPr>
              <a:t>Case Study context</a:t>
            </a:r>
          </a:p>
        </p:txBody>
      </p:sp>
      <p:sp>
        <p:nvSpPr>
          <p:cNvPr id="3" name="Content Placeholder 2">
            <a:extLst>
              <a:ext uri="{FF2B5EF4-FFF2-40B4-BE49-F238E27FC236}">
                <a16:creationId xmlns:a16="http://schemas.microsoft.com/office/drawing/2014/main" id="{C4755943-A49F-9651-C4AC-D844C8C813E0}"/>
              </a:ext>
            </a:extLst>
          </p:cNvPr>
          <p:cNvSpPr>
            <a:spLocks noGrp="1"/>
          </p:cNvSpPr>
          <p:nvPr>
            <p:ph idx="1"/>
          </p:nvPr>
        </p:nvSpPr>
        <p:spPr>
          <a:xfrm>
            <a:off x="6880223" y="1868847"/>
            <a:ext cx="4916027" cy="4308116"/>
          </a:xfrm>
        </p:spPr>
        <p:txBody>
          <a:bodyPr vert="horz" lIns="91440" tIns="45720" rIns="91440" bIns="45720" rtlCol="0" anchor="t">
            <a:normAutofit lnSpcReduction="10000"/>
          </a:bodyPr>
          <a:lstStyle/>
          <a:p>
            <a:r>
              <a:rPr lang="en-US" sz="1800" err="1">
                <a:latin typeface="Microsoft Sans Serif"/>
                <a:ea typeface="Microsoft Sans Serif"/>
                <a:cs typeface="Microsoft Sans Serif"/>
              </a:rPr>
              <a:t>CloudChase</a:t>
            </a:r>
            <a:r>
              <a:rPr lang="en-US" sz="1800">
                <a:latin typeface="Microsoft Sans Serif"/>
                <a:ea typeface="Microsoft Sans Serif"/>
                <a:cs typeface="Microsoft Sans Serif"/>
              </a:rPr>
              <a:t> Tec. Is an international High-tech manufacturing company</a:t>
            </a:r>
          </a:p>
          <a:p>
            <a:r>
              <a:rPr lang="en-US" sz="1800">
                <a:latin typeface="Microsoft Sans Serif"/>
                <a:ea typeface="Microsoft Sans Serif"/>
                <a:cs typeface="Microsoft Sans Serif"/>
              </a:rPr>
              <a:t>Several plants located across the globe, HQ in Germany on top of a manufacturing plant.</a:t>
            </a:r>
          </a:p>
          <a:p>
            <a:r>
              <a:rPr lang="en-US" sz="1800">
                <a:latin typeface="Microsoft Sans Serif"/>
                <a:ea typeface="Microsoft Sans Serif"/>
                <a:cs typeface="Microsoft Sans Serif"/>
              </a:rPr>
              <a:t>HQ hosts and manages an SAP ERP system on mainframe in Germany. </a:t>
            </a:r>
          </a:p>
          <a:p>
            <a:r>
              <a:rPr lang="en-US" sz="1800">
                <a:latin typeface="Microsoft Sans Serif"/>
                <a:ea typeface="Microsoft Sans Serif"/>
                <a:cs typeface="Microsoft Sans Serif"/>
              </a:rPr>
              <a:t>Sister plants connect to the business warehouse through the SAP ERP portal.</a:t>
            </a:r>
          </a:p>
          <a:p>
            <a:r>
              <a:rPr lang="en-US" sz="1800">
                <a:latin typeface="Microsoft Sans Serif"/>
                <a:ea typeface="Microsoft Sans Serif"/>
                <a:cs typeface="Microsoft Sans Serif"/>
              </a:rPr>
              <a:t>All plants make a variety of components with lots of inter-company shipping performed</a:t>
            </a:r>
          </a:p>
          <a:p>
            <a:r>
              <a:rPr lang="en-US" sz="1800">
                <a:latin typeface="Microsoft Sans Serif"/>
                <a:ea typeface="Microsoft Sans Serif"/>
                <a:cs typeface="Microsoft Sans Serif"/>
              </a:rPr>
              <a:t>Some real-world business like </a:t>
            </a:r>
            <a:r>
              <a:rPr lang="en-US" sz="1800" err="1">
                <a:latin typeface="Microsoft Sans Serif"/>
                <a:ea typeface="Microsoft Sans Serif"/>
                <a:cs typeface="Microsoft Sans Serif"/>
              </a:rPr>
              <a:t>CloudChase</a:t>
            </a:r>
            <a:r>
              <a:rPr lang="en-US" sz="1800">
                <a:latin typeface="Microsoft Sans Serif"/>
                <a:ea typeface="Microsoft Sans Serif"/>
                <a:cs typeface="Microsoft Sans Serif"/>
              </a:rPr>
              <a:t> include Micron, </a:t>
            </a:r>
            <a:r>
              <a:rPr lang="en-US" sz="1800" err="1">
                <a:latin typeface="Microsoft Sans Serif"/>
                <a:ea typeface="Microsoft Sans Serif"/>
                <a:cs typeface="Microsoft Sans Serif"/>
              </a:rPr>
              <a:t>Surmotech</a:t>
            </a:r>
            <a:r>
              <a:rPr lang="en-US" sz="1800">
                <a:latin typeface="Microsoft Sans Serif"/>
                <a:ea typeface="Microsoft Sans Serif"/>
                <a:cs typeface="Microsoft Sans Serif"/>
              </a:rPr>
              <a:t>, Intel Corp, and ASE Technology</a:t>
            </a:r>
          </a:p>
          <a:p>
            <a:r>
              <a:rPr lang="en-US" sz="1800">
                <a:latin typeface="Microsoft Sans Serif"/>
                <a:ea typeface="Microsoft Sans Serif"/>
                <a:cs typeface="Microsoft Sans Serif"/>
              </a:rPr>
              <a:t>The company is has been experiencing rapid growth over the past 5 years.</a:t>
            </a:r>
          </a:p>
          <a:p>
            <a:endParaRPr lang="en-US" sz="1600">
              <a:latin typeface="Microsoft Sans Serif"/>
              <a:ea typeface="Microsoft Sans Serif"/>
              <a:cs typeface="Microsoft Sans Serif"/>
            </a:endParaRPr>
          </a:p>
          <a:p>
            <a:endParaRPr lang="en-US" sz="1600">
              <a:latin typeface="Microsoft Sans Serif"/>
              <a:ea typeface="Microsoft Sans Serif"/>
              <a:cs typeface="Microsoft Sans Serif"/>
            </a:endParaRPr>
          </a:p>
        </p:txBody>
      </p:sp>
      <p:grpSp>
        <p:nvGrpSpPr>
          <p:cNvPr id="5" name="Group 4">
            <a:extLst>
              <a:ext uri="{FF2B5EF4-FFF2-40B4-BE49-F238E27FC236}">
                <a16:creationId xmlns:a16="http://schemas.microsoft.com/office/drawing/2014/main" id="{B42CFC8D-2FBD-9057-A129-A38846397120}"/>
              </a:ext>
            </a:extLst>
          </p:cNvPr>
          <p:cNvGrpSpPr/>
          <p:nvPr/>
        </p:nvGrpSpPr>
        <p:grpSpPr>
          <a:xfrm>
            <a:off x="-2492886" y="6302829"/>
            <a:ext cx="16716889" cy="651894"/>
            <a:chOff x="-2492886" y="6302829"/>
            <a:chExt cx="16716889" cy="651894"/>
          </a:xfrm>
        </p:grpSpPr>
        <p:pic>
          <p:nvPicPr>
            <p:cNvPr id="7" name="Graphic 6" descr="Chevron arrows with solid fill">
              <a:extLst>
                <a:ext uri="{FF2B5EF4-FFF2-40B4-BE49-F238E27FC236}">
                  <a16:creationId xmlns:a16="http://schemas.microsoft.com/office/drawing/2014/main" id="{B459C35E-F857-B8AB-61C5-E51249D802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flipH="1">
              <a:off x="3209896" y="600047"/>
              <a:ext cx="555171" cy="11960735"/>
            </a:xfrm>
            <a:prstGeom prst="rect">
              <a:avLst/>
            </a:prstGeom>
          </p:spPr>
        </p:pic>
        <p:pic>
          <p:nvPicPr>
            <p:cNvPr id="8" name="Graphic 7" descr="Chevron arrows with solid fill">
              <a:extLst>
                <a:ext uri="{FF2B5EF4-FFF2-40B4-BE49-F238E27FC236}">
                  <a16:creationId xmlns:a16="http://schemas.microsoft.com/office/drawing/2014/main" id="{595B94E8-0B04-5A93-37E1-D77D1AB6CB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flipH="1">
              <a:off x="9097269" y="1827989"/>
              <a:ext cx="555171" cy="9698297"/>
            </a:xfrm>
            <a:prstGeom prst="rect">
              <a:avLst/>
            </a:prstGeom>
          </p:spPr>
        </p:pic>
      </p:grpSp>
    </p:spTree>
    <p:extLst>
      <p:ext uri="{BB962C8B-B14F-4D97-AF65-F5344CB8AC3E}">
        <p14:creationId xmlns:p14="http://schemas.microsoft.com/office/powerpoint/2010/main" val="3470182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FEFF-11F9-7E89-2D5F-051BB3236831}"/>
              </a:ext>
            </a:extLst>
          </p:cNvPr>
          <p:cNvSpPr>
            <a:spLocks noGrp="1"/>
          </p:cNvSpPr>
          <p:nvPr>
            <p:ph type="title"/>
          </p:nvPr>
        </p:nvSpPr>
        <p:spPr>
          <a:xfrm>
            <a:off x="457200" y="365125"/>
            <a:ext cx="11277599" cy="1350143"/>
          </a:xfrm>
        </p:spPr>
        <p:txBody>
          <a:bodyPr/>
          <a:lstStyle/>
          <a:p>
            <a:pPr algn="ctr"/>
            <a:r>
              <a:rPr lang="en-US" err="1">
                <a:latin typeface="Nordique Inline"/>
                <a:cs typeface="Calibri Light"/>
              </a:rPr>
              <a:t>Cloud</a:t>
            </a:r>
            <a:r>
              <a:rPr lang="en-US" b="1" err="1">
                <a:solidFill>
                  <a:schemeClr val="accent1">
                    <a:lumMod val="50000"/>
                  </a:schemeClr>
                </a:solidFill>
                <a:latin typeface="Nordique Inline"/>
                <a:cs typeface="Calibri Light"/>
              </a:rPr>
              <a:t>Chase</a:t>
            </a:r>
            <a:r>
              <a:rPr lang="en-US">
                <a:latin typeface="Nordique Inline"/>
                <a:cs typeface="Calibri Light"/>
              </a:rPr>
              <a:t> </a:t>
            </a:r>
            <a:r>
              <a:rPr lang="en-US" b="1">
                <a:latin typeface="Nordique Inline"/>
                <a:cs typeface="Calibri Light"/>
              </a:rPr>
              <a:t>Technology </a:t>
            </a:r>
            <a:r>
              <a:rPr lang="en-US" b="1">
                <a:latin typeface="Verdana Pro"/>
                <a:cs typeface="Calibri Light"/>
              </a:rPr>
              <a:t>– Current State</a:t>
            </a:r>
            <a:endParaRPr lang="en-US">
              <a:latin typeface="Verdana Pro"/>
              <a:ea typeface="+mj-lt"/>
              <a:cs typeface="+mj-lt"/>
            </a:endParaRPr>
          </a:p>
        </p:txBody>
      </p:sp>
      <p:sp>
        <p:nvSpPr>
          <p:cNvPr id="3" name="Content Placeholder 2">
            <a:extLst>
              <a:ext uri="{FF2B5EF4-FFF2-40B4-BE49-F238E27FC236}">
                <a16:creationId xmlns:a16="http://schemas.microsoft.com/office/drawing/2014/main" id="{E6D2C1A9-C467-0256-F208-9D717CE2AF5D}"/>
              </a:ext>
            </a:extLst>
          </p:cNvPr>
          <p:cNvSpPr>
            <a:spLocks noGrp="1"/>
          </p:cNvSpPr>
          <p:nvPr>
            <p:ph idx="1"/>
          </p:nvPr>
        </p:nvSpPr>
        <p:spPr>
          <a:xfrm>
            <a:off x="838200" y="1715012"/>
            <a:ext cx="10515600" cy="4806079"/>
          </a:xfrm>
        </p:spPr>
        <p:txBody>
          <a:bodyPr vert="horz" lIns="91440" tIns="45720" rIns="91440" bIns="45720" rtlCol="0" anchor="t">
            <a:normAutofit fontScale="92500" lnSpcReduction="20000"/>
          </a:bodyPr>
          <a:lstStyle/>
          <a:p>
            <a:r>
              <a:rPr lang="en-US">
                <a:ea typeface="+mn-lt"/>
                <a:cs typeface="+mn-lt"/>
              </a:rPr>
              <a:t>SAP NetWeaver for ABAP system software hosted/managed by German Plant.</a:t>
            </a:r>
          </a:p>
          <a:p>
            <a:pPr lvl="1"/>
            <a:r>
              <a:rPr lang="en-US">
                <a:ea typeface="+mn-lt"/>
                <a:cs typeface="+mn-lt"/>
              </a:rPr>
              <a:t>Uses Material Master, CRM, Quality, ERP, and customized modules</a:t>
            </a:r>
          </a:p>
          <a:p>
            <a:pPr lvl="1"/>
            <a:r>
              <a:rPr lang="en-US">
                <a:cs typeface="Calibri"/>
              </a:rPr>
              <a:t>Sister plants connect through GUI interface to access and commit data</a:t>
            </a:r>
          </a:p>
          <a:p>
            <a:pPr lvl="1"/>
            <a:r>
              <a:rPr lang="en-US">
                <a:cs typeface="Calibri"/>
              </a:rPr>
              <a:t>The ERP is most important for tracking component and product shipping, </a:t>
            </a:r>
          </a:p>
          <a:p>
            <a:pPr lvl="1"/>
            <a:r>
              <a:rPr lang="en-US">
                <a:cs typeface="Calibri"/>
              </a:rPr>
              <a:t>Active Directory managed separately from ERP login</a:t>
            </a:r>
          </a:p>
          <a:p>
            <a:r>
              <a:rPr lang="en-US">
                <a:cs typeface="Calibri"/>
              </a:rPr>
              <a:t>All plants manage HR/Payroll, Visualization, and some aspects of analysis in other systems, or through replicating data from the ERP</a:t>
            </a:r>
          </a:p>
          <a:p>
            <a:r>
              <a:rPr lang="en-US">
                <a:cs typeface="Calibri"/>
              </a:rPr>
              <a:t>The Legacy ERP system has accumulated many problems from continual deployment over the past 20 years;</a:t>
            </a:r>
          </a:p>
          <a:p>
            <a:pPr lvl="1"/>
            <a:r>
              <a:rPr lang="en-US">
                <a:cs typeface="Calibri"/>
              </a:rPr>
              <a:t>Dead Stock</a:t>
            </a:r>
          </a:p>
          <a:p>
            <a:pPr lvl="1"/>
            <a:r>
              <a:rPr lang="en-US">
                <a:cs typeface="Calibri"/>
              </a:rPr>
              <a:t>Deprecated modules</a:t>
            </a:r>
          </a:p>
          <a:p>
            <a:pPr lvl="1"/>
            <a:r>
              <a:rPr lang="en-US">
                <a:cs typeface="Calibri"/>
              </a:rPr>
              <a:t>Inconsistent usage &amp; collaboration across plants</a:t>
            </a:r>
          </a:p>
          <a:p>
            <a:pPr lvl="1"/>
            <a:r>
              <a:rPr lang="en-US">
                <a:cs typeface="Calibri"/>
              </a:rPr>
              <a:t>Multiple Custom Modules built to serve individual plants</a:t>
            </a:r>
          </a:p>
          <a:p>
            <a:endParaRPr lang="en-US">
              <a:cs typeface="Calibri"/>
            </a:endParaRPr>
          </a:p>
        </p:txBody>
      </p:sp>
      <p:grpSp>
        <p:nvGrpSpPr>
          <p:cNvPr id="4" name="Group 3">
            <a:extLst>
              <a:ext uri="{FF2B5EF4-FFF2-40B4-BE49-F238E27FC236}">
                <a16:creationId xmlns:a16="http://schemas.microsoft.com/office/drawing/2014/main" id="{D9F42C0D-15A1-C6D7-DD41-564BCD55CBB5}"/>
              </a:ext>
            </a:extLst>
          </p:cNvPr>
          <p:cNvGrpSpPr/>
          <p:nvPr/>
        </p:nvGrpSpPr>
        <p:grpSpPr>
          <a:xfrm>
            <a:off x="-2492886" y="6302829"/>
            <a:ext cx="16716889" cy="651894"/>
            <a:chOff x="-2492886" y="6302829"/>
            <a:chExt cx="16716889" cy="651894"/>
          </a:xfrm>
        </p:grpSpPr>
        <p:pic>
          <p:nvPicPr>
            <p:cNvPr id="5" name="Graphic 4" descr="Chevron arrows with solid fill">
              <a:extLst>
                <a:ext uri="{FF2B5EF4-FFF2-40B4-BE49-F238E27FC236}">
                  <a16:creationId xmlns:a16="http://schemas.microsoft.com/office/drawing/2014/main" id="{087A8EAA-6CED-8207-ECD8-119906F8A5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flipH="1">
              <a:off x="3209896" y="600047"/>
              <a:ext cx="555171" cy="11960735"/>
            </a:xfrm>
            <a:prstGeom prst="rect">
              <a:avLst/>
            </a:prstGeom>
          </p:spPr>
        </p:pic>
        <p:pic>
          <p:nvPicPr>
            <p:cNvPr id="6" name="Graphic 5" descr="Chevron arrows with solid fill">
              <a:extLst>
                <a:ext uri="{FF2B5EF4-FFF2-40B4-BE49-F238E27FC236}">
                  <a16:creationId xmlns:a16="http://schemas.microsoft.com/office/drawing/2014/main" id="{7E36152C-51D5-561F-D13D-8E5136D8D9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flipH="1">
              <a:off x="9097269" y="1827989"/>
              <a:ext cx="555171" cy="9698297"/>
            </a:xfrm>
            <a:prstGeom prst="rect">
              <a:avLst/>
            </a:prstGeom>
          </p:spPr>
        </p:pic>
      </p:grpSp>
    </p:spTree>
    <p:extLst>
      <p:ext uri="{BB962C8B-B14F-4D97-AF65-F5344CB8AC3E}">
        <p14:creationId xmlns:p14="http://schemas.microsoft.com/office/powerpoint/2010/main" val="1123441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A33FFBD-1FCB-4DF3-FDEC-7AB135BA698F}"/>
              </a:ext>
            </a:extLst>
          </p:cNvPr>
          <p:cNvPicPr>
            <a:picLocks noChangeAspect="1"/>
          </p:cNvPicPr>
          <p:nvPr/>
        </p:nvPicPr>
        <p:blipFill>
          <a:blip r:embed="rId3"/>
          <a:stretch>
            <a:fillRect/>
          </a:stretch>
        </p:blipFill>
        <p:spPr>
          <a:xfrm>
            <a:off x="738935" y="34978"/>
            <a:ext cx="8260405" cy="6364574"/>
          </a:xfrm>
          <a:prstGeom prst="rect">
            <a:avLst/>
          </a:prstGeom>
        </p:spPr>
      </p:pic>
      <p:grpSp>
        <p:nvGrpSpPr>
          <p:cNvPr id="4" name="Group 3">
            <a:extLst>
              <a:ext uri="{FF2B5EF4-FFF2-40B4-BE49-F238E27FC236}">
                <a16:creationId xmlns:a16="http://schemas.microsoft.com/office/drawing/2014/main" id="{D9F42C0D-15A1-C6D7-DD41-564BCD55CBB5}"/>
              </a:ext>
            </a:extLst>
          </p:cNvPr>
          <p:cNvGrpSpPr/>
          <p:nvPr/>
        </p:nvGrpSpPr>
        <p:grpSpPr>
          <a:xfrm>
            <a:off x="-2492886" y="6302829"/>
            <a:ext cx="16716889" cy="651894"/>
            <a:chOff x="-2492886" y="6302829"/>
            <a:chExt cx="16716889" cy="651894"/>
          </a:xfrm>
        </p:grpSpPr>
        <p:pic>
          <p:nvPicPr>
            <p:cNvPr id="5" name="Graphic 4" descr="Chevron arrows with solid fill">
              <a:extLst>
                <a:ext uri="{FF2B5EF4-FFF2-40B4-BE49-F238E27FC236}">
                  <a16:creationId xmlns:a16="http://schemas.microsoft.com/office/drawing/2014/main" id="{087A8EAA-6CED-8207-ECD8-119906F8A5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flipH="1">
              <a:off x="3209896" y="600047"/>
              <a:ext cx="555171" cy="11960735"/>
            </a:xfrm>
            <a:prstGeom prst="rect">
              <a:avLst/>
            </a:prstGeom>
          </p:spPr>
        </p:pic>
        <p:pic>
          <p:nvPicPr>
            <p:cNvPr id="6" name="Graphic 5" descr="Chevron arrows with solid fill">
              <a:extLst>
                <a:ext uri="{FF2B5EF4-FFF2-40B4-BE49-F238E27FC236}">
                  <a16:creationId xmlns:a16="http://schemas.microsoft.com/office/drawing/2014/main" id="{7E36152C-51D5-561F-D13D-8E5136D8D9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flipH="1">
              <a:off x="9097269" y="1827989"/>
              <a:ext cx="555171" cy="9698297"/>
            </a:xfrm>
            <a:prstGeom prst="rect">
              <a:avLst/>
            </a:prstGeom>
          </p:spPr>
        </p:pic>
      </p:grpSp>
      <p:grpSp>
        <p:nvGrpSpPr>
          <p:cNvPr id="29" name="Group 28">
            <a:extLst>
              <a:ext uri="{FF2B5EF4-FFF2-40B4-BE49-F238E27FC236}">
                <a16:creationId xmlns:a16="http://schemas.microsoft.com/office/drawing/2014/main" id="{83AB05DA-E177-6B7E-A305-879AAF4AA135}"/>
              </a:ext>
            </a:extLst>
          </p:cNvPr>
          <p:cNvGrpSpPr/>
          <p:nvPr/>
        </p:nvGrpSpPr>
        <p:grpSpPr>
          <a:xfrm>
            <a:off x="8453535" y="384356"/>
            <a:ext cx="3308083" cy="3174083"/>
            <a:chOff x="8453535" y="384356"/>
            <a:chExt cx="3308083" cy="3174083"/>
          </a:xfrm>
        </p:grpSpPr>
        <p:sp>
          <p:nvSpPr>
            <p:cNvPr id="7" name="Rectangle 6">
              <a:extLst>
                <a:ext uri="{FF2B5EF4-FFF2-40B4-BE49-F238E27FC236}">
                  <a16:creationId xmlns:a16="http://schemas.microsoft.com/office/drawing/2014/main" id="{4DE68458-89FB-CDBC-5294-71910C86DC9D}"/>
                </a:ext>
              </a:extLst>
            </p:cNvPr>
            <p:cNvSpPr/>
            <p:nvPr/>
          </p:nvSpPr>
          <p:spPr>
            <a:xfrm>
              <a:off x="9467849" y="1490285"/>
              <a:ext cx="2293769" cy="769441"/>
            </a:xfrm>
            <a:prstGeom prst="rect">
              <a:avLst/>
            </a:prstGeom>
            <a:noFill/>
          </p:spPr>
          <p:txBody>
            <a:bodyPr wrap="none" lIns="91440" tIns="45720" rIns="91440" bIns="45720">
              <a:spAutoFit/>
            </a:bodyPr>
            <a:lstStyle/>
            <a:p>
              <a:pPr algn="ctr"/>
              <a:r>
                <a:rPr lang="en-US" sz="4400" b="0" cap="none" spc="0">
                  <a:ln w="0"/>
                  <a:solidFill>
                    <a:schemeClr val="tx1"/>
                  </a:solidFill>
                  <a:effectLst>
                    <a:outerShdw blurRad="38100" dist="19050" dir="2700000" algn="tl" rotWithShape="0">
                      <a:schemeClr val="dk1">
                        <a:alpha val="40000"/>
                      </a:schemeClr>
                    </a:outerShdw>
                  </a:effectLst>
                </a:rPr>
                <a:t>All Plants</a:t>
              </a:r>
            </a:p>
          </p:txBody>
        </p:sp>
        <p:cxnSp>
          <p:nvCxnSpPr>
            <p:cNvPr id="9" name="Straight Connector 8">
              <a:extLst>
                <a:ext uri="{FF2B5EF4-FFF2-40B4-BE49-F238E27FC236}">
                  <a16:creationId xmlns:a16="http://schemas.microsoft.com/office/drawing/2014/main" id="{F73B5552-F41E-1A82-2317-8536F4733666}"/>
                </a:ext>
              </a:extLst>
            </p:cNvPr>
            <p:cNvCxnSpPr>
              <a:cxnSpLocks/>
              <a:stCxn id="7" idx="1"/>
            </p:cNvCxnSpPr>
            <p:nvPr/>
          </p:nvCxnSpPr>
          <p:spPr>
            <a:xfrm flipH="1" flipV="1">
              <a:off x="8453535" y="384356"/>
              <a:ext cx="1014314" cy="1490650"/>
            </a:xfrm>
            <a:prstGeom prst="line">
              <a:avLst/>
            </a:prstGeom>
            <a:ln/>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6CB00E49-5CE0-CC11-5D22-93DE66255B39}"/>
                </a:ext>
              </a:extLst>
            </p:cNvPr>
            <p:cNvCxnSpPr>
              <a:cxnSpLocks/>
              <a:endCxn id="7" idx="1"/>
            </p:cNvCxnSpPr>
            <p:nvPr/>
          </p:nvCxnSpPr>
          <p:spPr>
            <a:xfrm flipV="1">
              <a:off x="8551471" y="1875006"/>
              <a:ext cx="916378" cy="1683433"/>
            </a:xfrm>
            <a:prstGeom prst="line">
              <a:avLst/>
            </a:prstGeom>
            <a:ln/>
          </p:spPr>
          <p:style>
            <a:lnRef idx="3">
              <a:schemeClr val="dk1"/>
            </a:lnRef>
            <a:fillRef idx="0">
              <a:schemeClr val="dk1"/>
            </a:fillRef>
            <a:effectRef idx="2">
              <a:schemeClr val="dk1"/>
            </a:effectRef>
            <a:fontRef idx="minor">
              <a:schemeClr val="tx1"/>
            </a:fontRef>
          </p:style>
        </p:cxnSp>
      </p:grpSp>
      <p:grpSp>
        <p:nvGrpSpPr>
          <p:cNvPr id="30" name="Group 29">
            <a:extLst>
              <a:ext uri="{FF2B5EF4-FFF2-40B4-BE49-F238E27FC236}">
                <a16:creationId xmlns:a16="http://schemas.microsoft.com/office/drawing/2014/main" id="{A7431C18-F8EE-1622-3D4B-47810A94976A}"/>
              </a:ext>
            </a:extLst>
          </p:cNvPr>
          <p:cNvGrpSpPr/>
          <p:nvPr/>
        </p:nvGrpSpPr>
        <p:grpSpPr>
          <a:xfrm>
            <a:off x="8168798" y="4767228"/>
            <a:ext cx="3719997" cy="1453166"/>
            <a:chOff x="8168798" y="4767228"/>
            <a:chExt cx="3719997" cy="1453166"/>
          </a:xfrm>
        </p:grpSpPr>
        <p:sp>
          <p:nvSpPr>
            <p:cNvPr id="3" name="Rectangle 2">
              <a:extLst>
                <a:ext uri="{FF2B5EF4-FFF2-40B4-BE49-F238E27FC236}">
                  <a16:creationId xmlns:a16="http://schemas.microsoft.com/office/drawing/2014/main" id="{89374A84-F7F1-19C6-377A-C2C311474AE6}"/>
                </a:ext>
              </a:extLst>
            </p:cNvPr>
            <p:cNvSpPr/>
            <p:nvPr/>
          </p:nvSpPr>
          <p:spPr>
            <a:xfrm>
              <a:off x="8551471" y="5074940"/>
              <a:ext cx="3337324" cy="769441"/>
            </a:xfrm>
            <a:prstGeom prst="rect">
              <a:avLst/>
            </a:prstGeom>
            <a:noFill/>
          </p:spPr>
          <p:txBody>
            <a:bodyPr wrap="none" lIns="91440" tIns="45720" rIns="91440" bIns="45720">
              <a:spAutoFit/>
            </a:bodyPr>
            <a:lstStyle/>
            <a:p>
              <a:pPr algn="ctr"/>
              <a:r>
                <a:rPr lang="en-US" sz="4400" b="0" cap="none" spc="0">
                  <a:ln w="0"/>
                  <a:solidFill>
                    <a:schemeClr val="tx1"/>
                  </a:solidFill>
                  <a:effectLst>
                    <a:outerShdw blurRad="38100" dist="19050" dir="2700000" algn="tl" rotWithShape="0">
                      <a:schemeClr val="dk1">
                        <a:alpha val="40000"/>
                      </a:schemeClr>
                    </a:outerShdw>
                  </a:effectLst>
                </a:rPr>
                <a:t>German Plant</a:t>
              </a:r>
            </a:p>
          </p:txBody>
        </p:sp>
        <p:cxnSp>
          <p:nvCxnSpPr>
            <p:cNvPr id="18" name="Straight Connector 17">
              <a:extLst>
                <a:ext uri="{FF2B5EF4-FFF2-40B4-BE49-F238E27FC236}">
                  <a16:creationId xmlns:a16="http://schemas.microsoft.com/office/drawing/2014/main" id="{56C64B78-8578-3FBF-57FB-9289D5E8C68C}"/>
                </a:ext>
              </a:extLst>
            </p:cNvPr>
            <p:cNvCxnSpPr>
              <a:cxnSpLocks/>
            </p:cNvCxnSpPr>
            <p:nvPr/>
          </p:nvCxnSpPr>
          <p:spPr>
            <a:xfrm flipH="1" flipV="1">
              <a:off x="8222525" y="4767228"/>
              <a:ext cx="303210" cy="760657"/>
            </a:xfrm>
            <a:prstGeom prst="line">
              <a:avLst/>
            </a:prstGeom>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3F3B9B59-5BF6-D4FA-BED9-4F97D659EC42}"/>
                </a:ext>
              </a:extLst>
            </p:cNvPr>
            <p:cNvCxnSpPr>
              <a:cxnSpLocks/>
            </p:cNvCxnSpPr>
            <p:nvPr/>
          </p:nvCxnSpPr>
          <p:spPr>
            <a:xfrm flipV="1">
              <a:off x="8168798" y="5527885"/>
              <a:ext cx="356937" cy="692509"/>
            </a:xfrm>
            <a:prstGeom prst="line">
              <a:avLst/>
            </a:prstGeom>
            <a:ln/>
          </p:spPr>
          <p:style>
            <a:lnRef idx="3">
              <a:schemeClr val="dk1"/>
            </a:lnRef>
            <a:fillRef idx="0">
              <a:schemeClr val="dk1"/>
            </a:fillRef>
            <a:effectRef idx="2">
              <a:schemeClr val="dk1"/>
            </a:effectRef>
            <a:fontRef idx="minor">
              <a:schemeClr val="tx1"/>
            </a:fontRef>
          </p:style>
        </p:cxnSp>
      </p:grpSp>
      <p:sp>
        <p:nvSpPr>
          <p:cNvPr id="31" name="Rectangle 30">
            <a:extLst>
              <a:ext uri="{FF2B5EF4-FFF2-40B4-BE49-F238E27FC236}">
                <a16:creationId xmlns:a16="http://schemas.microsoft.com/office/drawing/2014/main" id="{EA3AB3B9-DBBA-84EA-7618-A6415ABA4FA0}"/>
              </a:ext>
            </a:extLst>
          </p:cNvPr>
          <p:cNvSpPr/>
          <p:nvPr/>
        </p:nvSpPr>
        <p:spPr>
          <a:xfrm>
            <a:off x="8947266" y="3671083"/>
            <a:ext cx="2738570" cy="769441"/>
          </a:xfrm>
          <a:prstGeom prst="rect">
            <a:avLst/>
          </a:prstGeom>
          <a:noFill/>
        </p:spPr>
        <p:txBody>
          <a:bodyPr wrap="none" lIns="91440" tIns="45720" rIns="91440" bIns="45720">
            <a:spAutoFit/>
          </a:bodyPr>
          <a:lstStyle/>
          <a:p>
            <a:pPr algn="ctr"/>
            <a:r>
              <a:rPr lang="en-US" sz="4400">
                <a:ln w="0"/>
                <a:effectLst>
                  <a:outerShdw blurRad="38100" dist="19050" dir="2700000" algn="tl" rotWithShape="0">
                    <a:schemeClr val="dk1">
                      <a:alpha val="40000"/>
                    </a:schemeClr>
                  </a:outerShdw>
                </a:effectLst>
              </a:rPr>
              <a:t>Select Staff</a:t>
            </a:r>
            <a:endParaRPr lang="en-US" sz="4400" b="0" cap="none" spc="0">
              <a:ln w="0"/>
              <a:solidFill>
                <a:schemeClr val="tx1"/>
              </a:solidFill>
              <a:effectLst>
                <a:outerShdw blurRad="38100" dist="19050" dir="2700000" algn="tl" rotWithShape="0">
                  <a:schemeClr val="dk1">
                    <a:alpha val="40000"/>
                  </a:schemeClr>
                </a:outerShdw>
              </a:effectLst>
            </a:endParaRPr>
          </a:p>
        </p:txBody>
      </p:sp>
      <p:cxnSp>
        <p:nvCxnSpPr>
          <p:cNvPr id="32" name="Straight Connector 31">
            <a:extLst>
              <a:ext uri="{FF2B5EF4-FFF2-40B4-BE49-F238E27FC236}">
                <a16:creationId xmlns:a16="http://schemas.microsoft.com/office/drawing/2014/main" id="{13EFA631-4626-7490-36F6-26461348AAC1}"/>
              </a:ext>
            </a:extLst>
          </p:cNvPr>
          <p:cNvCxnSpPr>
            <a:cxnSpLocks/>
          </p:cNvCxnSpPr>
          <p:nvPr/>
        </p:nvCxnSpPr>
        <p:spPr>
          <a:xfrm flipH="1" flipV="1">
            <a:off x="8374130" y="3708589"/>
            <a:ext cx="592157" cy="395690"/>
          </a:xfrm>
          <a:prstGeom prst="line">
            <a:avLst/>
          </a:prstGeom>
          <a:ln/>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F60AB7DE-FD87-D960-D5AF-9B92A43BDD60}"/>
              </a:ext>
            </a:extLst>
          </p:cNvPr>
          <p:cNvCxnSpPr>
            <a:cxnSpLocks/>
          </p:cNvCxnSpPr>
          <p:nvPr/>
        </p:nvCxnSpPr>
        <p:spPr>
          <a:xfrm flipH="1">
            <a:off x="8376199" y="4113610"/>
            <a:ext cx="592157" cy="395690"/>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33833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FEFF-11F9-7E89-2D5F-051BB3236831}"/>
              </a:ext>
            </a:extLst>
          </p:cNvPr>
          <p:cNvSpPr>
            <a:spLocks noGrp="1"/>
          </p:cNvSpPr>
          <p:nvPr>
            <p:ph type="title"/>
          </p:nvPr>
        </p:nvSpPr>
        <p:spPr>
          <a:xfrm>
            <a:off x="457200" y="365125"/>
            <a:ext cx="11277599" cy="1350143"/>
          </a:xfrm>
        </p:spPr>
        <p:txBody>
          <a:bodyPr/>
          <a:lstStyle/>
          <a:p>
            <a:pPr algn="ctr"/>
            <a:r>
              <a:rPr lang="en-US" err="1">
                <a:latin typeface="Nordique Inline"/>
                <a:cs typeface="Calibri Light"/>
              </a:rPr>
              <a:t>Cloud</a:t>
            </a:r>
            <a:r>
              <a:rPr lang="en-US" b="1" err="1">
                <a:solidFill>
                  <a:schemeClr val="accent1">
                    <a:lumMod val="50000"/>
                  </a:schemeClr>
                </a:solidFill>
                <a:latin typeface="Nordique Inline"/>
                <a:cs typeface="Calibri Light"/>
              </a:rPr>
              <a:t>Chase</a:t>
            </a:r>
            <a:r>
              <a:rPr lang="en-US">
                <a:latin typeface="Nordique Inline"/>
                <a:cs typeface="Calibri Light"/>
              </a:rPr>
              <a:t> </a:t>
            </a:r>
            <a:r>
              <a:rPr lang="en-US" b="1">
                <a:latin typeface="Nordique Inline"/>
                <a:cs typeface="Calibri Light"/>
              </a:rPr>
              <a:t>Technology </a:t>
            </a:r>
            <a:r>
              <a:rPr lang="en-US" b="1">
                <a:latin typeface="Verdana Pro"/>
                <a:cs typeface="Calibri Light"/>
              </a:rPr>
              <a:t>– Current State</a:t>
            </a:r>
            <a:endParaRPr lang="en-US">
              <a:latin typeface="Verdana Pro"/>
              <a:ea typeface="+mj-lt"/>
              <a:cs typeface="+mj-lt"/>
            </a:endParaRPr>
          </a:p>
        </p:txBody>
      </p:sp>
      <p:sp>
        <p:nvSpPr>
          <p:cNvPr id="3" name="Content Placeholder 2">
            <a:extLst>
              <a:ext uri="{FF2B5EF4-FFF2-40B4-BE49-F238E27FC236}">
                <a16:creationId xmlns:a16="http://schemas.microsoft.com/office/drawing/2014/main" id="{E6D2C1A9-C467-0256-F208-9D717CE2AF5D}"/>
              </a:ext>
            </a:extLst>
          </p:cNvPr>
          <p:cNvSpPr>
            <a:spLocks noGrp="1"/>
          </p:cNvSpPr>
          <p:nvPr>
            <p:ph idx="1"/>
          </p:nvPr>
        </p:nvSpPr>
        <p:spPr>
          <a:xfrm>
            <a:off x="6246351" y="1615716"/>
            <a:ext cx="5120149" cy="1713988"/>
          </a:xfrm>
        </p:spPr>
        <p:txBody>
          <a:bodyPr vert="horz" lIns="91440" tIns="45720" rIns="91440" bIns="45720" rtlCol="0" anchor="t">
            <a:normAutofit/>
          </a:bodyPr>
          <a:lstStyle/>
          <a:p>
            <a:r>
              <a:rPr lang="en-US">
                <a:ea typeface="+mn-lt"/>
                <a:cs typeface="+mn-lt"/>
              </a:rPr>
              <a:t>Here is the required space needed to upkeep the current operations performed in the company</a:t>
            </a:r>
            <a:endParaRPr lang="en-US"/>
          </a:p>
          <a:p>
            <a:endParaRPr lang="en-US">
              <a:cs typeface="Calibri"/>
            </a:endParaRPr>
          </a:p>
        </p:txBody>
      </p:sp>
      <p:sp>
        <p:nvSpPr>
          <p:cNvPr id="4" name="TextBox 3">
            <a:extLst>
              <a:ext uri="{FF2B5EF4-FFF2-40B4-BE49-F238E27FC236}">
                <a16:creationId xmlns:a16="http://schemas.microsoft.com/office/drawing/2014/main" id="{71F8576B-4587-BC5B-6AE5-D6577484DA36}"/>
              </a:ext>
            </a:extLst>
          </p:cNvPr>
          <p:cNvSpPr txBox="1"/>
          <p:nvPr/>
        </p:nvSpPr>
        <p:spPr>
          <a:xfrm>
            <a:off x="459658" y="1614948"/>
            <a:ext cx="5631425"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Germany, 100 TB ALL HOSTING( 20 Used for Own Plant), 10 TB ON PREM(</a:t>
            </a:r>
            <a:r>
              <a:rPr lang="en-US" err="1"/>
              <a:t>Ultipro</a:t>
            </a:r>
            <a:r>
              <a:rPr lang="en-US"/>
              <a:t>, etc.), 120 TB Backup of All Resources</a:t>
            </a:r>
          </a:p>
          <a:p>
            <a:r>
              <a:rPr lang="en-US"/>
              <a:t>Sweden, 10 TB SAP ERP (Replicated locally) , 4 TB ON PREM, 8 TB ON PREM BACKUP</a:t>
            </a:r>
          </a:p>
          <a:p>
            <a:r>
              <a:rPr lang="en-US"/>
              <a:t>Taiwan, 10 TB SAP ERP </a:t>
            </a:r>
            <a:r>
              <a:rPr lang="en-US" i="1"/>
              <a:t>replicated</a:t>
            </a:r>
            <a:r>
              <a:rPr lang="en-US"/>
              <a:t>, 4 TB ON PREM, 8 TB ON PREM BACKUP</a:t>
            </a:r>
          </a:p>
          <a:p>
            <a:r>
              <a:rPr lang="en-US"/>
              <a:t>China/Hong Kong</a:t>
            </a:r>
            <a:r>
              <a:rPr lang="en-US" i="1"/>
              <a:t> replicated</a:t>
            </a:r>
            <a:r>
              <a:rPr lang="en-US"/>
              <a:t>, 10 TB SAP ERP, 4 TB ON PREM, 8 TB ON PREM BACKUP</a:t>
            </a:r>
          </a:p>
          <a:p>
            <a:r>
              <a:rPr lang="en-US"/>
              <a:t>Japan, 10 TB SAP ERP</a:t>
            </a:r>
            <a:r>
              <a:rPr lang="en-US" i="1"/>
              <a:t> replicated</a:t>
            </a:r>
            <a:r>
              <a:rPr lang="en-US"/>
              <a:t>, 4 TB ON PREM, 8 TB ON PREM BACKUP</a:t>
            </a:r>
          </a:p>
          <a:p>
            <a:r>
              <a:rPr lang="en-US"/>
              <a:t>Korea, 10 TB SAP ERP</a:t>
            </a:r>
            <a:r>
              <a:rPr lang="en-US" i="1"/>
              <a:t> replicated</a:t>
            </a:r>
            <a:r>
              <a:rPr lang="en-US"/>
              <a:t>, 4 TB ON PREM, 8 TB ON PREM BACKUP</a:t>
            </a:r>
          </a:p>
          <a:p>
            <a:r>
              <a:rPr lang="en-US"/>
              <a:t>USA, 20 TB SAP ERP</a:t>
            </a:r>
            <a:r>
              <a:rPr lang="en-US" i="1"/>
              <a:t> replicated</a:t>
            </a:r>
            <a:r>
              <a:rPr lang="en-US"/>
              <a:t>,</a:t>
            </a:r>
            <a:r>
              <a:rPr lang="en-US" i="1"/>
              <a:t> </a:t>
            </a:r>
            <a:r>
              <a:rPr lang="en-US"/>
              <a:t>10 TB ON PREM, 40 TB ON PREM BACKUP</a:t>
            </a:r>
          </a:p>
          <a:p>
            <a:r>
              <a:rPr lang="en-US"/>
              <a:t>England, 10 TB SAP ERP</a:t>
            </a:r>
            <a:r>
              <a:rPr lang="en-US" i="1"/>
              <a:t> replicated</a:t>
            </a:r>
            <a:r>
              <a:rPr lang="en-US"/>
              <a:t>, 4 TB ON PREM, 8 TB ON PREM BACKUP</a:t>
            </a:r>
          </a:p>
        </p:txBody>
      </p:sp>
      <p:pic>
        <p:nvPicPr>
          <p:cNvPr id="5" name="Picture 5" descr="Text&#10;&#10;Description automatically generated">
            <a:extLst>
              <a:ext uri="{FF2B5EF4-FFF2-40B4-BE49-F238E27FC236}">
                <a16:creationId xmlns:a16="http://schemas.microsoft.com/office/drawing/2014/main" id="{FFB246EC-A367-D1DC-F785-8C3A2BF1088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751607" y="3568783"/>
            <a:ext cx="4756030" cy="2567150"/>
          </a:xfrm>
          <a:prstGeom prst="rect">
            <a:avLst/>
          </a:prstGeom>
        </p:spPr>
      </p:pic>
      <p:grpSp>
        <p:nvGrpSpPr>
          <p:cNvPr id="7" name="Group 6">
            <a:extLst>
              <a:ext uri="{FF2B5EF4-FFF2-40B4-BE49-F238E27FC236}">
                <a16:creationId xmlns:a16="http://schemas.microsoft.com/office/drawing/2014/main" id="{184394F3-B8E0-4EA1-CF6E-ED9A03352F06}"/>
              </a:ext>
            </a:extLst>
          </p:cNvPr>
          <p:cNvGrpSpPr/>
          <p:nvPr/>
        </p:nvGrpSpPr>
        <p:grpSpPr>
          <a:xfrm>
            <a:off x="-2492886" y="6302829"/>
            <a:ext cx="16716889" cy="651894"/>
            <a:chOff x="-2492886" y="6302829"/>
            <a:chExt cx="16716889" cy="651894"/>
          </a:xfrm>
        </p:grpSpPr>
        <p:pic>
          <p:nvPicPr>
            <p:cNvPr id="8" name="Graphic 7" descr="Chevron arrows with solid fill">
              <a:extLst>
                <a:ext uri="{FF2B5EF4-FFF2-40B4-BE49-F238E27FC236}">
                  <a16:creationId xmlns:a16="http://schemas.microsoft.com/office/drawing/2014/main" id="{5B1FA62D-B04B-C0BE-8D5D-C93C1A845E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flipH="1">
              <a:off x="3209896" y="600047"/>
              <a:ext cx="555171" cy="11960735"/>
            </a:xfrm>
            <a:prstGeom prst="rect">
              <a:avLst/>
            </a:prstGeom>
          </p:spPr>
        </p:pic>
        <p:pic>
          <p:nvPicPr>
            <p:cNvPr id="9" name="Graphic 8" descr="Chevron arrows with solid fill">
              <a:extLst>
                <a:ext uri="{FF2B5EF4-FFF2-40B4-BE49-F238E27FC236}">
                  <a16:creationId xmlns:a16="http://schemas.microsoft.com/office/drawing/2014/main" id="{2D32A5C2-8978-6D28-7F14-BB27B1D245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flipH="1">
              <a:off x="9097269" y="1827989"/>
              <a:ext cx="555171" cy="9698297"/>
            </a:xfrm>
            <a:prstGeom prst="rect">
              <a:avLst/>
            </a:prstGeom>
          </p:spPr>
        </p:pic>
      </p:grpSp>
    </p:spTree>
    <p:extLst>
      <p:ext uri="{BB962C8B-B14F-4D97-AF65-F5344CB8AC3E}">
        <p14:creationId xmlns:p14="http://schemas.microsoft.com/office/powerpoint/2010/main" val="2923174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3">
            <a:extLst>
              <a:ext uri="{FF2B5EF4-FFF2-40B4-BE49-F238E27FC236}">
                <a16:creationId xmlns:a16="http://schemas.microsoft.com/office/drawing/2014/main" id="{78FD1E94-B12F-434F-8027-5DBEAC55A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5">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F61DAA-76E9-6983-BC3C-1C103DE75417}"/>
              </a:ext>
            </a:extLst>
          </p:cNvPr>
          <p:cNvSpPr>
            <a:spLocks noGrp="1"/>
          </p:cNvSpPr>
          <p:nvPr>
            <p:ph type="title"/>
          </p:nvPr>
        </p:nvSpPr>
        <p:spPr>
          <a:xfrm>
            <a:off x="838200" y="365125"/>
            <a:ext cx="10515600" cy="1325563"/>
          </a:xfrm>
        </p:spPr>
        <p:txBody>
          <a:bodyPr>
            <a:normAutofit/>
          </a:bodyPr>
          <a:lstStyle/>
          <a:p>
            <a:r>
              <a:rPr lang="en-US" err="1">
                <a:latin typeface="Nordique Inline"/>
                <a:ea typeface="Microsoft Sans Serif"/>
                <a:cs typeface="Calibri Light"/>
              </a:rPr>
              <a:t>Cloud</a:t>
            </a:r>
            <a:r>
              <a:rPr lang="en-US" b="1" err="1">
                <a:latin typeface="Nordique Inline"/>
                <a:ea typeface="Microsoft Sans Serif"/>
                <a:cs typeface="Calibri Light"/>
              </a:rPr>
              <a:t>Chase</a:t>
            </a:r>
            <a:r>
              <a:rPr lang="en-US">
                <a:latin typeface="Nordique Inline"/>
                <a:ea typeface="Microsoft Sans Serif"/>
                <a:cs typeface="Calibri Light"/>
              </a:rPr>
              <a:t> </a:t>
            </a:r>
            <a:r>
              <a:rPr lang="en-US" b="1">
                <a:latin typeface="Nordique Inline"/>
                <a:ea typeface="Microsoft Sans Serif"/>
                <a:cs typeface="Calibri Light"/>
              </a:rPr>
              <a:t>Technology - </a:t>
            </a:r>
            <a:r>
              <a:rPr lang="en-US" b="1">
                <a:latin typeface="Verdana Pro"/>
                <a:ea typeface="Microsoft Sans Serif"/>
                <a:cs typeface="Calibri Light"/>
              </a:rPr>
              <a:t>Case for Migration</a:t>
            </a:r>
            <a:endParaRPr lang="en-US">
              <a:latin typeface="Verdana Pro"/>
              <a:cs typeface="Calibri Light"/>
            </a:endParaRPr>
          </a:p>
        </p:txBody>
      </p:sp>
      <p:sp>
        <p:nvSpPr>
          <p:cNvPr id="3" name="Content Placeholder 2">
            <a:extLst>
              <a:ext uri="{FF2B5EF4-FFF2-40B4-BE49-F238E27FC236}">
                <a16:creationId xmlns:a16="http://schemas.microsoft.com/office/drawing/2014/main" id="{C4755943-A49F-9651-C4AC-D844C8C813E0}"/>
              </a:ext>
            </a:extLst>
          </p:cNvPr>
          <p:cNvSpPr>
            <a:spLocks noGrp="1"/>
          </p:cNvSpPr>
          <p:nvPr>
            <p:ph idx="1"/>
          </p:nvPr>
        </p:nvSpPr>
        <p:spPr>
          <a:xfrm>
            <a:off x="1212579" y="2011729"/>
            <a:ext cx="4749597" cy="4156142"/>
          </a:xfrm>
        </p:spPr>
        <p:txBody>
          <a:bodyPr vert="horz" lIns="91440" tIns="45720" rIns="91440" bIns="45720" rtlCol="0" anchor="t">
            <a:normAutofit/>
          </a:bodyPr>
          <a:lstStyle/>
          <a:p>
            <a:pPr marL="217170" indent="-217170" defTabSz="868680">
              <a:spcBef>
                <a:spcPts val="950"/>
              </a:spcBef>
            </a:pPr>
            <a:endParaRPr lang="en-US" sz="1710" kern="1200">
              <a:solidFill>
                <a:schemeClr val="tx1"/>
              </a:solidFill>
              <a:latin typeface="Microsoft Sans Serif"/>
              <a:ea typeface="Microsoft Sans Serif"/>
              <a:cs typeface="Microsoft Sans Serif"/>
            </a:endParaRPr>
          </a:p>
          <a:p>
            <a:pPr marL="217170" indent="-217170" defTabSz="868680">
              <a:spcBef>
                <a:spcPts val="950"/>
              </a:spcBef>
            </a:pPr>
            <a:endParaRPr lang="en-US" sz="1710" kern="1200">
              <a:solidFill>
                <a:schemeClr val="tx1"/>
              </a:solidFill>
              <a:latin typeface="Microsoft Sans Serif"/>
              <a:ea typeface="Microsoft Sans Serif"/>
              <a:cs typeface="Microsoft Sans Serif"/>
            </a:endParaRPr>
          </a:p>
          <a:p>
            <a:endParaRPr lang="en-US" sz="1800">
              <a:latin typeface="Microsoft Sans Serif"/>
              <a:ea typeface="Microsoft Sans Serif"/>
              <a:cs typeface="Microsoft Sans Serif"/>
            </a:endParaRPr>
          </a:p>
        </p:txBody>
      </p:sp>
      <p:sp>
        <p:nvSpPr>
          <p:cNvPr id="9" name="Content Placeholder 2">
            <a:extLst>
              <a:ext uri="{FF2B5EF4-FFF2-40B4-BE49-F238E27FC236}">
                <a16:creationId xmlns:a16="http://schemas.microsoft.com/office/drawing/2014/main" id="{DC6ED3D4-1DA8-757A-3672-C4D08CE7CC91}"/>
              </a:ext>
            </a:extLst>
          </p:cNvPr>
          <p:cNvSpPr txBox="1">
            <a:spLocks/>
          </p:cNvSpPr>
          <p:nvPr/>
        </p:nvSpPr>
        <p:spPr>
          <a:xfrm>
            <a:off x="6229824" y="2016424"/>
            <a:ext cx="4749597" cy="4156142"/>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7170" indent="-217170" defTabSz="868680">
              <a:spcBef>
                <a:spcPts val="950"/>
              </a:spcBef>
            </a:pPr>
            <a:r>
              <a:rPr lang="en-US" sz="2650">
                <a:ea typeface="+mn-lt"/>
                <a:cs typeface="+mn-lt"/>
              </a:rPr>
              <a:t>Cost time as a function dealing with SAP ERP through Germany</a:t>
            </a:r>
          </a:p>
          <a:p>
            <a:pPr marL="217170" indent="-217170" defTabSz="868680">
              <a:spcBef>
                <a:spcPts val="950"/>
              </a:spcBef>
            </a:pPr>
            <a:r>
              <a:rPr lang="en-US" sz="2650">
                <a:ea typeface="+mn-lt"/>
                <a:cs typeface="+mn-lt"/>
              </a:rPr>
              <a:t>Rapid growth is causin</a:t>
            </a:r>
            <a:r>
              <a:rPr lang="en-US" sz="2650" kern="1200">
                <a:latin typeface="+mn-lt"/>
                <a:ea typeface="+mn-lt"/>
                <a:cs typeface="+mn-lt"/>
              </a:rPr>
              <a:t>g expansion problems</a:t>
            </a:r>
          </a:p>
          <a:p>
            <a:pPr marL="217170" indent="-217170" defTabSz="868680">
              <a:spcBef>
                <a:spcPts val="950"/>
              </a:spcBef>
            </a:pPr>
            <a:r>
              <a:rPr lang="en-US" sz="2650" kern="1200">
                <a:latin typeface="+mn-lt"/>
                <a:ea typeface="+mn-lt"/>
                <a:cs typeface="+mn-lt"/>
              </a:rPr>
              <a:t>What works in Germany may not be effective for others.</a:t>
            </a:r>
            <a:endParaRPr lang="en-US" sz="2650" kern="1200">
              <a:latin typeface="Calibri" panose="020F0502020204030204"/>
              <a:ea typeface="Microsoft Sans Serif"/>
              <a:cs typeface="Calibri" panose="020F0502020204030204"/>
            </a:endParaRPr>
          </a:p>
          <a:p>
            <a:pPr marL="674370" lvl="1" indent="-217170" defTabSz="868680">
              <a:spcBef>
                <a:spcPts val="950"/>
              </a:spcBef>
            </a:pPr>
            <a:r>
              <a:rPr lang="en-US" sz="2250" err="1">
                <a:latin typeface="Calibri"/>
                <a:ea typeface="Microsoft Sans Serif"/>
                <a:cs typeface="Calibri"/>
              </a:rPr>
              <a:t>Timezone</a:t>
            </a:r>
            <a:r>
              <a:rPr lang="en-US" sz="2250">
                <a:latin typeface="Calibri"/>
                <a:ea typeface="Microsoft Sans Serif"/>
                <a:cs typeface="Calibri"/>
              </a:rPr>
              <a:t> conflicts</a:t>
            </a:r>
          </a:p>
          <a:p>
            <a:pPr marL="674370" lvl="1" indent="-217170" defTabSz="868680">
              <a:spcBef>
                <a:spcPts val="950"/>
              </a:spcBef>
            </a:pPr>
            <a:r>
              <a:rPr lang="en-US" sz="2250">
                <a:latin typeface="Calibri"/>
                <a:ea typeface="Microsoft Sans Serif"/>
                <a:cs typeface="Calibri"/>
              </a:rPr>
              <a:t>Language barriers</a:t>
            </a:r>
          </a:p>
          <a:p>
            <a:pPr marL="217170" indent="-217170" defTabSz="868680">
              <a:spcBef>
                <a:spcPts val="950"/>
              </a:spcBef>
            </a:pPr>
            <a:r>
              <a:rPr lang="en-US" sz="2650">
                <a:latin typeface="Calibri"/>
                <a:ea typeface="Microsoft Sans Serif"/>
                <a:cs typeface="Calibri"/>
              </a:rPr>
              <a:t>On prem failure can affect one branch critically</a:t>
            </a:r>
            <a:endParaRPr lang="en-US" sz="2650" kern="1200">
              <a:latin typeface="Calibri" panose="020F0502020204030204"/>
              <a:ea typeface="Microsoft Sans Serif"/>
              <a:cs typeface="Calibri" panose="020F0502020204030204"/>
            </a:endParaRPr>
          </a:p>
          <a:p>
            <a:pPr marL="651510" lvl="1" indent="-217170" defTabSz="868680">
              <a:spcBef>
                <a:spcPts val="475"/>
              </a:spcBef>
            </a:pPr>
            <a:endParaRPr lang="en-US" sz="2250" kern="1200">
              <a:latin typeface="Calibri"/>
              <a:ea typeface="Microsoft Sans Serif"/>
              <a:cs typeface="Calibri"/>
            </a:endParaRPr>
          </a:p>
          <a:p>
            <a:pPr marL="434340" lvl="1" indent="0" defTabSz="868680">
              <a:spcBef>
                <a:spcPts val="475"/>
              </a:spcBef>
              <a:buNone/>
            </a:pPr>
            <a:endParaRPr lang="en-US" sz="2280" kern="1200">
              <a:solidFill>
                <a:schemeClr val="tx1"/>
              </a:solidFill>
              <a:latin typeface="Calibri"/>
              <a:ea typeface="Microsoft Sans Serif"/>
              <a:cs typeface="Calibri"/>
            </a:endParaRPr>
          </a:p>
          <a:p>
            <a:pPr marL="217170" indent="-217170">
              <a:spcBef>
                <a:spcPts val="950"/>
              </a:spcBef>
            </a:pPr>
            <a:endParaRPr lang="en-US" sz="2660">
              <a:latin typeface="Microsoft Sans Serif"/>
              <a:ea typeface="Microsoft Sans Serif"/>
              <a:cs typeface="Arial"/>
            </a:endParaRPr>
          </a:p>
          <a:p>
            <a:pPr marL="0" indent="0">
              <a:buNone/>
            </a:pPr>
            <a:endParaRPr lang="en-US">
              <a:latin typeface="Arial"/>
              <a:ea typeface="Microsoft Sans Serif"/>
              <a:cs typeface="Arial"/>
            </a:endParaRPr>
          </a:p>
        </p:txBody>
      </p:sp>
      <p:pic>
        <p:nvPicPr>
          <p:cNvPr id="5" name="Picture 5" descr="A picture containing coelenterate, hydrozoan, night sky&#10;&#10;Description automatically generated">
            <a:extLst>
              <a:ext uri="{FF2B5EF4-FFF2-40B4-BE49-F238E27FC236}">
                <a16:creationId xmlns:a16="http://schemas.microsoft.com/office/drawing/2014/main" id="{BAF54C8C-B165-E58F-9B08-7A51CF7BB66C}"/>
              </a:ext>
            </a:extLst>
          </p:cNvPr>
          <p:cNvPicPr>
            <a:picLocks noChangeAspect="1"/>
          </p:cNvPicPr>
          <p:nvPr/>
        </p:nvPicPr>
        <p:blipFill>
          <a:blip r:embed="rId2"/>
          <a:stretch>
            <a:fillRect/>
          </a:stretch>
        </p:blipFill>
        <p:spPr>
          <a:xfrm>
            <a:off x="841278" y="2521095"/>
            <a:ext cx="4575463" cy="2576128"/>
          </a:xfrm>
          <a:prstGeom prst="rect">
            <a:avLst/>
          </a:prstGeom>
        </p:spPr>
      </p:pic>
      <p:grpSp>
        <p:nvGrpSpPr>
          <p:cNvPr id="4" name="Group 3">
            <a:extLst>
              <a:ext uri="{FF2B5EF4-FFF2-40B4-BE49-F238E27FC236}">
                <a16:creationId xmlns:a16="http://schemas.microsoft.com/office/drawing/2014/main" id="{8D138D5C-57DD-8E82-6B0F-28F6E74F5C50}"/>
              </a:ext>
            </a:extLst>
          </p:cNvPr>
          <p:cNvGrpSpPr/>
          <p:nvPr/>
        </p:nvGrpSpPr>
        <p:grpSpPr>
          <a:xfrm>
            <a:off x="-2492886" y="6302829"/>
            <a:ext cx="16716889" cy="651894"/>
            <a:chOff x="-2492886" y="6302829"/>
            <a:chExt cx="16716889" cy="651894"/>
          </a:xfrm>
        </p:grpSpPr>
        <p:pic>
          <p:nvPicPr>
            <p:cNvPr id="6" name="Graphic 5" descr="Chevron arrows with solid fill">
              <a:extLst>
                <a:ext uri="{FF2B5EF4-FFF2-40B4-BE49-F238E27FC236}">
                  <a16:creationId xmlns:a16="http://schemas.microsoft.com/office/drawing/2014/main" id="{752CBE29-FF6F-ED51-7A10-EC58D9E121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flipH="1">
              <a:off x="3209896" y="600047"/>
              <a:ext cx="555171" cy="11960735"/>
            </a:xfrm>
            <a:prstGeom prst="rect">
              <a:avLst/>
            </a:prstGeom>
          </p:spPr>
        </p:pic>
        <p:pic>
          <p:nvPicPr>
            <p:cNvPr id="7" name="Graphic 6" descr="Chevron arrows with solid fill">
              <a:extLst>
                <a:ext uri="{FF2B5EF4-FFF2-40B4-BE49-F238E27FC236}">
                  <a16:creationId xmlns:a16="http://schemas.microsoft.com/office/drawing/2014/main" id="{09B6719E-E744-3C39-CC1F-113D92F874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flipH="1">
              <a:off x="9097269" y="1827989"/>
              <a:ext cx="555171" cy="9698297"/>
            </a:xfrm>
            <a:prstGeom prst="rect">
              <a:avLst/>
            </a:prstGeom>
          </p:spPr>
        </p:pic>
      </p:grpSp>
    </p:spTree>
    <p:extLst>
      <p:ext uri="{BB962C8B-B14F-4D97-AF65-F5344CB8AC3E}">
        <p14:creationId xmlns:p14="http://schemas.microsoft.com/office/powerpoint/2010/main" val="1161214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7FEFF-11F9-7E89-2D5F-051BB3236831}"/>
              </a:ext>
            </a:extLst>
          </p:cNvPr>
          <p:cNvSpPr>
            <a:spLocks noGrp="1"/>
          </p:cNvSpPr>
          <p:nvPr>
            <p:ph type="title"/>
          </p:nvPr>
        </p:nvSpPr>
        <p:spPr>
          <a:xfrm>
            <a:off x="836679" y="723898"/>
            <a:ext cx="6002110" cy="1495425"/>
          </a:xfrm>
        </p:spPr>
        <p:txBody>
          <a:bodyPr>
            <a:normAutofit/>
          </a:bodyPr>
          <a:lstStyle/>
          <a:p>
            <a:r>
              <a:rPr lang="en-US" sz="3700">
                <a:latin typeface="Nordique Inline"/>
                <a:cs typeface="Calibri Light"/>
              </a:rPr>
              <a:t>Cloud</a:t>
            </a:r>
            <a:r>
              <a:rPr lang="en-US" sz="3700" b="1">
                <a:latin typeface="Nordique Inline"/>
                <a:cs typeface="Calibri Light"/>
              </a:rPr>
              <a:t>Chase</a:t>
            </a:r>
            <a:r>
              <a:rPr lang="en-US" sz="3700">
                <a:latin typeface="Nordique Inline"/>
                <a:cs typeface="Calibri Light"/>
              </a:rPr>
              <a:t> </a:t>
            </a:r>
            <a:r>
              <a:rPr lang="en-US" sz="3700" b="1">
                <a:latin typeface="Nordique Inline"/>
                <a:cs typeface="Calibri Light"/>
              </a:rPr>
              <a:t>Technology </a:t>
            </a:r>
            <a:r>
              <a:rPr lang="en-US" sz="3700" b="1">
                <a:latin typeface="Verdana Pro"/>
                <a:ea typeface="+mj-lt"/>
                <a:cs typeface="+mj-lt"/>
              </a:rPr>
              <a:t>– Business Solution</a:t>
            </a:r>
            <a:endParaRPr lang="en-US" sz="3700">
              <a:latin typeface="Verdana Pro"/>
              <a:ea typeface="+mj-lt"/>
              <a:cs typeface="+mj-lt"/>
            </a:endParaRPr>
          </a:p>
        </p:txBody>
      </p:sp>
      <p:sp>
        <p:nvSpPr>
          <p:cNvPr id="3" name="Content Placeholder 2">
            <a:extLst>
              <a:ext uri="{FF2B5EF4-FFF2-40B4-BE49-F238E27FC236}">
                <a16:creationId xmlns:a16="http://schemas.microsoft.com/office/drawing/2014/main" id="{E6D2C1A9-C467-0256-F208-9D717CE2AF5D}"/>
              </a:ext>
            </a:extLst>
          </p:cNvPr>
          <p:cNvSpPr>
            <a:spLocks noGrp="1"/>
          </p:cNvSpPr>
          <p:nvPr>
            <p:ph idx="1"/>
          </p:nvPr>
        </p:nvSpPr>
        <p:spPr>
          <a:xfrm>
            <a:off x="836680" y="2405067"/>
            <a:ext cx="6002110" cy="3729034"/>
          </a:xfrm>
        </p:spPr>
        <p:txBody>
          <a:bodyPr vert="horz" lIns="91440" tIns="45720" rIns="91440" bIns="45720" rtlCol="0" anchor="t">
            <a:normAutofit lnSpcReduction="10000"/>
          </a:bodyPr>
          <a:lstStyle/>
          <a:p>
            <a:r>
              <a:rPr lang="en-US" sz="1400">
                <a:ea typeface="+mn-lt"/>
                <a:cs typeface="+mn-lt"/>
              </a:rPr>
              <a:t>SAP has provided software solutions for businesses for over 60 years, and has more recently begun to provide Cloud Solutions as well</a:t>
            </a:r>
          </a:p>
          <a:p>
            <a:r>
              <a:rPr lang="en-US" sz="1400">
                <a:ea typeface="+mn-lt"/>
                <a:cs typeface="+mn-lt"/>
              </a:rPr>
              <a:t>SAP S/4 HANA Cloud environment is a highly compatible environment for our business case based on the following reasons</a:t>
            </a:r>
          </a:p>
          <a:p>
            <a:pPr lvl="1"/>
            <a:r>
              <a:rPr lang="en-US" sz="1400">
                <a:ea typeface="+mn-lt"/>
                <a:cs typeface="+mn-lt"/>
              </a:rPr>
              <a:t>Pre-existing data in SAP is much easier to migrate into SAP S/4 HANA cloud than any other, as the cloud is designed to hold Modular SAP data</a:t>
            </a:r>
          </a:p>
          <a:p>
            <a:pPr lvl="1"/>
            <a:r>
              <a:rPr lang="en-US" sz="1400">
                <a:ea typeface="+mn-lt"/>
                <a:cs typeface="+mn-lt"/>
              </a:rPr>
              <a:t>Our company has had a relationship with SAP for over 20 years</a:t>
            </a:r>
          </a:p>
          <a:p>
            <a:pPr lvl="1"/>
            <a:r>
              <a:rPr lang="en-US" sz="1400">
                <a:ea typeface="+mn-lt"/>
                <a:cs typeface="+mn-lt"/>
              </a:rPr>
              <a:t>It's possible that SAP will eventually stop providing support for our legacy system</a:t>
            </a:r>
          </a:p>
          <a:p>
            <a:pPr lvl="1"/>
            <a:r>
              <a:rPr lang="en-US" sz="1400">
                <a:ea typeface="+mn-lt"/>
                <a:cs typeface="+mn-lt"/>
              </a:rPr>
              <a:t>SAP S/4 HANA cloud can perform functions that our current resources outside of SAP ERP inside the Cloud environment</a:t>
            </a:r>
          </a:p>
          <a:p>
            <a:pPr lvl="1"/>
            <a:r>
              <a:rPr lang="en-US" sz="1400">
                <a:ea typeface="+mn-lt"/>
                <a:cs typeface="+mn-lt"/>
              </a:rPr>
              <a:t>SAP offers a hybrid cloud environment; resources that we cannot go to the Cloud can be integrated where needed, or kept in a multi-cloud structure</a:t>
            </a:r>
          </a:p>
          <a:p>
            <a:r>
              <a:rPr lang="en-US" sz="1400">
                <a:ea typeface="+mn-lt"/>
                <a:cs typeface="+mn-lt"/>
                <a:hlinkClick r:id="rId2"/>
              </a:rPr>
              <a:t>https://www.sap.com/insights/what-is-cloud-computing.html</a:t>
            </a:r>
            <a:endParaRPr lang="en-US" sz="1400">
              <a:ea typeface="+mn-lt"/>
              <a:cs typeface="+mn-lt"/>
            </a:endParaRPr>
          </a:p>
          <a:p>
            <a:endParaRPr lang="en-US" sz="1400">
              <a:cs typeface="Calibri"/>
            </a:endParaRPr>
          </a:p>
        </p:txBody>
      </p:sp>
      <p:pic>
        <p:nvPicPr>
          <p:cNvPr id="14" name="Picture 4">
            <a:extLst>
              <a:ext uri="{FF2B5EF4-FFF2-40B4-BE49-F238E27FC236}">
                <a16:creationId xmlns:a16="http://schemas.microsoft.com/office/drawing/2014/main" id="{FB57690B-8247-6062-5635-8A8966A45C7A}"/>
              </a:ext>
            </a:extLst>
          </p:cNvPr>
          <p:cNvPicPr>
            <a:picLocks noChangeAspect="1"/>
          </p:cNvPicPr>
          <p:nvPr/>
        </p:nvPicPr>
        <p:blipFill rotWithShape="1">
          <a:blip r:embed="rId3"/>
          <a:srcRect l="17434" r="9775" b="11"/>
          <a:stretch/>
        </p:blipFill>
        <p:spPr>
          <a:xfrm>
            <a:off x="7199440" y="10"/>
            <a:ext cx="4992560" cy="6857990"/>
          </a:xfrm>
          <a:prstGeom prst="rect">
            <a:avLst/>
          </a:prstGeom>
          <a:effectLst/>
        </p:spPr>
      </p:pic>
    </p:spTree>
    <p:extLst>
      <p:ext uri="{BB962C8B-B14F-4D97-AF65-F5344CB8AC3E}">
        <p14:creationId xmlns:p14="http://schemas.microsoft.com/office/powerpoint/2010/main" val="2266032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FEFF-11F9-7E89-2D5F-051BB3236831}"/>
              </a:ext>
            </a:extLst>
          </p:cNvPr>
          <p:cNvSpPr>
            <a:spLocks noGrp="1"/>
          </p:cNvSpPr>
          <p:nvPr>
            <p:ph type="title"/>
          </p:nvPr>
        </p:nvSpPr>
        <p:spPr>
          <a:xfrm>
            <a:off x="51620" y="365125"/>
            <a:ext cx="12076469" cy="1350143"/>
          </a:xfrm>
        </p:spPr>
        <p:txBody>
          <a:bodyPr/>
          <a:lstStyle/>
          <a:p>
            <a:pPr algn="ctr"/>
            <a:r>
              <a:rPr lang="en-US" sz="4000" err="1">
                <a:latin typeface="Nordique Inline"/>
                <a:cs typeface="Calibri Light"/>
              </a:rPr>
              <a:t>Cloud</a:t>
            </a:r>
            <a:r>
              <a:rPr lang="en-US" sz="4000" b="1" err="1">
                <a:solidFill>
                  <a:schemeClr val="accent1">
                    <a:lumMod val="50000"/>
                  </a:schemeClr>
                </a:solidFill>
                <a:latin typeface="Nordique Inline"/>
                <a:cs typeface="Calibri Light"/>
              </a:rPr>
              <a:t>Chase</a:t>
            </a:r>
            <a:r>
              <a:rPr lang="en-US" sz="4000">
                <a:latin typeface="Nordique Inline"/>
                <a:cs typeface="Calibri Light"/>
              </a:rPr>
              <a:t> </a:t>
            </a:r>
            <a:r>
              <a:rPr lang="en-US" sz="4000" b="1">
                <a:latin typeface="Nordique Inline"/>
                <a:cs typeface="Calibri Light"/>
              </a:rPr>
              <a:t>Technology </a:t>
            </a:r>
            <a:r>
              <a:rPr lang="en-US" sz="4000" b="1">
                <a:latin typeface="Verdana Pro"/>
                <a:ea typeface="+mj-lt"/>
                <a:cs typeface="+mj-lt"/>
              </a:rPr>
              <a:t>– Logistic Problems without Cloud</a:t>
            </a:r>
            <a:endParaRPr lang="en-US" sz="4000">
              <a:latin typeface="Verdana Pro"/>
              <a:ea typeface="+mj-lt"/>
              <a:cs typeface="+mj-lt"/>
            </a:endParaRPr>
          </a:p>
        </p:txBody>
      </p:sp>
      <p:sp>
        <p:nvSpPr>
          <p:cNvPr id="3" name="Content Placeholder 2">
            <a:extLst>
              <a:ext uri="{FF2B5EF4-FFF2-40B4-BE49-F238E27FC236}">
                <a16:creationId xmlns:a16="http://schemas.microsoft.com/office/drawing/2014/main" id="{E6D2C1A9-C467-0256-F208-9D717CE2AF5D}"/>
              </a:ext>
            </a:extLst>
          </p:cNvPr>
          <p:cNvSpPr>
            <a:spLocks noGrp="1"/>
          </p:cNvSpPr>
          <p:nvPr>
            <p:ph idx="1"/>
          </p:nvPr>
        </p:nvSpPr>
        <p:spPr>
          <a:xfrm>
            <a:off x="832054" y="1613668"/>
            <a:ext cx="10515600" cy="4842950"/>
          </a:xfrm>
        </p:spPr>
        <p:txBody>
          <a:bodyPr vert="horz" lIns="91440" tIns="45720" rIns="91440" bIns="45720" rtlCol="0" anchor="t">
            <a:normAutofit/>
          </a:bodyPr>
          <a:lstStyle/>
          <a:p>
            <a:pPr marL="0" indent="0">
              <a:buNone/>
            </a:pPr>
            <a:r>
              <a:rPr lang="en-US">
                <a:cs typeface="Calibri"/>
              </a:rPr>
              <a:t>Everyone outside of the German branch is one step removed from critical aspects of the business warehouse.</a:t>
            </a:r>
          </a:p>
          <a:p>
            <a:pPr lvl="1"/>
            <a:r>
              <a:rPr lang="en-US">
                <a:cs typeface="Calibri"/>
              </a:rPr>
              <a:t>Analysts in Germany can’t collaborate directly within our environment</a:t>
            </a:r>
          </a:p>
          <a:p>
            <a:pPr lvl="1"/>
            <a:r>
              <a:rPr lang="en-US">
                <a:cs typeface="Calibri"/>
              </a:rPr>
              <a:t>Current systems without cloud create a bottleneck from German HQ to other sites.</a:t>
            </a:r>
          </a:p>
          <a:p>
            <a:pPr lvl="1"/>
            <a:r>
              <a:rPr lang="en-US">
                <a:cs typeface="Calibri"/>
              </a:rPr>
              <a:t>Critical supply chain analytic visualizations are limited to one branch for view, which causes our agile methodology to suffer.</a:t>
            </a:r>
          </a:p>
          <a:p>
            <a:pPr lvl="1"/>
            <a:r>
              <a:rPr lang="en-US">
                <a:cs typeface="Calibri"/>
              </a:rPr>
              <a:t>1 or 2 people at other sites who have access to systems in Germany, access is still limited. Query requests for direct access to information on Germany HQ systems must first go through onsite analysts then sent to the German HQ analysts.</a:t>
            </a:r>
          </a:p>
          <a:p>
            <a:pPr marL="1371600" lvl="2" indent="-457200">
              <a:buAutoNum type="romanUcPeriod"/>
            </a:pPr>
            <a:r>
              <a:rPr lang="en-US" sz="1800">
                <a:cs typeface="Calibri"/>
              </a:rPr>
              <a:t>Sometime there is miscommunication on what information is requested and sent when having to go through all these different channels between onsite analysts and Germany HQ.</a:t>
            </a:r>
          </a:p>
          <a:p>
            <a:pPr marL="914400" lvl="2" indent="0">
              <a:buNone/>
            </a:pPr>
            <a:endParaRPr lang="en-US" sz="1800">
              <a:cs typeface="Calibri"/>
            </a:endParaRPr>
          </a:p>
          <a:p>
            <a:pPr marL="1371600" lvl="2" indent="-457200">
              <a:buAutoNum type="romanUcPeriod"/>
            </a:pPr>
            <a:endParaRPr lang="en-US">
              <a:cs typeface="Calibri"/>
            </a:endParaRPr>
          </a:p>
        </p:txBody>
      </p:sp>
      <p:grpSp>
        <p:nvGrpSpPr>
          <p:cNvPr id="4" name="Group 3">
            <a:extLst>
              <a:ext uri="{FF2B5EF4-FFF2-40B4-BE49-F238E27FC236}">
                <a16:creationId xmlns:a16="http://schemas.microsoft.com/office/drawing/2014/main" id="{AA95C0A1-78C9-1304-7777-E15556AC483E}"/>
              </a:ext>
            </a:extLst>
          </p:cNvPr>
          <p:cNvGrpSpPr/>
          <p:nvPr/>
        </p:nvGrpSpPr>
        <p:grpSpPr>
          <a:xfrm>
            <a:off x="-2492886" y="6302829"/>
            <a:ext cx="16716889" cy="651894"/>
            <a:chOff x="-2492886" y="6302829"/>
            <a:chExt cx="16716889" cy="651894"/>
          </a:xfrm>
        </p:grpSpPr>
        <p:pic>
          <p:nvPicPr>
            <p:cNvPr id="5" name="Graphic 4" descr="Chevron arrows with solid fill">
              <a:extLst>
                <a:ext uri="{FF2B5EF4-FFF2-40B4-BE49-F238E27FC236}">
                  <a16:creationId xmlns:a16="http://schemas.microsoft.com/office/drawing/2014/main" id="{313333CE-0937-B21E-0D09-325C534E34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flipH="1">
              <a:off x="3209896" y="600047"/>
              <a:ext cx="555171" cy="11960735"/>
            </a:xfrm>
            <a:prstGeom prst="rect">
              <a:avLst/>
            </a:prstGeom>
          </p:spPr>
        </p:pic>
        <p:pic>
          <p:nvPicPr>
            <p:cNvPr id="6" name="Graphic 5" descr="Chevron arrows with solid fill">
              <a:extLst>
                <a:ext uri="{FF2B5EF4-FFF2-40B4-BE49-F238E27FC236}">
                  <a16:creationId xmlns:a16="http://schemas.microsoft.com/office/drawing/2014/main" id="{3AB8D4C5-A741-E38C-1D95-F8F371D2B6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flipH="1">
              <a:off x="9097269" y="1827989"/>
              <a:ext cx="555171" cy="9698297"/>
            </a:xfrm>
            <a:prstGeom prst="rect">
              <a:avLst/>
            </a:prstGeom>
          </p:spPr>
        </p:pic>
      </p:grpSp>
    </p:spTree>
    <p:extLst>
      <p:ext uri="{BB962C8B-B14F-4D97-AF65-F5344CB8AC3E}">
        <p14:creationId xmlns:p14="http://schemas.microsoft.com/office/powerpoint/2010/main" val="2741965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FEFF-11F9-7E89-2D5F-051BB3236831}"/>
              </a:ext>
            </a:extLst>
          </p:cNvPr>
          <p:cNvSpPr>
            <a:spLocks noGrp="1"/>
          </p:cNvSpPr>
          <p:nvPr>
            <p:ph type="title"/>
          </p:nvPr>
        </p:nvSpPr>
        <p:spPr>
          <a:xfrm>
            <a:off x="51620" y="365125"/>
            <a:ext cx="12076469" cy="1350143"/>
          </a:xfrm>
        </p:spPr>
        <p:txBody>
          <a:bodyPr/>
          <a:lstStyle/>
          <a:p>
            <a:pPr algn="ctr"/>
            <a:r>
              <a:rPr lang="en-US" sz="4000" err="1">
                <a:latin typeface="Nordique Inline"/>
                <a:cs typeface="Calibri Light"/>
              </a:rPr>
              <a:t>Cloud</a:t>
            </a:r>
            <a:r>
              <a:rPr lang="en-US" sz="4000" b="1" err="1">
                <a:solidFill>
                  <a:schemeClr val="accent1">
                    <a:lumMod val="50000"/>
                  </a:schemeClr>
                </a:solidFill>
                <a:latin typeface="Nordique Inline"/>
                <a:cs typeface="Calibri Light"/>
              </a:rPr>
              <a:t>Chase</a:t>
            </a:r>
            <a:r>
              <a:rPr lang="en-US" sz="4000">
                <a:latin typeface="Nordique Inline"/>
                <a:cs typeface="Calibri Light"/>
              </a:rPr>
              <a:t> </a:t>
            </a:r>
            <a:r>
              <a:rPr lang="en-US" sz="4000" b="1">
                <a:latin typeface="Nordique Inline"/>
                <a:cs typeface="Calibri Light"/>
              </a:rPr>
              <a:t>Technology </a:t>
            </a:r>
            <a:r>
              <a:rPr lang="en-US" sz="4000" b="1">
                <a:latin typeface="Verdana Pro"/>
                <a:ea typeface="+mj-lt"/>
                <a:cs typeface="+mj-lt"/>
              </a:rPr>
              <a:t>– Logistic Benefits with Cloud</a:t>
            </a:r>
          </a:p>
        </p:txBody>
      </p:sp>
      <p:sp>
        <p:nvSpPr>
          <p:cNvPr id="3" name="Content Placeholder 2">
            <a:extLst>
              <a:ext uri="{FF2B5EF4-FFF2-40B4-BE49-F238E27FC236}">
                <a16:creationId xmlns:a16="http://schemas.microsoft.com/office/drawing/2014/main" id="{E6D2C1A9-C467-0256-F208-9D717CE2AF5D}"/>
              </a:ext>
            </a:extLst>
          </p:cNvPr>
          <p:cNvSpPr>
            <a:spLocks noGrp="1"/>
          </p:cNvSpPr>
          <p:nvPr>
            <p:ph idx="1"/>
          </p:nvPr>
        </p:nvSpPr>
        <p:spPr>
          <a:xfrm>
            <a:off x="579407" y="1710606"/>
            <a:ext cx="8704053" cy="4814196"/>
          </a:xfrm>
        </p:spPr>
        <p:txBody>
          <a:bodyPr vert="horz" lIns="91440" tIns="45720" rIns="91440" bIns="45720" rtlCol="0" anchor="t">
            <a:normAutofit lnSpcReduction="10000"/>
          </a:bodyPr>
          <a:lstStyle/>
          <a:p>
            <a:pPr marL="0" indent="0">
              <a:buNone/>
            </a:pPr>
            <a:r>
              <a:rPr lang="en-US">
                <a:cs typeface="Calibri"/>
              </a:rPr>
              <a:t>Migrating systems to the cloud will remove many of the logistical problems that are created with current systems.</a:t>
            </a:r>
          </a:p>
          <a:p>
            <a:pPr>
              <a:buFont typeface="Calibri" panose="020B0604020202020204" pitchFamily="34" charset="0"/>
              <a:buChar char="-"/>
            </a:pPr>
            <a:r>
              <a:rPr lang="en-US" sz="2000">
                <a:cs typeface="Calibri"/>
              </a:rPr>
              <a:t>Will link many systems together ensuring Germany HQ and other sites are up-to-date with crucial information.</a:t>
            </a:r>
          </a:p>
          <a:p>
            <a:pPr>
              <a:buFont typeface="Calibri" panose="020B0604020202020204" pitchFamily="34" charset="0"/>
              <a:buChar char="-"/>
            </a:pPr>
            <a:r>
              <a:rPr lang="en-US" sz="2000">
                <a:cs typeface="Calibri"/>
              </a:rPr>
              <a:t>Will allow everyone to see real time updates to files and other information. Cutting down on time people spend requesting then waiting for information &amp; files.</a:t>
            </a:r>
          </a:p>
          <a:p>
            <a:pPr>
              <a:buFont typeface="Calibri" panose="020B0604020202020204" pitchFamily="34" charset="0"/>
              <a:buChar char="-"/>
            </a:pPr>
            <a:r>
              <a:rPr lang="en-US" sz="2000">
                <a:cs typeface="Calibri"/>
              </a:rPr>
              <a:t>Decreased downtime for managing changes, with cloud-based features for developers to improve their capabilities creating and managing changes. (</a:t>
            </a:r>
            <a:r>
              <a:rPr lang="en-US" sz="1400">
                <a:hlinkClick r:id="rId2"/>
              </a:rPr>
              <a:t>Developing on the ABAP Platform | SAP Help Portal</a:t>
            </a:r>
            <a:r>
              <a:rPr lang="en-US" sz="1400"/>
              <a:t>)</a:t>
            </a:r>
            <a:endParaRPr lang="en-US" sz="1400">
              <a:cs typeface="Calibri"/>
            </a:endParaRPr>
          </a:p>
          <a:p>
            <a:pPr lvl="1">
              <a:buFont typeface="Calibri" panose="020B0604020202020204" pitchFamily="34" charset="0"/>
              <a:buChar char="-"/>
            </a:pPr>
            <a:r>
              <a:rPr lang="en-US" sz="1600">
                <a:cs typeface="Calibri"/>
              </a:rPr>
              <a:t>Deeper customized UI development for applications</a:t>
            </a:r>
          </a:p>
          <a:p>
            <a:pPr lvl="1">
              <a:buFont typeface="Calibri" panose="020B0604020202020204" pitchFamily="34" charset="0"/>
              <a:buChar char="-"/>
            </a:pPr>
            <a:r>
              <a:rPr lang="en-US" sz="1600">
                <a:cs typeface="Calibri"/>
              </a:rPr>
              <a:t>All classic ABAP Development enhanced through tools, profiling,  and metadata analysis</a:t>
            </a:r>
          </a:p>
          <a:p>
            <a:pPr>
              <a:buFont typeface="Calibri" panose="020B0604020202020204" pitchFamily="34" charset="0"/>
              <a:buChar char="-"/>
            </a:pPr>
            <a:r>
              <a:rPr lang="en-US" sz="2000">
                <a:cs typeface="Calibri"/>
              </a:rPr>
              <a:t>Cloud Chasers is continuingly grown, currently at a rapid pace, migrating to the cloud ensures that the increased workloads are compensated for by allotting more resources when needed.</a:t>
            </a:r>
          </a:p>
          <a:p>
            <a:pPr>
              <a:buFont typeface="Calibri" panose="020B0604020202020204" pitchFamily="34" charset="0"/>
              <a:buChar char="-"/>
            </a:pPr>
            <a:endParaRPr lang="en-US" sz="2000">
              <a:cs typeface="Calibri"/>
            </a:endParaRPr>
          </a:p>
          <a:p>
            <a:pPr marL="457200" lvl="1" indent="0">
              <a:buNone/>
            </a:pPr>
            <a:endParaRPr lang="en-US">
              <a:cs typeface="Calibri"/>
            </a:endParaRPr>
          </a:p>
        </p:txBody>
      </p:sp>
      <p:grpSp>
        <p:nvGrpSpPr>
          <p:cNvPr id="4" name="Group 3">
            <a:extLst>
              <a:ext uri="{FF2B5EF4-FFF2-40B4-BE49-F238E27FC236}">
                <a16:creationId xmlns:a16="http://schemas.microsoft.com/office/drawing/2014/main" id="{69D8698D-B736-141A-4334-6B682FBF0AEB}"/>
              </a:ext>
            </a:extLst>
          </p:cNvPr>
          <p:cNvGrpSpPr/>
          <p:nvPr/>
        </p:nvGrpSpPr>
        <p:grpSpPr>
          <a:xfrm>
            <a:off x="-2492886" y="6302829"/>
            <a:ext cx="16716889" cy="651894"/>
            <a:chOff x="-2492886" y="6302829"/>
            <a:chExt cx="16716889" cy="651894"/>
          </a:xfrm>
        </p:grpSpPr>
        <p:pic>
          <p:nvPicPr>
            <p:cNvPr id="5" name="Graphic 4" descr="Chevron arrows with solid fill">
              <a:extLst>
                <a:ext uri="{FF2B5EF4-FFF2-40B4-BE49-F238E27FC236}">
                  <a16:creationId xmlns:a16="http://schemas.microsoft.com/office/drawing/2014/main" id="{C9BBCB98-EF57-7913-EC64-F290E44AEB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flipH="1">
              <a:off x="3209896" y="600047"/>
              <a:ext cx="555171" cy="11960735"/>
            </a:xfrm>
            <a:prstGeom prst="rect">
              <a:avLst/>
            </a:prstGeom>
          </p:spPr>
        </p:pic>
        <p:pic>
          <p:nvPicPr>
            <p:cNvPr id="6" name="Graphic 5" descr="Chevron arrows with solid fill">
              <a:extLst>
                <a:ext uri="{FF2B5EF4-FFF2-40B4-BE49-F238E27FC236}">
                  <a16:creationId xmlns:a16="http://schemas.microsoft.com/office/drawing/2014/main" id="{EB904146-C2F0-28A0-65E2-0D2C2038FE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flipH="1">
              <a:off x="9097269" y="1827989"/>
              <a:ext cx="555171" cy="9698297"/>
            </a:xfrm>
            <a:prstGeom prst="rect">
              <a:avLst/>
            </a:prstGeom>
          </p:spPr>
        </p:pic>
      </p:grpSp>
      <p:pic>
        <p:nvPicPr>
          <p:cNvPr id="7" name="Picture 7" descr="Cloud Computing Free Stock Photo - Public Domain Pictures">
            <a:extLst>
              <a:ext uri="{FF2B5EF4-FFF2-40B4-BE49-F238E27FC236}">
                <a16:creationId xmlns:a16="http://schemas.microsoft.com/office/drawing/2014/main" id="{30808995-FC6A-49AD-4C35-562650562856}"/>
              </a:ext>
            </a:extLst>
          </p:cNvPr>
          <p:cNvPicPr>
            <a:picLocks noChangeAspect="1"/>
          </p:cNvPicPr>
          <p:nvPr/>
        </p:nvPicPr>
        <p:blipFill>
          <a:blip r:embed="rId5"/>
          <a:stretch>
            <a:fillRect/>
          </a:stretch>
        </p:blipFill>
        <p:spPr>
          <a:xfrm>
            <a:off x="9095118" y="2180858"/>
            <a:ext cx="3102633" cy="3675225"/>
          </a:xfrm>
          <a:prstGeom prst="rect">
            <a:avLst/>
          </a:prstGeom>
        </p:spPr>
      </p:pic>
    </p:spTree>
    <p:extLst>
      <p:ext uri="{BB962C8B-B14F-4D97-AF65-F5344CB8AC3E}">
        <p14:creationId xmlns:p14="http://schemas.microsoft.com/office/powerpoint/2010/main" val="21134163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AA63B34DF887346BF4A1E88A5155DC6" ma:contentTypeVersion="2" ma:contentTypeDescription="Create a new document." ma:contentTypeScope="" ma:versionID="73c2a383e75b03ef1cc844bfd1b898c9">
  <xsd:schema xmlns:xsd="http://www.w3.org/2001/XMLSchema" xmlns:xs="http://www.w3.org/2001/XMLSchema" xmlns:p="http://schemas.microsoft.com/office/2006/metadata/properties" xmlns:ns2="a5869d55-abcb-4d82-b604-7f683ac57868" targetNamespace="http://schemas.microsoft.com/office/2006/metadata/properties" ma:root="true" ma:fieldsID="8ecad3f071e5cf744284d25510d2038d" ns2:_="">
    <xsd:import namespace="a5869d55-abcb-4d82-b604-7f683ac5786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869d55-abcb-4d82-b604-7f683ac578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CA0B0C-603C-4509-8A15-638EADC9F23C}">
  <ds:schemaRefs>
    <ds:schemaRef ds:uri="http://schemas.microsoft.com/sharepoint/v3/contenttype/forms"/>
  </ds:schemaRefs>
</ds:datastoreItem>
</file>

<file path=customXml/itemProps2.xml><?xml version="1.0" encoding="utf-8"?>
<ds:datastoreItem xmlns:ds="http://schemas.openxmlformats.org/officeDocument/2006/customXml" ds:itemID="{2FDAF909-A042-47E7-A633-945AF420C467}">
  <ds:schemaRefs>
    <ds:schemaRef ds:uri="a5869d55-abcb-4d82-b604-7f683ac5786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4047AD3-3807-450E-9A4D-EAE289246F38}">
  <ds:schemaRefs>
    <ds:schemaRef ds:uri="a5869d55-abcb-4d82-b604-7f683ac5786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3</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CloudChase Technology</vt:lpstr>
      <vt:lpstr>CloudChase Technology - Case Study context</vt:lpstr>
      <vt:lpstr>CloudChase Technology – Current State</vt:lpstr>
      <vt:lpstr>PowerPoint Presentation</vt:lpstr>
      <vt:lpstr>CloudChase Technology – Current State</vt:lpstr>
      <vt:lpstr>CloudChase Technology - Case for Migration</vt:lpstr>
      <vt:lpstr>CloudChase Technology – Business Solution</vt:lpstr>
      <vt:lpstr>CloudChase Technology – Logistic Problems without Cloud</vt:lpstr>
      <vt:lpstr>CloudChase Technology – Logistic Benefits with Cloud</vt:lpstr>
      <vt:lpstr>CloudChase Technology – Management Problem</vt:lpstr>
      <vt:lpstr>CloudChase Technology – Management Solution</vt:lpstr>
      <vt:lpstr>CloudChase Technology – Security Benefits</vt:lpstr>
      <vt:lpstr>CloudChase Technology – Financial Analysis</vt:lpstr>
      <vt:lpstr>CloudChase Technology – 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2023-03-13T22:19:16Z</dcterms:created>
  <dcterms:modified xsi:type="dcterms:W3CDTF">2023-03-21T00:16:43Z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0x010100FAA63B34DF887346BF4A1E88A5155DC6</vt:lpwstr>
  </property>
</Properties>
</file>