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4"/>
  </p:sldMasterIdLst>
  <p:notesMasterIdLst>
    <p:notesMasterId r:id="rId28"/>
  </p:notesMasterIdLst>
  <p:sldIdLst>
    <p:sldId id="256" r:id="rId5"/>
    <p:sldId id="275" r:id="rId6"/>
    <p:sldId id="265" r:id="rId7"/>
    <p:sldId id="271" r:id="rId8"/>
    <p:sldId id="279" r:id="rId9"/>
    <p:sldId id="258" r:id="rId10"/>
    <p:sldId id="274" r:id="rId11"/>
    <p:sldId id="260" r:id="rId12"/>
    <p:sldId id="269" r:id="rId13"/>
    <p:sldId id="281" r:id="rId14"/>
    <p:sldId id="277" r:id="rId15"/>
    <p:sldId id="276" r:id="rId16"/>
    <p:sldId id="280" r:id="rId17"/>
    <p:sldId id="270" r:id="rId18"/>
    <p:sldId id="278" r:id="rId19"/>
    <p:sldId id="273" r:id="rId20"/>
    <p:sldId id="263" r:id="rId21"/>
    <p:sldId id="282" r:id="rId22"/>
    <p:sldId id="268" r:id="rId23"/>
    <p:sldId id="272" r:id="rId24"/>
    <p:sldId id="264" r:id="rId25"/>
    <p:sldId id="266"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3D366-E3AB-4916-9E4F-95EDF3A0F4BE}" v="3962" dt="2022-12-08T23:36:09.485"/>
    <p1510:client id="{6F6EA433-7A39-A2FE-EB05-286911A159CF}" v="7" dt="2022-12-14T23:41:06.346"/>
    <p1510:client id="{70802E78-34B0-D849-5506-0183FDA18414}" v="2" dt="2022-12-08T01:19:00.690"/>
    <p1510:client id="{97735925-5D92-2A65-5EFD-F9B3D6BBD316}" v="312" dt="2022-12-14T21:00:21.013"/>
    <p1510:client id="{BD0FE6C7-6543-E181-F6CD-B61099B6CD83}" v="20" dt="2022-12-14T23:27:57.537"/>
    <p1510:client id="{FB25DB8C-C699-2B2D-D883-95415DDEDF13}" v="6" dt="2022-12-14T14:32:16.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R Maugeri" userId="S::jrmauger@syr.edu::8799ce32-3827-4d97-a49f-8b3481c408cb" providerId="AD" clId="Web-{0484E9AB-0F0D-839D-009E-2FA8AC7FD26A}"/>
    <pc:docChg chg="addSld modSld sldOrd">
      <pc:chgData name="Joseph R Maugeri" userId="S::jrmauger@syr.edu::8799ce32-3827-4d97-a49f-8b3481c408cb" providerId="AD" clId="Web-{0484E9AB-0F0D-839D-009E-2FA8AC7FD26A}" dt="2022-12-04T17:05:07.272" v="1581" actId="20577"/>
      <pc:docMkLst>
        <pc:docMk/>
      </pc:docMkLst>
      <pc:sldChg chg="ord">
        <pc:chgData name="Joseph R Maugeri" userId="S::jrmauger@syr.edu::8799ce32-3827-4d97-a49f-8b3481c408cb" providerId="AD" clId="Web-{0484E9AB-0F0D-839D-009E-2FA8AC7FD26A}" dt="2022-12-04T16:40:14.472" v="1165"/>
        <pc:sldMkLst>
          <pc:docMk/>
          <pc:sldMk cId="3230611565" sldId="261"/>
        </pc:sldMkLst>
      </pc:sldChg>
      <pc:sldChg chg="modSp">
        <pc:chgData name="Joseph R Maugeri" userId="S::jrmauger@syr.edu::8799ce32-3827-4d97-a49f-8b3481c408cb" providerId="AD" clId="Web-{0484E9AB-0F0D-839D-009E-2FA8AC7FD26A}" dt="2022-12-04T15:54:26.507" v="615" actId="20577"/>
        <pc:sldMkLst>
          <pc:docMk/>
          <pc:sldMk cId="3229288780" sldId="263"/>
        </pc:sldMkLst>
        <pc:spChg chg="mod">
          <ac:chgData name="Joseph R Maugeri" userId="S::jrmauger@syr.edu::8799ce32-3827-4d97-a49f-8b3481c408cb" providerId="AD" clId="Web-{0484E9AB-0F0D-839D-009E-2FA8AC7FD26A}" dt="2022-12-04T15:54:26.507" v="615" actId="20577"/>
          <ac:spMkLst>
            <pc:docMk/>
            <pc:sldMk cId="3229288780" sldId="263"/>
            <ac:spMk id="3" creationId="{4DFFEA1A-4AB7-9EB9-3B5B-EF03FBFC7338}"/>
          </ac:spMkLst>
        </pc:spChg>
      </pc:sldChg>
      <pc:sldChg chg="modSp">
        <pc:chgData name="Joseph R Maugeri" userId="S::jrmauger@syr.edu::8799ce32-3827-4d97-a49f-8b3481c408cb" providerId="AD" clId="Web-{0484E9AB-0F0D-839D-009E-2FA8AC7FD26A}" dt="2022-12-04T15:46:51.315" v="321" actId="20577"/>
        <pc:sldMkLst>
          <pc:docMk/>
          <pc:sldMk cId="2572150149" sldId="264"/>
        </pc:sldMkLst>
        <pc:spChg chg="mod">
          <ac:chgData name="Joseph R Maugeri" userId="S::jrmauger@syr.edu::8799ce32-3827-4d97-a49f-8b3481c408cb" providerId="AD" clId="Web-{0484E9AB-0F0D-839D-009E-2FA8AC7FD26A}" dt="2022-12-04T15:46:51.315" v="321" actId="20577"/>
          <ac:spMkLst>
            <pc:docMk/>
            <pc:sldMk cId="2572150149" sldId="264"/>
            <ac:spMk id="3" creationId="{95A70921-6B6B-8A83-6C98-48A2BCABAB23}"/>
          </ac:spMkLst>
        </pc:spChg>
      </pc:sldChg>
      <pc:sldChg chg="ord">
        <pc:chgData name="Joseph R Maugeri" userId="S::jrmauger@syr.edu::8799ce32-3827-4d97-a49f-8b3481c408cb" providerId="AD" clId="Web-{0484E9AB-0F0D-839D-009E-2FA8AC7FD26A}" dt="2022-12-04T16:40:09.956" v="1164"/>
        <pc:sldMkLst>
          <pc:docMk/>
          <pc:sldMk cId="2979981122" sldId="265"/>
        </pc:sldMkLst>
      </pc:sldChg>
      <pc:sldChg chg="modSp ord">
        <pc:chgData name="Joseph R Maugeri" userId="S::jrmauger@syr.edu::8799ce32-3827-4d97-a49f-8b3481c408cb" providerId="AD" clId="Web-{0484E9AB-0F0D-839D-009E-2FA8AC7FD26A}" dt="2022-12-04T15:50:40.468" v="441" actId="20577"/>
        <pc:sldMkLst>
          <pc:docMk/>
          <pc:sldMk cId="4000976544" sldId="267"/>
        </pc:sldMkLst>
        <pc:spChg chg="mod">
          <ac:chgData name="Joseph R Maugeri" userId="S::jrmauger@syr.edu::8799ce32-3827-4d97-a49f-8b3481c408cb" providerId="AD" clId="Web-{0484E9AB-0F0D-839D-009E-2FA8AC7FD26A}" dt="2022-12-04T15:50:40.468" v="441" actId="20577"/>
          <ac:spMkLst>
            <pc:docMk/>
            <pc:sldMk cId="4000976544" sldId="267"/>
            <ac:spMk id="4" creationId="{7DE55655-41E2-B840-8097-6AAEBDEA0F72}"/>
          </ac:spMkLst>
        </pc:spChg>
      </pc:sldChg>
      <pc:sldChg chg="addSp delSp modSp">
        <pc:chgData name="Joseph R Maugeri" userId="S::jrmauger@syr.edu::8799ce32-3827-4d97-a49f-8b3481c408cb" providerId="AD" clId="Web-{0484E9AB-0F0D-839D-009E-2FA8AC7FD26A}" dt="2022-12-04T16:22:37.868" v="761" actId="20577"/>
        <pc:sldMkLst>
          <pc:docMk/>
          <pc:sldMk cId="3483649483" sldId="269"/>
        </pc:sldMkLst>
        <pc:spChg chg="mod">
          <ac:chgData name="Joseph R Maugeri" userId="S::jrmauger@syr.edu::8799ce32-3827-4d97-a49f-8b3481c408cb" providerId="AD" clId="Web-{0484E9AB-0F0D-839D-009E-2FA8AC7FD26A}" dt="2022-12-04T15:57:08.278" v="653"/>
          <ac:spMkLst>
            <pc:docMk/>
            <pc:sldMk cId="3483649483" sldId="269"/>
            <ac:spMk id="3" creationId="{834672EF-8B6A-5D14-0038-63C54D7EE0D0}"/>
          </ac:spMkLst>
        </pc:spChg>
        <pc:spChg chg="add mod">
          <ac:chgData name="Joseph R Maugeri" userId="S::jrmauger@syr.edu::8799ce32-3827-4d97-a49f-8b3481c408cb" providerId="AD" clId="Web-{0484E9AB-0F0D-839D-009E-2FA8AC7FD26A}" dt="2022-12-04T16:22:37.868" v="761" actId="20577"/>
          <ac:spMkLst>
            <pc:docMk/>
            <pc:sldMk cId="3483649483" sldId="269"/>
            <ac:spMk id="7" creationId="{4953BEC2-44F2-11D2-1C89-AEBC5DEC78CE}"/>
          </ac:spMkLst>
        </pc:spChg>
        <pc:spChg chg="mod">
          <ac:chgData name="Joseph R Maugeri" userId="S::jrmauger@syr.edu::8799ce32-3827-4d97-a49f-8b3481c408cb" providerId="AD" clId="Web-{0484E9AB-0F0D-839D-009E-2FA8AC7FD26A}" dt="2022-12-04T15:55:48.151" v="622"/>
          <ac:spMkLst>
            <pc:docMk/>
            <pc:sldMk cId="3483649483" sldId="269"/>
            <ac:spMk id="8" creationId="{D899E734-E8C7-96B7-7256-09529A50FCBD}"/>
          </ac:spMkLst>
        </pc:spChg>
        <pc:spChg chg="add mod">
          <ac:chgData name="Joseph R Maugeri" userId="S::jrmauger@syr.edu::8799ce32-3827-4d97-a49f-8b3481c408cb" providerId="AD" clId="Web-{0484E9AB-0F0D-839D-009E-2FA8AC7FD26A}" dt="2022-12-04T16:20:05.141" v="666" actId="1076"/>
          <ac:spMkLst>
            <pc:docMk/>
            <pc:sldMk cId="3483649483" sldId="269"/>
            <ac:spMk id="11" creationId="{B92F8419-27E5-D6D4-52EA-58AF632F3BBC}"/>
          </ac:spMkLst>
        </pc:spChg>
        <pc:spChg chg="mod">
          <ac:chgData name="Joseph R Maugeri" userId="S::jrmauger@syr.edu::8799ce32-3827-4d97-a49f-8b3481c408cb" providerId="AD" clId="Web-{0484E9AB-0F0D-839D-009E-2FA8AC7FD26A}" dt="2022-12-04T15:55:46.338" v="621"/>
          <ac:spMkLst>
            <pc:docMk/>
            <pc:sldMk cId="3483649483" sldId="269"/>
            <ac:spMk id="12" creationId="{B6569EA9-BDC9-BD91-1BA5-D8CB5E1A7586}"/>
          </ac:spMkLst>
        </pc:spChg>
        <pc:spChg chg="mod">
          <ac:chgData name="Joseph R Maugeri" userId="S::jrmauger@syr.edu::8799ce32-3827-4d97-a49f-8b3481c408cb" providerId="AD" clId="Web-{0484E9AB-0F0D-839D-009E-2FA8AC7FD26A}" dt="2022-12-04T15:55:44.322" v="620"/>
          <ac:spMkLst>
            <pc:docMk/>
            <pc:sldMk cId="3483649483" sldId="269"/>
            <ac:spMk id="20" creationId="{3B45D4EA-6ED0-4695-2285-4CE84F17F310}"/>
          </ac:spMkLst>
        </pc:spChg>
        <pc:spChg chg="mod">
          <ac:chgData name="Joseph R Maugeri" userId="S::jrmauger@syr.edu::8799ce32-3827-4d97-a49f-8b3481c408cb" providerId="AD" clId="Web-{0484E9AB-0F0D-839D-009E-2FA8AC7FD26A}" dt="2022-12-04T15:55:37.885" v="616"/>
          <ac:spMkLst>
            <pc:docMk/>
            <pc:sldMk cId="3483649483" sldId="269"/>
            <ac:spMk id="35" creationId="{C62652A9-23A9-C781-7AA7-AA4CC5FB667E}"/>
          </ac:spMkLst>
        </pc:spChg>
        <pc:spChg chg="del">
          <ac:chgData name="Joseph R Maugeri" userId="S::jrmauger@syr.edu::8799ce32-3827-4d97-a49f-8b3481c408cb" providerId="AD" clId="Web-{0484E9AB-0F0D-839D-009E-2FA8AC7FD26A}" dt="2022-12-04T15:56:47.262" v="640"/>
          <ac:spMkLst>
            <pc:docMk/>
            <pc:sldMk cId="3483649483" sldId="269"/>
            <ac:spMk id="40" creationId="{C46E77DF-D1C8-1D93-6E29-01222B20F7B2}"/>
          </ac:spMkLst>
        </pc:spChg>
        <pc:spChg chg="mod ord">
          <ac:chgData name="Joseph R Maugeri" userId="S::jrmauger@syr.edu::8799ce32-3827-4d97-a49f-8b3481c408cb" providerId="AD" clId="Web-{0484E9AB-0F0D-839D-009E-2FA8AC7FD26A}" dt="2022-12-04T15:57:04.153" v="652" actId="1076"/>
          <ac:spMkLst>
            <pc:docMk/>
            <pc:sldMk cId="3483649483" sldId="269"/>
            <ac:spMk id="42" creationId="{7B8464E3-4C10-82DD-8402-8DE260CD2267}"/>
          </ac:spMkLst>
        </pc:spChg>
        <pc:spChg chg="mod">
          <ac:chgData name="Joseph R Maugeri" userId="S::jrmauger@syr.edu::8799ce32-3827-4d97-a49f-8b3481c408cb" providerId="AD" clId="Web-{0484E9AB-0F0D-839D-009E-2FA8AC7FD26A}" dt="2022-12-04T15:55:40.744" v="618"/>
          <ac:spMkLst>
            <pc:docMk/>
            <pc:sldMk cId="3483649483" sldId="269"/>
            <ac:spMk id="52" creationId="{E1FCA913-D8AC-EA45-4F6C-2DD731634F7A}"/>
          </ac:spMkLst>
        </pc:spChg>
        <pc:spChg chg="mod">
          <ac:chgData name="Joseph R Maugeri" userId="S::jrmauger@syr.edu::8799ce32-3827-4d97-a49f-8b3481c408cb" providerId="AD" clId="Web-{0484E9AB-0F0D-839D-009E-2FA8AC7FD26A}" dt="2022-12-04T15:55:39.322" v="617"/>
          <ac:spMkLst>
            <pc:docMk/>
            <pc:sldMk cId="3483649483" sldId="269"/>
            <ac:spMk id="54" creationId="{AE0B5B6D-D3F2-857B-D3D4-E0E1D7798D42}"/>
          </ac:spMkLst>
        </pc:spChg>
        <pc:spChg chg="mod">
          <ac:chgData name="Joseph R Maugeri" userId="S::jrmauger@syr.edu::8799ce32-3827-4d97-a49f-8b3481c408cb" providerId="AD" clId="Web-{0484E9AB-0F0D-839D-009E-2FA8AC7FD26A}" dt="2022-12-04T15:55:42.244" v="619"/>
          <ac:spMkLst>
            <pc:docMk/>
            <pc:sldMk cId="3483649483" sldId="269"/>
            <ac:spMk id="57" creationId="{3728C718-8861-FAA0-6D2A-78A4C6B58BCE}"/>
          </ac:spMkLst>
        </pc:spChg>
        <pc:cxnChg chg="add mod">
          <ac:chgData name="Joseph R Maugeri" userId="S::jrmauger@syr.edu::8799ce32-3827-4d97-a49f-8b3481c408cb" providerId="AD" clId="Web-{0484E9AB-0F0D-839D-009E-2FA8AC7FD26A}" dt="2022-12-04T16:20:05.126" v="665" actId="1076"/>
          <ac:cxnSpMkLst>
            <pc:docMk/>
            <pc:sldMk cId="3483649483" sldId="269"/>
            <ac:cxnSpMk id="9" creationId="{2C91493B-43DB-3E24-047C-0EBA36FF5D9E}"/>
          </ac:cxnSpMkLst>
        </pc:cxnChg>
      </pc:sldChg>
      <pc:sldChg chg="modSp">
        <pc:chgData name="Joseph R Maugeri" userId="S::jrmauger@syr.edu::8799ce32-3827-4d97-a49f-8b3481c408cb" providerId="AD" clId="Web-{0484E9AB-0F0D-839D-009E-2FA8AC7FD26A}" dt="2022-12-04T15:50:07.311" v="435" actId="20577"/>
        <pc:sldMkLst>
          <pc:docMk/>
          <pc:sldMk cId="457682032" sldId="272"/>
        </pc:sldMkLst>
        <pc:spChg chg="mod">
          <ac:chgData name="Joseph R Maugeri" userId="S::jrmauger@syr.edu::8799ce32-3827-4d97-a49f-8b3481c408cb" providerId="AD" clId="Web-{0484E9AB-0F0D-839D-009E-2FA8AC7FD26A}" dt="2022-12-04T15:50:07.311" v="435" actId="20577"/>
          <ac:spMkLst>
            <pc:docMk/>
            <pc:sldMk cId="457682032" sldId="272"/>
            <ac:spMk id="3" creationId="{95A70921-6B6B-8A83-6C98-48A2BCABAB23}"/>
          </ac:spMkLst>
        </pc:spChg>
      </pc:sldChg>
      <pc:sldChg chg="modSp">
        <pc:chgData name="Joseph R Maugeri" userId="S::jrmauger@syr.edu::8799ce32-3827-4d97-a49f-8b3481c408cb" providerId="AD" clId="Web-{0484E9AB-0F0D-839D-009E-2FA8AC7FD26A}" dt="2022-12-04T16:19:38.812" v="660" actId="20577"/>
        <pc:sldMkLst>
          <pc:docMk/>
          <pc:sldMk cId="2912237345" sldId="273"/>
        </pc:sldMkLst>
        <pc:spChg chg="mod">
          <ac:chgData name="Joseph R Maugeri" userId="S::jrmauger@syr.edu::8799ce32-3827-4d97-a49f-8b3481c408cb" providerId="AD" clId="Web-{0484E9AB-0F0D-839D-009E-2FA8AC7FD26A}" dt="2022-12-04T16:19:38.812" v="660" actId="20577"/>
          <ac:spMkLst>
            <pc:docMk/>
            <pc:sldMk cId="2912237345" sldId="273"/>
            <ac:spMk id="3" creationId="{4DFFEA1A-4AB7-9EB9-3B5B-EF03FBFC7338}"/>
          </ac:spMkLst>
        </pc:spChg>
      </pc:sldChg>
      <pc:sldChg chg="modSp ord">
        <pc:chgData name="Joseph R Maugeri" userId="S::jrmauger@syr.edu::8799ce32-3827-4d97-a49f-8b3481c408cb" providerId="AD" clId="Web-{0484E9AB-0F0D-839D-009E-2FA8AC7FD26A}" dt="2022-12-04T16:59:10.381" v="1380" actId="14100"/>
        <pc:sldMkLst>
          <pc:docMk/>
          <pc:sldMk cId="3446705467" sldId="274"/>
        </pc:sldMkLst>
        <pc:spChg chg="mod">
          <ac:chgData name="Joseph R Maugeri" userId="S::jrmauger@syr.edu::8799ce32-3827-4d97-a49f-8b3481c408cb" providerId="AD" clId="Web-{0484E9AB-0F0D-839D-009E-2FA8AC7FD26A}" dt="2022-12-04T16:59:10.381" v="1380" actId="14100"/>
          <ac:spMkLst>
            <pc:docMk/>
            <pc:sldMk cId="3446705467" sldId="274"/>
            <ac:spMk id="4" creationId="{C8632931-90AB-27EC-02CB-01D863F334FD}"/>
          </ac:spMkLst>
        </pc:spChg>
      </pc:sldChg>
      <pc:sldChg chg="addSp delSp modSp add ord replId">
        <pc:chgData name="Joseph R Maugeri" userId="S::jrmauger@syr.edu::8799ce32-3827-4d97-a49f-8b3481c408cb" providerId="AD" clId="Web-{0484E9AB-0F0D-839D-009E-2FA8AC7FD26A}" dt="2022-12-04T17:05:07.272" v="1581" actId="20577"/>
        <pc:sldMkLst>
          <pc:docMk/>
          <pc:sldMk cId="294287484" sldId="280"/>
        </pc:sldMkLst>
        <pc:spChg chg="mod">
          <ac:chgData name="Joseph R Maugeri" userId="S::jrmauger@syr.edu::8799ce32-3827-4d97-a49f-8b3481c408cb" providerId="AD" clId="Web-{0484E9AB-0F0D-839D-009E-2FA8AC7FD26A}" dt="2022-12-04T15:38:11.825" v="11" actId="20577"/>
          <ac:spMkLst>
            <pc:docMk/>
            <pc:sldMk cId="294287484" sldId="280"/>
            <ac:spMk id="2" creationId="{4281B64E-0167-B4F8-A084-69072308690C}"/>
          </ac:spMkLst>
        </pc:spChg>
        <pc:spChg chg="mod">
          <ac:chgData name="Joseph R Maugeri" userId="S::jrmauger@syr.edu::8799ce32-3827-4d97-a49f-8b3481c408cb" providerId="AD" clId="Web-{0484E9AB-0F0D-839D-009E-2FA8AC7FD26A}" dt="2022-12-04T17:05:07.272" v="1581" actId="20577"/>
          <ac:spMkLst>
            <pc:docMk/>
            <pc:sldMk cId="294287484" sldId="280"/>
            <ac:spMk id="3" creationId="{D3A9D71A-D46E-7096-875A-4D4FAAB5B539}"/>
          </ac:spMkLst>
        </pc:spChg>
        <pc:spChg chg="del">
          <ac:chgData name="Joseph R Maugeri" userId="S::jrmauger@syr.edu::8799ce32-3827-4d97-a49f-8b3481c408cb" providerId="AD" clId="Web-{0484E9AB-0F0D-839D-009E-2FA8AC7FD26A}" dt="2022-12-04T15:38:15.622" v="12"/>
          <ac:spMkLst>
            <pc:docMk/>
            <pc:sldMk cId="294287484" sldId="280"/>
            <ac:spMk id="4" creationId="{C8632931-90AB-27EC-02CB-01D863F334FD}"/>
          </ac:spMkLst>
        </pc:spChg>
        <pc:spChg chg="add del mod">
          <ac:chgData name="Joseph R Maugeri" userId="S::jrmauger@syr.edu::8799ce32-3827-4d97-a49f-8b3481c408cb" providerId="AD" clId="Web-{0484E9AB-0F0D-839D-009E-2FA8AC7FD26A}" dt="2022-12-04T15:38:17.747" v="13"/>
          <ac:spMkLst>
            <pc:docMk/>
            <pc:sldMk cId="294287484" sldId="280"/>
            <ac:spMk id="6" creationId="{7F946752-2D74-EE0E-1BE2-337D051CF5F9}"/>
          </ac:spMkLst>
        </pc:spChg>
      </pc:sldChg>
      <pc:sldChg chg="addSp delSp modSp add ord replId">
        <pc:chgData name="Joseph R Maugeri" userId="S::jrmauger@syr.edu::8799ce32-3827-4d97-a49f-8b3481c408cb" providerId="AD" clId="Web-{0484E9AB-0F0D-839D-009E-2FA8AC7FD26A}" dt="2022-12-04T16:35:30.528" v="1163" actId="20577"/>
        <pc:sldMkLst>
          <pc:docMk/>
          <pc:sldMk cId="938466440" sldId="281"/>
        </pc:sldMkLst>
        <pc:spChg chg="mod">
          <ac:chgData name="Joseph R Maugeri" userId="S::jrmauger@syr.edu::8799ce32-3827-4d97-a49f-8b3481c408cb" providerId="AD" clId="Web-{0484E9AB-0F0D-839D-009E-2FA8AC7FD26A}" dt="2022-12-04T16:24:34.045" v="773" actId="20577"/>
          <ac:spMkLst>
            <pc:docMk/>
            <pc:sldMk cId="938466440" sldId="281"/>
            <ac:spMk id="2" creationId="{4281B64E-0167-B4F8-A084-69072308690C}"/>
          </ac:spMkLst>
        </pc:spChg>
        <pc:spChg chg="add del mod">
          <ac:chgData name="Joseph R Maugeri" userId="S::jrmauger@syr.edu::8799ce32-3827-4d97-a49f-8b3481c408cb" providerId="AD" clId="Web-{0484E9AB-0F0D-839D-009E-2FA8AC7FD26A}" dt="2022-12-04T16:31:03.296" v="1022"/>
          <ac:spMkLst>
            <pc:docMk/>
            <pc:sldMk cId="938466440" sldId="281"/>
            <ac:spMk id="4" creationId="{2657075C-DF20-EC27-737F-B643947289E1}"/>
          </ac:spMkLst>
        </pc:spChg>
        <pc:spChg chg="mod">
          <ac:chgData name="Joseph R Maugeri" userId="S::jrmauger@syr.edu::8799ce32-3827-4d97-a49f-8b3481c408cb" providerId="AD" clId="Web-{0484E9AB-0F0D-839D-009E-2FA8AC7FD26A}" dt="2022-12-04T16:35:30.528" v="1163" actId="20577"/>
          <ac:spMkLst>
            <pc:docMk/>
            <pc:sldMk cId="938466440" sldId="281"/>
            <ac:spMk id="8" creationId="{BB33ACF6-C89F-C718-CD7F-7E801DA20345}"/>
          </ac:spMkLst>
        </pc:spChg>
        <pc:picChg chg="del">
          <ac:chgData name="Joseph R Maugeri" userId="S::jrmauger@syr.edu::8799ce32-3827-4d97-a49f-8b3481c408cb" providerId="AD" clId="Web-{0484E9AB-0F0D-839D-009E-2FA8AC7FD26A}" dt="2022-12-04T16:24:39.904" v="774"/>
          <ac:picMkLst>
            <pc:docMk/>
            <pc:sldMk cId="938466440" sldId="281"/>
            <ac:picMk id="5" creationId="{A89662C3-AE44-DF8F-2BA9-82DFB26FCA5A}"/>
          </ac:picMkLst>
        </pc:picChg>
      </pc:sldChg>
    </pc:docChg>
  </pc:docChgLst>
  <pc:docChgLst>
    <pc:chgData name="Joseph R Maugeri" userId="8799ce32-3827-4d97-a49f-8b3481c408cb" providerId="ADAL" clId="{6D73D366-E3AB-4916-9E4F-95EDF3A0F4BE}"/>
    <pc:docChg chg="undo custSel addSld modSld sldOrd">
      <pc:chgData name="Joseph R Maugeri" userId="8799ce32-3827-4d97-a49f-8b3481c408cb" providerId="ADAL" clId="{6D73D366-E3AB-4916-9E4F-95EDF3A0F4BE}" dt="2022-12-08T23:36:09.485" v="3949" actId="20577"/>
      <pc:docMkLst>
        <pc:docMk/>
      </pc:docMkLst>
      <pc:sldChg chg="ord">
        <pc:chgData name="Joseph R Maugeri" userId="8799ce32-3827-4d97-a49f-8b3481c408cb" providerId="ADAL" clId="{6D73D366-E3AB-4916-9E4F-95EDF3A0F4BE}" dt="2022-12-01T01:47:14.005" v="2968"/>
        <pc:sldMkLst>
          <pc:docMk/>
          <pc:sldMk cId="3212972326" sldId="258"/>
        </pc:sldMkLst>
      </pc:sldChg>
      <pc:sldChg chg="addSp delSp modSp mod">
        <pc:chgData name="Joseph R Maugeri" userId="8799ce32-3827-4d97-a49f-8b3481c408cb" providerId="ADAL" clId="{6D73D366-E3AB-4916-9E4F-95EDF3A0F4BE}" dt="2022-12-08T23:25:23.943" v="3851" actId="20577"/>
        <pc:sldMkLst>
          <pc:docMk/>
          <pc:sldMk cId="3229288780" sldId="263"/>
        </pc:sldMkLst>
        <pc:spChg chg="mod">
          <ac:chgData name="Joseph R Maugeri" userId="8799ce32-3827-4d97-a49f-8b3481c408cb" providerId="ADAL" clId="{6D73D366-E3AB-4916-9E4F-95EDF3A0F4BE}" dt="2022-12-08T23:22:22.526" v="3532" actId="1076"/>
          <ac:spMkLst>
            <pc:docMk/>
            <pc:sldMk cId="3229288780" sldId="263"/>
            <ac:spMk id="2" creationId="{3D9E98F7-B5A2-1D6F-3722-324B580487D8}"/>
          </ac:spMkLst>
        </pc:spChg>
        <pc:spChg chg="del mod">
          <ac:chgData name="Joseph R Maugeri" userId="8799ce32-3827-4d97-a49f-8b3481c408cb" providerId="ADAL" clId="{6D73D366-E3AB-4916-9E4F-95EDF3A0F4BE}" dt="2022-12-08T23:21:03.420" v="3440" actId="21"/>
          <ac:spMkLst>
            <pc:docMk/>
            <pc:sldMk cId="3229288780" sldId="263"/>
            <ac:spMk id="3" creationId="{4DFFEA1A-4AB7-9EB9-3B5B-EF03FBFC7338}"/>
          </ac:spMkLst>
        </pc:spChg>
        <pc:spChg chg="add mod">
          <ac:chgData name="Joseph R Maugeri" userId="8799ce32-3827-4d97-a49f-8b3481c408cb" providerId="ADAL" clId="{6D73D366-E3AB-4916-9E4F-95EDF3A0F4BE}" dt="2022-12-08T23:25:23.943" v="3851" actId="20577"/>
          <ac:spMkLst>
            <pc:docMk/>
            <pc:sldMk cId="3229288780" sldId="263"/>
            <ac:spMk id="7" creationId="{6DFDD51F-9A4A-035E-8B95-782636A6FD54}"/>
          </ac:spMkLst>
        </pc:spChg>
      </pc:sldChg>
      <pc:sldChg chg="modSp mod">
        <pc:chgData name="Joseph R Maugeri" userId="8799ce32-3827-4d97-a49f-8b3481c408cb" providerId="ADAL" clId="{6D73D366-E3AB-4916-9E4F-95EDF3A0F4BE}" dt="2022-12-01T01:14:47.663" v="145" actId="20577"/>
        <pc:sldMkLst>
          <pc:docMk/>
          <pc:sldMk cId="3911426505" sldId="268"/>
        </pc:sldMkLst>
        <pc:spChg chg="mod">
          <ac:chgData name="Joseph R Maugeri" userId="8799ce32-3827-4d97-a49f-8b3481c408cb" providerId="ADAL" clId="{6D73D366-E3AB-4916-9E4F-95EDF3A0F4BE}" dt="2022-12-01T01:14:28.210" v="142" actId="20577"/>
          <ac:spMkLst>
            <pc:docMk/>
            <pc:sldMk cId="3911426505" sldId="268"/>
            <ac:spMk id="2" creationId="{3D9E98F7-B5A2-1D6F-3722-324B580487D8}"/>
          </ac:spMkLst>
        </pc:spChg>
        <pc:spChg chg="mod">
          <ac:chgData name="Joseph R Maugeri" userId="8799ce32-3827-4d97-a49f-8b3481c408cb" providerId="ADAL" clId="{6D73D366-E3AB-4916-9E4F-95EDF3A0F4BE}" dt="2022-12-01T01:14:47.663" v="145" actId="20577"/>
          <ac:spMkLst>
            <pc:docMk/>
            <pc:sldMk cId="3911426505" sldId="268"/>
            <ac:spMk id="3" creationId="{4DFFEA1A-4AB7-9EB9-3B5B-EF03FBFC7338}"/>
          </ac:spMkLst>
        </pc:spChg>
      </pc:sldChg>
      <pc:sldChg chg="addSp delSp modSp mod modNotesTx">
        <pc:chgData name="Joseph R Maugeri" userId="8799ce32-3827-4d97-a49f-8b3481c408cb" providerId="ADAL" clId="{6D73D366-E3AB-4916-9E4F-95EDF3A0F4BE}" dt="2022-12-08T23:35:54.798" v="3923" actId="20577"/>
        <pc:sldMkLst>
          <pc:docMk/>
          <pc:sldMk cId="3483649483" sldId="269"/>
        </pc:sldMkLst>
        <pc:spChg chg="mod">
          <ac:chgData name="Joseph R Maugeri" userId="8799ce32-3827-4d97-a49f-8b3481c408cb" providerId="ADAL" clId="{6D73D366-E3AB-4916-9E4F-95EDF3A0F4BE}" dt="2022-12-08T23:05:17.327" v="3134" actId="1076"/>
          <ac:spMkLst>
            <pc:docMk/>
            <pc:sldMk cId="3483649483" sldId="269"/>
            <ac:spMk id="3" creationId="{834672EF-8B6A-5D14-0038-63C54D7EE0D0}"/>
          </ac:spMkLst>
        </pc:spChg>
        <pc:spChg chg="mod">
          <ac:chgData name="Joseph R Maugeri" userId="8799ce32-3827-4d97-a49f-8b3481c408cb" providerId="ADAL" clId="{6D73D366-E3AB-4916-9E4F-95EDF3A0F4BE}" dt="2022-12-08T23:05:17.327" v="3134" actId="1076"/>
          <ac:spMkLst>
            <pc:docMk/>
            <pc:sldMk cId="3483649483" sldId="269"/>
            <ac:spMk id="5" creationId="{51A604E5-E71B-466F-86A9-86C464CF107B}"/>
          </ac:spMkLst>
        </pc:spChg>
        <pc:spChg chg="mod">
          <ac:chgData name="Joseph R Maugeri" userId="8799ce32-3827-4d97-a49f-8b3481c408cb" providerId="ADAL" clId="{6D73D366-E3AB-4916-9E4F-95EDF3A0F4BE}" dt="2022-12-08T23:05:17.327" v="3134" actId="1076"/>
          <ac:spMkLst>
            <pc:docMk/>
            <pc:sldMk cId="3483649483" sldId="269"/>
            <ac:spMk id="6" creationId="{894D57B0-ADEC-2998-6AA9-169D253C5150}"/>
          </ac:spMkLst>
        </pc:spChg>
        <pc:spChg chg="mod">
          <ac:chgData name="Joseph R Maugeri" userId="8799ce32-3827-4d97-a49f-8b3481c408cb" providerId="ADAL" clId="{6D73D366-E3AB-4916-9E4F-95EDF3A0F4BE}" dt="2022-12-08T23:05:17.327" v="3134" actId="1076"/>
          <ac:spMkLst>
            <pc:docMk/>
            <pc:sldMk cId="3483649483" sldId="269"/>
            <ac:spMk id="7" creationId="{4953BEC2-44F2-11D2-1C89-AEBC5DEC78CE}"/>
          </ac:spMkLst>
        </pc:spChg>
        <pc:spChg chg="mod">
          <ac:chgData name="Joseph R Maugeri" userId="8799ce32-3827-4d97-a49f-8b3481c408cb" providerId="ADAL" clId="{6D73D366-E3AB-4916-9E4F-95EDF3A0F4BE}" dt="2022-12-08T23:05:17.327" v="3134" actId="1076"/>
          <ac:spMkLst>
            <pc:docMk/>
            <pc:sldMk cId="3483649483" sldId="269"/>
            <ac:spMk id="8" creationId="{D899E734-E8C7-96B7-7256-09529A50FCBD}"/>
          </ac:spMkLst>
        </pc:spChg>
        <pc:spChg chg="mod">
          <ac:chgData name="Joseph R Maugeri" userId="8799ce32-3827-4d97-a49f-8b3481c408cb" providerId="ADAL" clId="{6D73D366-E3AB-4916-9E4F-95EDF3A0F4BE}" dt="2022-12-08T23:05:17.327" v="3134" actId="1076"/>
          <ac:spMkLst>
            <pc:docMk/>
            <pc:sldMk cId="3483649483" sldId="269"/>
            <ac:spMk id="11" creationId="{B92F8419-27E5-D6D4-52EA-58AF632F3BBC}"/>
          </ac:spMkLst>
        </pc:spChg>
        <pc:spChg chg="mod">
          <ac:chgData name="Joseph R Maugeri" userId="8799ce32-3827-4d97-a49f-8b3481c408cb" providerId="ADAL" clId="{6D73D366-E3AB-4916-9E4F-95EDF3A0F4BE}" dt="2022-12-08T23:05:17.327" v="3134" actId="1076"/>
          <ac:spMkLst>
            <pc:docMk/>
            <pc:sldMk cId="3483649483" sldId="269"/>
            <ac:spMk id="12" creationId="{B6569EA9-BDC9-BD91-1BA5-D8CB5E1A7586}"/>
          </ac:spMkLst>
        </pc:spChg>
        <pc:spChg chg="add del mod">
          <ac:chgData name="Joseph R Maugeri" userId="8799ce32-3827-4d97-a49f-8b3481c408cb" providerId="ADAL" clId="{6D73D366-E3AB-4916-9E4F-95EDF3A0F4BE}" dt="2022-12-08T23:25:49.748" v="3857"/>
          <ac:spMkLst>
            <pc:docMk/>
            <pc:sldMk cId="3483649483" sldId="269"/>
            <ac:spMk id="14" creationId="{0AC53EEA-298C-D3CF-BD84-9E95500C6298}"/>
          </ac:spMkLst>
        </pc:spChg>
        <pc:spChg chg="mod">
          <ac:chgData name="Joseph R Maugeri" userId="8799ce32-3827-4d97-a49f-8b3481c408cb" providerId="ADAL" clId="{6D73D366-E3AB-4916-9E4F-95EDF3A0F4BE}" dt="2022-12-08T23:05:17.327" v="3134" actId="1076"/>
          <ac:spMkLst>
            <pc:docMk/>
            <pc:sldMk cId="3483649483" sldId="269"/>
            <ac:spMk id="18" creationId="{5B3C29B9-0678-6D28-C697-52676700D9A4}"/>
          </ac:spMkLst>
        </pc:spChg>
        <pc:spChg chg="mod">
          <ac:chgData name="Joseph R Maugeri" userId="8799ce32-3827-4d97-a49f-8b3481c408cb" providerId="ADAL" clId="{6D73D366-E3AB-4916-9E4F-95EDF3A0F4BE}" dt="2022-12-08T23:05:17.327" v="3134" actId="1076"/>
          <ac:spMkLst>
            <pc:docMk/>
            <pc:sldMk cId="3483649483" sldId="269"/>
            <ac:spMk id="20" creationId="{3B45D4EA-6ED0-4695-2285-4CE84F17F310}"/>
          </ac:spMkLst>
        </pc:spChg>
        <pc:spChg chg="mod">
          <ac:chgData name="Joseph R Maugeri" userId="8799ce32-3827-4d97-a49f-8b3481c408cb" providerId="ADAL" clId="{6D73D366-E3AB-4916-9E4F-95EDF3A0F4BE}" dt="2022-12-08T23:05:17.327" v="3134" actId="1076"/>
          <ac:spMkLst>
            <pc:docMk/>
            <pc:sldMk cId="3483649483" sldId="269"/>
            <ac:spMk id="24" creationId="{A5838670-8F9B-A59C-6FD2-9730581C1DA1}"/>
          </ac:spMkLst>
        </pc:spChg>
        <pc:spChg chg="mod">
          <ac:chgData name="Joseph R Maugeri" userId="8799ce32-3827-4d97-a49f-8b3481c408cb" providerId="ADAL" clId="{6D73D366-E3AB-4916-9E4F-95EDF3A0F4BE}" dt="2022-12-08T23:05:17.327" v="3134" actId="1076"/>
          <ac:spMkLst>
            <pc:docMk/>
            <pc:sldMk cId="3483649483" sldId="269"/>
            <ac:spMk id="41" creationId="{DDB49E16-3741-8E89-ED1D-C93CC566B042}"/>
          </ac:spMkLst>
        </pc:spChg>
        <pc:spChg chg="mod">
          <ac:chgData name="Joseph R Maugeri" userId="8799ce32-3827-4d97-a49f-8b3481c408cb" providerId="ADAL" clId="{6D73D366-E3AB-4916-9E4F-95EDF3A0F4BE}" dt="2022-12-08T23:05:17.327" v="3134" actId="1076"/>
          <ac:spMkLst>
            <pc:docMk/>
            <pc:sldMk cId="3483649483" sldId="269"/>
            <ac:spMk id="42" creationId="{7B8464E3-4C10-82DD-8402-8DE260CD2267}"/>
          </ac:spMkLst>
        </pc:spChg>
        <pc:spChg chg="mod">
          <ac:chgData name="Joseph R Maugeri" userId="8799ce32-3827-4d97-a49f-8b3481c408cb" providerId="ADAL" clId="{6D73D366-E3AB-4916-9E4F-95EDF3A0F4BE}" dt="2022-12-08T23:05:17.327" v="3134" actId="1076"/>
          <ac:spMkLst>
            <pc:docMk/>
            <pc:sldMk cId="3483649483" sldId="269"/>
            <ac:spMk id="44" creationId="{9E905351-0ABC-426E-25F0-BC775FEBFDB5}"/>
          </ac:spMkLst>
        </pc:spChg>
        <pc:spChg chg="mod">
          <ac:chgData name="Joseph R Maugeri" userId="8799ce32-3827-4d97-a49f-8b3481c408cb" providerId="ADAL" clId="{6D73D366-E3AB-4916-9E4F-95EDF3A0F4BE}" dt="2022-12-08T23:05:17.327" v="3134" actId="1076"/>
          <ac:spMkLst>
            <pc:docMk/>
            <pc:sldMk cId="3483649483" sldId="269"/>
            <ac:spMk id="46" creationId="{7BE08E14-F27E-3829-60B3-8D2382F75077}"/>
          </ac:spMkLst>
        </pc:spChg>
        <pc:spChg chg="mod">
          <ac:chgData name="Joseph R Maugeri" userId="8799ce32-3827-4d97-a49f-8b3481c408cb" providerId="ADAL" clId="{6D73D366-E3AB-4916-9E4F-95EDF3A0F4BE}" dt="2022-12-08T23:05:17.327" v="3134" actId="1076"/>
          <ac:spMkLst>
            <pc:docMk/>
            <pc:sldMk cId="3483649483" sldId="269"/>
            <ac:spMk id="50" creationId="{5F93FCC5-EB49-4760-33ED-92EAFA3FBB3D}"/>
          </ac:spMkLst>
        </pc:spChg>
        <pc:spChg chg="mod">
          <ac:chgData name="Joseph R Maugeri" userId="8799ce32-3827-4d97-a49f-8b3481c408cb" providerId="ADAL" clId="{6D73D366-E3AB-4916-9E4F-95EDF3A0F4BE}" dt="2022-12-08T23:05:17.327" v="3134" actId="1076"/>
          <ac:spMkLst>
            <pc:docMk/>
            <pc:sldMk cId="3483649483" sldId="269"/>
            <ac:spMk id="52" creationId="{E1FCA913-D8AC-EA45-4F6C-2DD731634F7A}"/>
          </ac:spMkLst>
        </pc:spChg>
        <pc:spChg chg="mod">
          <ac:chgData name="Joseph R Maugeri" userId="8799ce32-3827-4d97-a49f-8b3481c408cb" providerId="ADAL" clId="{6D73D366-E3AB-4916-9E4F-95EDF3A0F4BE}" dt="2022-12-08T23:05:17.327" v="3134" actId="1076"/>
          <ac:spMkLst>
            <pc:docMk/>
            <pc:sldMk cId="3483649483" sldId="269"/>
            <ac:spMk id="54" creationId="{AE0B5B6D-D3F2-857B-D3D4-E0E1D7798D42}"/>
          </ac:spMkLst>
        </pc:spChg>
        <pc:spChg chg="mod">
          <ac:chgData name="Joseph R Maugeri" userId="8799ce32-3827-4d97-a49f-8b3481c408cb" providerId="ADAL" clId="{6D73D366-E3AB-4916-9E4F-95EDF3A0F4BE}" dt="2022-12-08T23:05:17.327" v="3134" actId="1076"/>
          <ac:spMkLst>
            <pc:docMk/>
            <pc:sldMk cId="3483649483" sldId="269"/>
            <ac:spMk id="56" creationId="{1D5238AF-D567-9FBF-0C2A-BF4A579027BC}"/>
          </ac:spMkLst>
        </pc:spChg>
        <pc:spChg chg="mod">
          <ac:chgData name="Joseph R Maugeri" userId="8799ce32-3827-4d97-a49f-8b3481c408cb" providerId="ADAL" clId="{6D73D366-E3AB-4916-9E4F-95EDF3A0F4BE}" dt="2022-12-08T23:05:17.327" v="3134" actId="1076"/>
          <ac:spMkLst>
            <pc:docMk/>
            <pc:sldMk cId="3483649483" sldId="269"/>
            <ac:spMk id="57" creationId="{3728C718-8861-FAA0-6D2A-78A4C6B58BCE}"/>
          </ac:spMkLst>
        </pc:spChg>
        <pc:spChg chg="mod">
          <ac:chgData name="Joseph R Maugeri" userId="8799ce32-3827-4d97-a49f-8b3481c408cb" providerId="ADAL" clId="{6D73D366-E3AB-4916-9E4F-95EDF3A0F4BE}" dt="2022-12-08T23:05:17.327" v="3134" actId="1076"/>
          <ac:spMkLst>
            <pc:docMk/>
            <pc:sldMk cId="3483649483" sldId="269"/>
            <ac:spMk id="59" creationId="{BF589B6C-E0D2-A523-017F-3D8D18D5014F}"/>
          </ac:spMkLst>
        </pc:spChg>
        <pc:cxnChg chg="mod">
          <ac:chgData name="Joseph R Maugeri" userId="8799ce32-3827-4d97-a49f-8b3481c408cb" providerId="ADAL" clId="{6D73D366-E3AB-4916-9E4F-95EDF3A0F4BE}" dt="2022-12-08T23:05:17.327" v="3134" actId="1076"/>
          <ac:cxnSpMkLst>
            <pc:docMk/>
            <pc:sldMk cId="3483649483" sldId="269"/>
            <ac:cxnSpMk id="4" creationId="{E06B1F90-4E23-5F90-1670-DA9B2495386C}"/>
          </ac:cxnSpMkLst>
        </pc:cxnChg>
        <pc:cxnChg chg="mod">
          <ac:chgData name="Joseph R Maugeri" userId="8799ce32-3827-4d97-a49f-8b3481c408cb" providerId="ADAL" clId="{6D73D366-E3AB-4916-9E4F-95EDF3A0F4BE}" dt="2022-12-08T23:05:17.327" v="3134" actId="1076"/>
          <ac:cxnSpMkLst>
            <pc:docMk/>
            <pc:sldMk cId="3483649483" sldId="269"/>
            <ac:cxnSpMk id="9" creationId="{2C91493B-43DB-3E24-047C-0EBA36FF5D9E}"/>
          </ac:cxnSpMkLst>
        </pc:cxnChg>
        <pc:cxnChg chg="mod">
          <ac:chgData name="Joseph R Maugeri" userId="8799ce32-3827-4d97-a49f-8b3481c408cb" providerId="ADAL" clId="{6D73D366-E3AB-4916-9E4F-95EDF3A0F4BE}" dt="2022-12-08T23:05:17.327" v="3134" actId="1076"/>
          <ac:cxnSpMkLst>
            <pc:docMk/>
            <pc:sldMk cId="3483649483" sldId="269"/>
            <ac:cxnSpMk id="10" creationId="{E0D39BE6-4723-4068-A248-ABD2054F52CA}"/>
          </ac:cxnSpMkLst>
        </pc:cxnChg>
        <pc:cxnChg chg="mod">
          <ac:chgData name="Joseph R Maugeri" userId="8799ce32-3827-4d97-a49f-8b3481c408cb" providerId="ADAL" clId="{6D73D366-E3AB-4916-9E4F-95EDF3A0F4BE}" dt="2022-12-08T23:05:17.327" v="3134" actId="1076"/>
          <ac:cxnSpMkLst>
            <pc:docMk/>
            <pc:sldMk cId="3483649483" sldId="269"/>
            <ac:cxnSpMk id="16" creationId="{E0E11EDF-98D3-4A20-2BF1-A15C54958F6B}"/>
          </ac:cxnSpMkLst>
        </pc:cxnChg>
        <pc:cxnChg chg="mod">
          <ac:chgData name="Joseph R Maugeri" userId="8799ce32-3827-4d97-a49f-8b3481c408cb" providerId="ADAL" clId="{6D73D366-E3AB-4916-9E4F-95EDF3A0F4BE}" dt="2022-12-08T23:05:17.327" v="3134" actId="1076"/>
          <ac:cxnSpMkLst>
            <pc:docMk/>
            <pc:sldMk cId="3483649483" sldId="269"/>
            <ac:cxnSpMk id="22" creationId="{62E66374-0FDC-3FF9-4295-14B3A9158B21}"/>
          </ac:cxnSpMkLst>
        </pc:cxnChg>
        <pc:cxnChg chg="mod">
          <ac:chgData name="Joseph R Maugeri" userId="8799ce32-3827-4d97-a49f-8b3481c408cb" providerId="ADAL" clId="{6D73D366-E3AB-4916-9E4F-95EDF3A0F4BE}" dt="2022-12-08T23:05:17.327" v="3134" actId="1076"/>
          <ac:cxnSpMkLst>
            <pc:docMk/>
            <pc:sldMk cId="3483649483" sldId="269"/>
            <ac:cxnSpMk id="39" creationId="{5173BE46-1BD6-CB57-CE87-CC861177CB2D}"/>
          </ac:cxnSpMkLst>
        </pc:cxnChg>
        <pc:cxnChg chg="mod">
          <ac:chgData name="Joseph R Maugeri" userId="8799ce32-3827-4d97-a49f-8b3481c408cb" providerId="ADAL" clId="{6D73D366-E3AB-4916-9E4F-95EDF3A0F4BE}" dt="2022-12-08T23:05:17.327" v="3134" actId="1076"/>
          <ac:cxnSpMkLst>
            <pc:docMk/>
            <pc:sldMk cId="3483649483" sldId="269"/>
            <ac:cxnSpMk id="40" creationId="{BA9DA160-97E3-8B91-5894-C574F03F040F}"/>
          </ac:cxnSpMkLst>
        </pc:cxnChg>
        <pc:cxnChg chg="mod">
          <ac:chgData name="Joseph R Maugeri" userId="8799ce32-3827-4d97-a49f-8b3481c408cb" providerId="ADAL" clId="{6D73D366-E3AB-4916-9E4F-95EDF3A0F4BE}" dt="2022-12-08T23:05:17.327" v="3134" actId="1076"/>
          <ac:cxnSpMkLst>
            <pc:docMk/>
            <pc:sldMk cId="3483649483" sldId="269"/>
            <ac:cxnSpMk id="48" creationId="{9E007119-62AB-1298-9F39-34A6A74FA88B}"/>
          </ac:cxnSpMkLst>
        </pc:cxnChg>
        <pc:cxnChg chg="mod">
          <ac:chgData name="Joseph R Maugeri" userId="8799ce32-3827-4d97-a49f-8b3481c408cb" providerId="ADAL" clId="{6D73D366-E3AB-4916-9E4F-95EDF3A0F4BE}" dt="2022-12-08T23:05:17.327" v="3134" actId="1076"/>
          <ac:cxnSpMkLst>
            <pc:docMk/>
            <pc:sldMk cId="3483649483" sldId="269"/>
            <ac:cxnSpMk id="55" creationId="{DA226211-C727-1FC3-38EB-241847B3A4C9}"/>
          </ac:cxnSpMkLst>
        </pc:cxnChg>
        <pc:cxnChg chg="mod">
          <ac:chgData name="Joseph R Maugeri" userId="8799ce32-3827-4d97-a49f-8b3481c408cb" providerId="ADAL" clId="{6D73D366-E3AB-4916-9E4F-95EDF3A0F4BE}" dt="2022-12-08T23:05:17.327" v="3134" actId="1076"/>
          <ac:cxnSpMkLst>
            <pc:docMk/>
            <pc:sldMk cId="3483649483" sldId="269"/>
            <ac:cxnSpMk id="58" creationId="{5CFBDEF5-4E63-CCBF-FE6B-8682B624F915}"/>
          </ac:cxnSpMkLst>
        </pc:cxnChg>
      </pc:sldChg>
      <pc:sldChg chg="modSp add mod ord">
        <pc:chgData name="Joseph R Maugeri" userId="8799ce32-3827-4d97-a49f-8b3481c408cb" providerId="ADAL" clId="{6D73D366-E3AB-4916-9E4F-95EDF3A0F4BE}" dt="2022-12-01T01:08:07.481" v="85" actId="20577"/>
        <pc:sldMkLst>
          <pc:docMk/>
          <pc:sldMk cId="1440135062" sldId="270"/>
        </pc:sldMkLst>
        <pc:spChg chg="mod">
          <ac:chgData name="Joseph R Maugeri" userId="8799ce32-3827-4d97-a49f-8b3481c408cb" providerId="ADAL" clId="{6D73D366-E3AB-4916-9E4F-95EDF3A0F4BE}" dt="2022-12-01T01:08:04.747" v="84" actId="20577"/>
          <ac:spMkLst>
            <pc:docMk/>
            <pc:sldMk cId="1440135062" sldId="270"/>
            <ac:spMk id="2" creationId="{3D9E98F7-B5A2-1D6F-3722-324B580487D8}"/>
          </ac:spMkLst>
        </pc:spChg>
        <pc:spChg chg="mod">
          <ac:chgData name="Joseph R Maugeri" userId="8799ce32-3827-4d97-a49f-8b3481c408cb" providerId="ADAL" clId="{6D73D366-E3AB-4916-9E4F-95EDF3A0F4BE}" dt="2022-12-01T01:08:07.481" v="85" actId="20577"/>
          <ac:spMkLst>
            <pc:docMk/>
            <pc:sldMk cId="1440135062" sldId="270"/>
            <ac:spMk id="3" creationId="{4DFFEA1A-4AB7-9EB9-3B5B-EF03FBFC7338}"/>
          </ac:spMkLst>
        </pc:spChg>
      </pc:sldChg>
      <pc:sldChg chg="modSp add mod ord">
        <pc:chgData name="Joseph R Maugeri" userId="8799ce32-3827-4d97-a49f-8b3481c408cb" providerId="ADAL" clId="{6D73D366-E3AB-4916-9E4F-95EDF3A0F4BE}" dt="2022-12-01T01:46:50.808" v="2966" actId="20577"/>
        <pc:sldMkLst>
          <pc:docMk/>
          <pc:sldMk cId="3753052118" sldId="271"/>
        </pc:sldMkLst>
        <pc:spChg chg="mod">
          <ac:chgData name="Joseph R Maugeri" userId="8799ce32-3827-4d97-a49f-8b3481c408cb" providerId="ADAL" clId="{6D73D366-E3AB-4916-9E4F-95EDF3A0F4BE}" dt="2022-12-01T01:12:12.275" v="116" actId="20577"/>
          <ac:spMkLst>
            <pc:docMk/>
            <pc:sldMk cId="3753052118" sldId="271"/>
            <ac:spMk id="2" creationId="{3D9E98F7-B5A2-1D6F-3722-324B580487D8}"/>
          </ac:spMkLst>
        </pc:spChg>
        <pc:spChg chg="mod">
          <ac:chgData name="Joseph R Maugeri" userId="8799ce32-3827-4d97-a49f-8b3481c408cb" providerId="ADAL" clId="{6D73D366-E3AB-4916-9E4F-95EDF3A0F4BE}" dt="2022-12-01T01:46:50.808" v="2966" actId="20577"/>
          <ac:spMkLst>
            <pc:docMk/>
            <pc:sldMk cId="3753052118" sldId="271"/>
            <ac:spMk id="3" creationId="{4DFFEA1A-4AB7-9EB9-3B5B-EF03FBFC7338}"/>
          </ac:spMkLst>
        </pc:spChg>
      </pc:sldChg>
      <pc:sldChg chg="modSp add mod">
        <pc:chgData name="Joseph R Maugeri" userId="8799ce32-3827-4d97-a49f-8b3481c408cb" providerId="ADAL" clId="{6D73D366-E3AB-4916-9E4F-95EDF3A0F4BE}" dt="2022-12-08T23:32:38.987" v="3912" actId="20577"/>
        <pc:sldMkLst>
          <pc:docMk/>
          <pc:sldMk cId="457682032" sldId="272"/>
        </pc:sldMkLst>
        <pc:spChg chg="mod">
          <ac:chgData name="Joseph R Maugeri" userId="8799ce32-3827-4d97-a49f-8b3481c408cb" providerId="ADAL" clId="{6D73D366-E3AB-4916-9E4F-95EDF3A0F4BE}" dt="2022-12-01T01:14:57.953" v="169" actId="20577"/>
          <ac:spMkLst>
            <pc:docMk/>
            <pc:sldMk cId="457682032" sldId="272"/>
            <ac:spMk id="2" creationId="{D1F632A8-D178-AB2D-1A96-520D13B2831E}"/>
          </ac:spMkLst>
        </pc:spChg>
        <pc:spChg chg="mod">
          <ac:chgData name="Joseph R Maugeri" userId="8799ce32-3827-4d97-a49f-8b3481c408cb" providerId="ADAL" clId="{6D73D366-E3AB-4916-9E4F-95EDF3A0F4BE}" dt="2022-12-08T23:32:38.987" v="3912" actId="20577"/>
          <ac:spMkLst>
            <pc:docMk/>
            <pc:sldMk cId="457682032" sldId="272"/>
            <ac:spMk id="3" creationId="{95A70921-6B6B-8A83-6C98-48A2BCABAB23}"/>
          </ac:spMkLst>
        </pc:spChg>
      </pc:sldChg>
      <pc:sldChg chg="modSp add mod ord">
        <pc:chgData name="Joseph R Maugeri" userId="8799ce32-3827-4d97-a49f-8b3481c408cb" providerId="ADAL" clId="{6D73D366-E3AB-4916-9E4F-95EDF3A0F4BE}" dt="2022-12-08T23:18:44.151" v="3438" actId="20577"/>
        <pc:sldMkLst>
          <pc:docMk/>
          <pc:sldMk cId="2912237345" sldId="273"/>
        </pc:sldMkLst>
        <pc:spChg chg="mod">
          <ac:chgData name="Joseph R Maugeri" userId="8799ce32-3827-4d97-a49f-8b3481c408cb" providerId="ADAL" clId="{6D73D366-E3AB-4916-9E4F-95EDF3A0F4BE}" dt="2022-12-01T01:23:06.919" v="422" actId="20577"/>
          <ac:spMkLst>
            <pc:docMk/>
            <pc:sldMk cId="2912237345" sldId="273"/>
            <ac:spMk id="2" creationId="{3D9E98F7-B5A2-1D6F-3722-324B580487D8}"/>
          </ac:spMkLst>
        </pc:spChg>
        <pc:spChg chg="mod">
          <ac:chgData name="Joseph R Maugeri" userId="8799ce32-3827-4d97-a49f-8b3481c408cb" providerId="ADAL" clId="{6D73D366-E3AB-4916-9E4F-95EDF3A0F4BE}" dt="2022-12-08T23:18:44.151" v="3438" actId="20577"/>
          <ac:spMkLst>
            <pc:docMk/>
            <pc:sldMk cId="2912237345" sldId="273"/>
            <ac:spMk id="3" creationId="{4DFFEA1A-4AB7-9EB9-3B5B-EF03FBFC7338}"/>
          </ac:spMkLst>
        </pc:spChg>
      </pc:sldChg>
      <pc:sldChg chg="addSp delSp modSp add mod">
        <pc:chgData name="Joseph R Maugeri" userId="8799ce32-3827-4d97-a49f-8b3481c408cb" providerId="ADAL" clId="{6D73D366-E3AB-4916-9E4F-95EDF3A0F4BE}" dt="2022-12-01T01:33:29.110" v="1707" actId="20577"/>
        <pc:sldMkLst>
          <pc:docMk/>
          <pc:sldMk cId="3446705467" sldId="274"/>
        </pc:sldMkLst>
        <pc:spChg chg="mod">
          <ac:chgData name="Joseph R Maugeri" userId="8799ce32-3827-4d97-a49f-8b3481c408cb" providerId="ADAL" clId="{6D73D366-E3AB-4916-9E4F-95EDF3A0F4BE}" dt="2022-12-01T01:31:06.606" v="1292" actId="20577"/>
          <ac:spMkLst>
            <pc:docMk/>
            <pc:sldMk cId="3446705467" sldId="274"/>
            <ac:spMk id="2" creationId="{4281B64E-0167-B4F8-A084-69072308690C}"/>
          </ac:spMkLst>
        </pc:spChg>
        <pc:spChg chg="del">
          <ac:chgData name="Joseph R Maugeri" userId="8799ce32-3827-4d97-a49f-8b3481c408cb" providerId="ADAL" clId="{6D73D366-E3AB-4916-9E4F-95EDF3A0F4BE}" dt="2022-12-01T01:30:51.010" v="1240" actId="478"/>
          <ac:spMkLst>
            <pc:docMk/>
            <pc:sldMk cId="3446705467" sldId="274"/>
            <ac:spMk id="3" creationId="{D3A9D71A-D46E-7096-875A-4D4FAAB5B539}"/>
          </ac:spMkLst>
        </pc:spChg>
        <pc:spChg chg="mod">
          <ac:chgData name="Joseph R Maugeri" userId="8799ce32-3827-4d97-a49f-8b3481c408cb" providerId="ADAL" clId="{6D73D366-E3AB-4916-9E4F-95EDF3A0F4BE}" dt="2022-12-01T01:33:29.110" v="1707" actId="20577"/>
          <ac:spMkLst>
            <pc:docMk/>
            <pc:sldMk cId="3446705467" sldId="274"/>
            <ac:spMk id="4" creationId="{C8632931-90AB-27EC-02CB-01D863F334FD}"/>
          </ac:spMkLst>
        </pc:spChg>
        <pc:spChg chg="add del mod">
          <ac:chgData name="Joseph R Maugeri" userId="8799ce32-3827-4d97-a49f-8b3481c408cb" providerId="ADAL" clId="{6D73D366-E3AB-4916-9E4F-95EDF3A0F4BE}" dt="2022-12-01T01:31:09.569" v="1293" actId="478"/>
          <ac:spMkLst>
            <pc:docMk/>
            <pc:sldMk cId="3446705467" sldId="274"/>
            <ac:spMk id="6" creationId="{FD986022-D9F8-3A16-B734-EC5BD89ED0A7}"/>
          </ac:spMkLst>
        </pc:spChg>
        <pc:picChg chg="add mod modCrop">
          <ac:chgData name="Joseph R Maugeri" userId="8799ce32-3827-4d97-a49f-8b3481c408cb" providerId="ADAL" clId="{6D73D366-E3AB-4916-9E4F-95EDF3A0F4BE}" dt="2022-12-01T01:31:36.546" v="1299" actId="1076"/>
          <ac:picMkLst>
            <pc:docMk/>
            <pc:sldMk cId="3446705467" sldId="274"/>
            <ac:picMk id="7" creationId="{98ACEFE6-B313-A902-AD38-C0D45B1AF8CC}"/>
          </ac:picMkLst>
        </pc:picChg>
      </pc:sldChg>
      <pc:sldChg chg="addSp modSp add mod ord">
        <pc:chgData name="Joseph R Maugeri" userId="8799ce32-3827-4d97-a49f-8b3481c408cb" providerId="ADAL" clId="{6D73D366-E3AB-4916-9E4F-95EDF3A0F4BE}" dt="2022-12-01T01:50:00.265" v="3133" actId="1076"/>
        <pc:sldMkLst>
          <pc:docMk/>
          <pc:sldMk cId="1837945662" sldId="275"/>
        </pc:sldMkLst>
        <pc:spChg chg="mod">
          <ac:chgData name="Joseph R Maugeri" userId="8799ce32-3827-4d97-a49f-8b3481c408cb" providerId="ADAL" clId="{6D73D366-E3AB-4916-9E4F-95EDF3A0F4BE}" dt="2022-12-01T01:49:44.869" v="3130" actId="20577"/>
          <ac:spMkLst>
            <pc:docMk/>
            <pc:sldMk cId="1837945662" sldId="275"/>
            <ac:spMk id="2" creationId="{3D9E98F7-B5A2-1D6F-3722-324B580487D8}"/>
          </ac:spMkLst>
        </pc:spChg>
        <pc:spChg chg="mod">
          <ac:chgData name="Joseph R Maugeri" userId="8799ce32-3827-4d97-a49f-8b3481c408cb" providerId="ADAL" clId="{6D73D366-E3AB-4916-9E4F-95EDF3A0F4BE}" dt="2022-12-01T01:48:17.429" v="3028" actId="1076"/>
          <ac:spMkLst>
            <pc:docMk/>
            <pc:sldMk cId="1837945662" sldId="275"/>
            <ac:spMk id="3" creationId="{4DFFEA1A-4AB7-9EB9-3B5B-EF03FBFC7338}"/>
          </ac:spMkLst>
        </pc:spChg>
        <pc:spChg chg="add mod">
          <ac:chgData name="Joseph R Maugeri" userId="8799ce32-3827-4d97-a49f-8b3481c408cb" providerId="ADAL" clId="{6D73D366-E3AB-4916-9E4F-95EDF3A0F4BE}" dt="2022-12-01T01:49:54.051" v="3131" actId="1076"/>
          <ac:spMkLst>
            <pc:docMk/>
            <pc:sldMk cId="1837945662" sldId="275"/>
            <ac:spMk id="5" creationId="{C3249E80-C34E-4B35-FF32-37655C90E0C7}"/>
          </ac:spMkLst>
        </pc:spChg>
        <pc:picChg chg="add mod">
          <ac:chgData name="Joseph R Maugeri" userId="8799ce32-3827-4d97-a49f-8b3481c408cb" providerId="ADAL" clId="{6D73D366-E3AB-4916-9E4F-95EDF3A0F4BE}" dt="2022-12-01T01:50:00.265" v="3133" actId="1076"/>
          <ac:picMkLst>
            <pc:docMk/>
            <pc:sldMk cId="1837945662" sldId="275"/>
            <ac:picMk id="4" creationId="{0FF49067-A23A-E962-4F85-AAB205A0A038}"/>
          </ac:picMkLst>
        </pc:picChg>
      </pc:sldChg>
      <pc:sldChg chg="modNotesTx">
        <pc:chgData name="Joseph R Maugeri" userId="8799ce32-3827-4d97-a49f-8b3481c408cb" providerId="ADAL" clId="{6D73D366-E3AB-4916-9E4F-95EDF3A0F4BE}" dt="2022-12-08T23:36:09.485" v="3949" actId="20577"/>
        <pc:sldMkLst>
          <pc:docMk/>
          <pc:sldMk cId="1504161595" sldId="276"/>
        </pc:sldMkLst>
      </pc:sldChg>
      <pc:sldChg chg="modNotesTx">
        <pc:chgData name="Joseph R Maugeri" userId="8799ce32-3827-4d97-a49f-8b3481c408cb" providerId="ADAL" clId="{6D73D366-E3AB-4916-9E4F-95EDF3A0F4BE}" dt="2022-12-08T23:36:04.384" v="3942" actId="20577"/>
        <pc:sldMkLst>
          <pc:docMk/>
          <pc:sldMk cId="3840400679" sldId="277"/>
        </pc:sldMkLst>
      </pc:sldChg>
      <pc:sldChg chg="modSp mod modNotesTx">
        <pc:chgData name="Joseph R Maugeri" userId="8799ce32-3827-4d97-a49f-8b3481c408cb" providerId="ADAL" clId="{6D73D366-E3AB-4916-9E4F-95EDF3A0F4BE}" dt="2022-12-08T23:35:58.713" v="3929" actId="20577"/>
        <pc:sldMkLst>
          <pc:docMk/>
          <pc:sldMk cId="938466440" sldId="281"/>
        </pc:sldMkLst>
        <pc:spChg chg="mod">
          <ac:chgData name="Joseph R Maugeri" userId="8799ce32-3827-4d97-a49f-8b3481c408cb" providerId="ADAL" clId="{6D73D366-E3AB-4916-9E4F-95EDF3A0F4BE}" dt="2022-12-08T23:17:13.437" v="3427" actId="20577"/>
          <ac:spMkLst>
            <pc:docMk/>
            <pc:sldMk cId="938466440" sldId="281"/>
            <ac:spMk id="8" creationId="{BB33ACF6-C89F-C718-CD7F-7E801DA20345}"/>
          </ac:spMkLst>
        </pc:spChg>
      </pc:sldChg>
      <pc:sldChg chg="addSp delSp modSp new mod">
        <pc:chgData name="Joseph R Maugeri" userId="8799ce32-3827-4d97-a49f-8b3481c408cb" providerId="ADAL" clId="{6D73D366-E3AB-4916-9E4F-95EDF3A0F4BE}" dt="2022-12-08T23:22:35.581" v="3550" actId="20577"/>
        <pc:sldMkLst>
          <pc:docMk/>
          <pc:sldMk cId="2319137445" sldId="282"/>
        </pc:sldMkLst>
        <pc:spChg chg="mod">
          <ac:chgData name="Joseph R Maugeri" userId="8799ce32-3827-4d97-a49f-8b3481c408cb" providerId="ADAL" clId="{6D73D366-E3AB-4916-9E4F-95EDF3A0F4BE}" dt="2022-12-08T23:22:35.581" v="3550" actId="20577"/>
          <ac:spMkLst>
            <pc:docMk/>
            <pc:sldMk cId="2319137445" sldId="282"/>
            <ac:spMk id="2" creationId="{94B7A7BB-F1B1-2A18-BFA4-771B5AFFEAFC}"/>
          </ac:spMkLst>
        </pc:spChg>
        <pc:spChg chg="del">
          <ac:chgData name="Joseph R Maugeri" userId="8799ce32-3827-4d97-a49f-8b3481c408cb" providerId="ADAL" clId="{6D73D366-E3AB-4916-9E4F-95EDF3A0F4BE}" dt="2022-12-08T23:21:12.231" v="3443" actId="478"/>
          <ac:spMkLst>
            <pc:docMk/>
            <pc:sldMk cId="2319137445" sldId="282"/>
            <ac:spMk id="3" creationId="{6C53A643-A2D0-0CA0-1414-C0BFD2832CAA}"/>
          </ac:spMkLst>
        </pc:spChg>
        <pc:spChg chg="add mod">
          <ac:chgData name="Joseph R Maugeri" userId="8799ce32-3827-4d97-a49f-8b3481c408cb" providerId="ADAL" clId="{6D73D366-E3AB-4916-9E4F-95EDF3A0F4BE}" dt="2022-12-08T23:22:02.131" v="3511" actId="20577"/>
          <ac:spMkLst>
            <pc:docMk/>
            <pc:sldMk cId="2319137445" sldId="282"/>
            <ac:spMk id="4" creationId="{A13A64C2-B39E-AE35-EC10-06A3E5828FB3}"/>
          </ac:spMkLst>
        </pc:spChg>
      </pc:sldChg>
    </pc:docChg>
  </pc:docChgLst>
  <pc:docChgLst>
    <pc:chgData name="Kelsey N Wenzel" userId="S::knwenzel@syr.edu::fd1e19ce-c8fa-4ada-be84-f0bbf629e4e6" providerId="AD" clId="Web-{8B46BE7B-A034-3513-0B56-B09755B66188}"/>
    <pc:docChg chg="modSld">
      <pc:chgData name="Kelsey N Wenzel" userId="S::knwenzel@syr.edu::fd1e19ce-c8fa-4ada-be84-f0bbf629e4e6" providerId="AD" clId="Web-{8B46BE7B-A034-3513-0B56-B09755B66188}" dt="2022-12-01T01:23:40.928" v="61" actId="20577"/>
      <pc:docMkLst>
        <pc:docMk/>
      </pc:docMkLst>
      <pc:sldChg chg="modSp">
        <pc:chgData name="Kelsey N Wenzel" userId="S::knwenzel@syr.edu::fd1e19ce-c8fa-4ada-be84-f0bbf629e4e6" providerId="AD" clId="Web-{8B46BE7B-A034-3513-0B56-B09755B66188}" dt="2022-12-01T01:23:40.928" v="61" actId="20577"/>
        <pc:sldMkLst>
          <pc:docMk/>
          <pc:sldMk cId="2549831708" sldId="262"/>
        </pc:sldMkLst>
        <pc:spChg chg="mod">
          <ac:chgData name="Kelsey N Wenzel" userId="S::knwenzel@syr.edu::fd1e19ce-c8fa-4ada-be84-f0bbf629e4e6" providerId="AD" clId="Web-{8B46BE7B-A034-3513-0B56-B09755B66188}" dt="2022-12-01T01:14:38.097" v="16" actId="20577"/>
          <ac:spMkLst>
            <pc:docMk/>
            <pc:sldMk cId="2549831708" sldId="262"/>
            <ac:spMk id="2" creationId="{8C89B18B-9770-88DA-2636-48F7222F41AD}"/>
          </ac:spMkLst>
        </pc:spChg>
        <pc:spChg chg="mod">
          <ac:chgData name="Kelsey N Wenzel" userId="S::knwenzel@syr.edu::fd1e19ce-c8fa-4ada-be84-f0bbf629e4e6" providerId="AD" clId="Web-{8B46BE7B-A034-3513-0B56-B09755B66188}" dt="2022-12-01T01:23:40.928" v="61" actId="20577"/>
          <ac:spMkLst>
            <pc:docMk/>
            <pc:sldMk cId="2549831708" sldId="262"/>
            <ac:spMk id="3" creationId="{338B2ABE-F514-735F-22B0-49B2884BC942}"/>
          </ac:spMkLst>
        </pc:spChg>
      </pc:sldChg>
    </pc:docChg>
  </pc:docChgLst>
  <pc:docChgLst>
    <pc:chgData name="Kelsey N Wenzel" userId="S::knwenzel@syr.edu::fd1e19ce-c8fa-4ada-be84-f0bbf629e4e6" providerId="AD" clId="Web-{A0E9ADED-3590-4B33-13B2-2BEC988D54AF}"/>
    <pc:docChg chg="delSld modSld sldOrd">
      <pc:chgData name="Kelsey N Wenzel" userId="S::knwenzel@syr.edu::fd1e19ce-c8fa-4ada-be84-f0bbf629e4e6" providerId="AD" clId="Web-{A0E9ADED-3590-4B33-13B2-2BEC988D54AF}" dt="2022-12-04T21:08:03.319" v="316" actId="20577"/>
      <pc:docMkLst>
        <pc:docMk/>
      </pc:docMkLst>
      <pc:sldChg chg="modNotes">
        <pc:chgData name="Kelsey N Wenzel" userId="S::knwenzel@syr.edu::fd1e19ce-c8fa-4ada-be84-f0bbf629e4e6" providerId="AD" clId="Web-{A0E9ADED-3590-4B33-13B2-2BEC988D54AF}" dt="2022-12-04T20:11:45.358" v="150"/>
        <pc:sldMkLst>
          <pc:docMk/>
          <pc:sldMk cId="360167537" sldId="256"/>
        </pc:sldMkLst>
      </pc:sldChg>
      <pc:sldChg chg="modSp del">
        <pc:chgData name="Kelsey N Wenzel" userId="S::knwenzel@syr.edu::fd1e19ce-c8fa-4ada-be84-f0bbf629e4e6" providerId="AD" clId="Web-{A0E9ADED-3590-4B33-13B2-2BEC988D54AF}" dt="2022-12-04T20:12:17.296" v="151"/>
        <pc:sldMkLst>
          <pc:docMk/>
          <pc:sldMk cId="233294125" sldId="259"/>
        </pc:sldMkLst>
        <pc:spChg chg="mod">
          <ac:chgData name="Kelsey N Wenzel" userId="S::knwenzel@syr.edu::fd1e19ce-c8fa-4ada-be84-f0bbf629e4e6" providerId="AD" clId="Web-{A0E9ADED-3590-4B33-13B2-2BEC988D54AF}" dt="2022-12-04T18:13:22.515" v="36" actId="20577"/>
          <ac:spMkLst>
            <pc:docMk/>
            <pc:sldMk cId="233294125" sldId="259"/>
            <ac:spMk id="4" creationId="{8919253E-A414-C37B-3C7C-AB4B7B233488}"/>
          </ac:spMkLst>
        </pc:spChg>
      </pc:sldChg>
      <pc:sldChg chg="modSp del">
        <pc:chgData name="Kelsey N Wenzel" userId="S::knwenzel@syr.edu::fd1e19ce-c8fa-4ada-be84-f0bbf629e4e6" providerId="AD" clId="Web-{A0E9ADED-3590-4B33-13B2-2BEC988D54AF}" dt="2022-12-04T18:38:38.861" v="119"/>
        <pc:sldMkLst>
          <pc:docMk/>
          <pc:sldMk cId="2549831708" sldId="262"/>
        </pc:sldMkLst>
        <pc:spChg chg="mod">
          <ac:chgData name="Kelsey N Wenzel" userId="S::knwenzel@syr.edu::fd1e19ce-c8fa-4ada-be84-f0bbf629e4e6" providerId="AD" clId="Web-{A0E9ADED-3590-4B33-13B2-2BEC988D54AF}" dt="2022-12-04T18:38:12.063" v="118" actId="20577"/>
          <ac:spMkLst>
            <pc:docMk/>
            <pc:sldMk cId="2549831708" sldId="262"/>
            <ac:spMk id="3" creationId="{338B2ABE-F514-735F-22B0-49B2884BC942}"/>
          </ac:spMkLst>
        </pc:spChg>
      </pc:sldChg>
      <pc:sldChg chg="modSp modNotes">
        <pc:chgData name="Kelsey N Wenzel" userId="S::knwenzel@syr.edu::fd1e19ce-c8fa-4ada-be84-f0bbf629e4e6" providerId="AD" clId="Web-{A0E9ADED-3590-4B33-13B2-2BEC988D54AF}" dt="2022-12-04T20:25:25.121" v="258"/>
        <pc:sldMkLst>
          <pc:docMk/>
          <pc:sldMk cId="3229288780" sldId="263"/>
        </pc:sldMkLst>
        <pc:spChg chg="mod">
          <ac:chgData name="Kelsey N Wenzel" userId="S::knwenzel@syr.edu::fd1e19ce-c8fa-4ada-be84-f0bbf629e4e6" providerId="AD" clId="Web-{A0E9ADED-3590-4B33-13B2-2BEC988D54AF}" dt="2022-12-04T18:45:35.093" v="146" actId="20577"/>
          <ac:spMkLst>
            <pc:docMk/>
            <pc:sldMk cId="3229288780" sldId="263"/>
            <ac:spMk id="3" creationId="{4DFFEA1A-4AB7-9EB9-3B5B-EF03FBFC7338}"/>
          </ac:spMkLst>
        </pc:spChg>
      </pc:sldChg>
      <pc:sldChg chg="modSp">
        <pc:chgData name="Kelsey N Wenzel" userId="S::knwenzel@syr.edu::fd1e19ce-c8fa-4ada-be84-f0bbf629e4e6" providerId="AD" clId="Web-{A0E9ADED-3590-4B33-13B2-2BEC988D54AF}" dt="2022-12-04T21:08:03.319" v="316" actId="20577"/>
        <pc:sldMkLst>
          <pc:docMk/>
          <pc:sldMk cId="2572150149" sldId="264"/>
        </pc:sldMkLst>
        <pc:spChg chg="mod">
          <ac:chgData name="Kelsey N Wenzel" userId="S::knwenzel@syr.edu::fd1e19ce-c8fa-4ada-be84-f0bbf629e4e6" providerId="AD" clId="Web-{A0E9ADED-3590-4B33-13B2-2BEC988D54AF}" dt="2022-12-04T21:08:03.319" v="316" actId="20577"/>
          <ac:spMkLst>
            <pc:docMk/>
            <pc:sldMk cId="2572150149" sldId="264"/>
            <ac:spMk id="3" creationId="{95A70921-6B6B-8A83-6C98-48A2BCABAB23}"/>
          </ac:spMkLst>
        </pc:spChg>
      </pc:sldChg>
      <pc:sldChg chg="ord">
        <pc:chgData name="Kelsey N Wenzel" userId="S::knwenzel@syr.edu::fd1e19ce-c8fa-4ada-be84-f0bbf629e4e6" providerId="AD" clId="Web-{A0E9ADED-3590-4B33-13B2-2BEC988D54AF}" dt="2022-12-04T17:45:57.043" v="0"/>
        <pc:sldMkLst>
          <pc:docMk/>
          <pc:sldMk cId="4000976544" sldId="267"/>
        </pc:sldMkLst>
      </pc:sldChg>
      <pc:sldChg chg="modNotes">
        <pc:chgData name="Kelsey N Wenzel" userId="S::knwenzel@syr.edu::fd1e19ce-c8fa-4ada-be84-f0bbf629e4e6" providerId="AD" clId="Web-{A0E9ADED-3590-4B33-13B2-2BEC988D54AF}" dt="2022-12-04T20:46:00.414" v="309"/>
        <pc:sldMkLst>
          <pc:docMk/>
          <pc:sldMk cId="3911426505" sldId="268"/>
        </pc:sldMkLst>
      </pc:sldChg>
      <pc:sldChg chg="modSp">
        <pc:chgData name="Kelsey N Wenzel" userId="S::knwenzel@syr.edu::fd1e19ce-c8fa-4ada-be84-f0bbf629e4e6" providerId="AD" clId="Web-{A0E9ADED-3590-4B33-13B2-2BEC988D54AF}" dt="2022-12-04T18:21:42.969" v="38" actId="20577"/>
        <pc:sldMkLst>
          <pc:docMk/>
          <pc:sldMk cId="3753052118" sldId="271"/>
        </pc:sldMkLst>
        <pc:spChg chg="mod">
          <ac:chgData name="Kelsey N Wenzel" userId="S::knwenzel@syr.edu::fd1e19ce-c8fa-4ada-be84-f0bbf629e4e6" providerId="AD" clId="Web-{A0E9ADED-3590-4B33-13B2-2BEC988D54AF}" dt="2022-12-04T18:21:42.969" v="38" actId="20577"/>
          <ac:spMkLst>
            <pc:docMk/>
            <pc:sldMk cId="3753052118" sldId="271"/>
            <ac:spMk id="3" creationId="{4DFFEA1A-4AB7-9EB9-3B5B-EF03FBFC7338}"/>
          </ac:spMkLst>
        </pc:spChg>
      </pc:sldChg>
      <pc:sldChg chg="modSp">
        <pc:chgData name="Kelsey N Wenzel" userId="S::knwenzel@syr.edu::fd1e19ce-c8fa-4ada-be84-f0bbf629e4e6" providerId="AD" clId="Web-{A0E9ADED-3590-4B33-13B2-2BEC988D54AF}" dt="2022-12-04T18:43:36.496" v="135" actId="20577"/>
        <pc:sldMkLst>
          <pc:docMk/>
          <pc:sldMk cId="2912237345" sldId="273"/>
        </pc:sldMkLst>
        <pc:spChg chg="mod">
          <ac:chgData name="Kelsey N Wenzel" userId="S::knwenzel@syr.edu::fd1e19ce-c8fa-4ada-be84-f0bbf629e4e6" providerId="AD" clId="Web-{A0E9ADED-3590-4B33-13B2-2BEC988D54AF}" dt="2022-12-04T18:43:36.496" v="135" actId="20577"/>
          <ac:spMkLst>
            <pc:docMk/>
            <pc:sldMk cId="2912237345" sldId="273"/>
            <ac:spMk id="3" creationId="{4DFFEA1A-4AB7-9EB9-3B5B-EF03FBFC7338}"/>
          </ac:spMkLst>
        </pc:spChg>
      </pc:sldChg>
      <pc:sldChg chg="modSp">
        <pc:chgData name="Kelsey N Wenzel" userId="S::knwenzel@syr.edu::fd1e19ce-c8fa-4ada-be84-f0bbf629e4e6" providerId="AD" clId="Web-{A0E9ADED-3590-4B33-13B2-2BEC988D54AF}" dt="2022-12-04T18:28:35.575" v="63" actId="20577"/>
        <pc:sldMkLst>
          <pc:docMk/>
          <pc:sldMk cId="3446705467" sldId="274"/>
        </pc:sldMkLst>
        <pc:spChg chg="mod">
          <ac:chgData name="Kelsey N Wenzel" userId="S::knwenzel@syr.edu::fd1e19ce-c8fa-4ada-be84-f0bbf629e4e6" providerId="AD" clId="Web-{A0E9ADED-3590-4B33-13B2-2BEC988D54AF}" dt="2022-12-04T18:28:35.575" v="63" actId="20577"/>
          <ac:spMkLst>
            <pc:docMk/>
            <pc:sldMk cId="3446705467" sldId="274"/>
            <ac:spMk id="4" creationId="{C8632931-90AB-27EC-02CB-01D863F334FD}"/>
          </ac:spMkLst>
        </pc:spChg>
      </pc:sldChg>
      <pc:sldChg chg="modNotes">
        <pc:chgData name="Kelsey N Wenzel" userId="S::knwenzel@syr.edu::fd1e19ce-c8fa-4ada-be84-f0bbf629e4e6" providerId="AD" clId="Web-{A0E9ADED-3590-4B33-13B2-2BEC988D54AF}" dt="2022-12-04T20:27:59.282" v="285"/>
        <pc:sldMkLst>
          <pc:docMk/>
          <pc:sldMk cId="1837945662" sldId="275"/>
        </pc:sldMkLst>
      </pc:sldChg>
      <pc:sldChg chg="modSp">
        <pc:chgData name="Kelsey N Wenzel" userId="S::knwenzel@syr.edu::fd1e19ce-c8fa-4ada-be84-f0bbf629e4e6" providerId="AD" clId="Web-{A0E9ADED-3590-4B33-13B2-2BEC988D54AF}" dt="2022-12-04T18:35:28.886" v="115" actId="20577"/>
        <pc:sldMkLst>
          <pc:docMk/>
          <pc:sldMk cId="1504161595" sldId="276"/>
        </pc:sldMkLst>
        <pc:spChg chg="mod">
          <ac:chgData name="Kelsey N Wenzel" userId="S::knwenzel@syr.edu::fd1e19ce-c8fa-4ada-be84-f0bbf629e4e6" providerId="AD" clId="Web-{A0E9ADED-3590-4B33-13B2-2BEC988D54AF}" dt="2022-12-04T18:35:28.886" v="115" actId="20577"/>
          <ac:spMkLst>
            <pc:docMk/>
            <pc:sldMk cId="1504161595" sldId="276"/>
            <ac:spMk id="8" creationId="{BB33ACF6-C89F-C718-CD7F-7E801DA20345}"/>
          </ac:spMkLst>
        </pc:spChg>
      </pc:sldChg>
      <pc:sldChg chg="modSp">
        <pc:chgData name="Kelsey N Wenzel" userId="S::knwenzel@syr.edu::fd1e19ce-c8fa-4ada-be84-f0bbf629e4e6" providerId="AD" clId="Web-{A0E9ADED-3590-4B33-13B2-2BEC988D54AF}" dt="2022-12-04T18:40:55.600" v="126" actId="20577"/>
        <pc:sldMkLst>
          <pc:docMk/>
          <pc:sldMk cId="1249898514" sldId="278"/>
        </pc:sldMkLst>
        <pc:spChg chg="mod">
          <ac:chgData name="Kelsey N Wenzel" userId="S::knwenzel@syr.edu::fd1e19ce-c8fa-4ada-be84-f0bbf629e4e6" providerId="AD" clId="Web-{A0E9ADED-3590-4B33-13B2-2BEC988D54AF}" dt="2022-12-04T18:40:55.600" v="126" actId="20577"/>
          <ac:spMkLst>
            <pc:docMk/>
            <pc:sldMk cId="1249898514" sldId="278"/>
            <ac:spMk id="3" creationId="{4DFFEA1A-4AB7-9EB9-3B5B-EF03FBFC7338}"/>
          </ac:spMkLst>
        </pc:spChg>
      </pc:sldChg>
      <pc:sldChg chg="modNotes">
        <pc:chgData name="Kelsey N Wenzel" userId="S::knwenzel@syr.edu::fd1e19ce-c8fa-4ada-be84-f0bbf629e4e6" providerId="AD" clId="Web-{A0E9ADED-3590-4B33-13B2-2BEC988D54AF}" dt="2022-12-04T20:22:52.412" v="217"/>
        <pc:sldMkLst>
          <pc:docMk/>
          <pc:sldMk cId="2716861824" sldId="279"/>
        </pc:sldMkLst>
      </pc:sldChg>
      <pc:sldChg chg="modSp modNotes">
        <pc:chgData name="Kelsey N Wenzel" userId="S::knwenzel@syr.edu::fd1e19ce-c8fa-4ada-be84-f0bbf629e4e6" providerId="AD" clId="Web-{A0E9ADED-3590-4B33-13B2-2BEC988D54AF}" dt="2022-12-04T20:44:09.269" v="286"/>
        <pc:sldMkLst>
          <pc:docMk/>
          <pc:sldMk cId="294287484" sldId="280"/>
        </pc:sldMkLst>
        <pc:spChg chg="mod">
          <ac:chgData name="Kelsey N Wenzel" userId="S::knwenzel@syr.edu::fd1e19ce-c8fa-4ada-be84-f0bbf629e4e6" providerId="AD" clId="Web-{A0E9ADED-3590-4B33-13B2-2BEC988D54AF}" dt="2022-12-04T18:37:09.764" v="117" actId="20577"/>
          <ac:spMkLst>
            <pc:docMk/>
            <pc:sldMk cId="294287484" sldId="280"/>
            <ac:spMk id="3" creationId="{D3A9D71A-D46E-7096-875A-4D4FAAB5B539}"/>
          </ac:spMkLst>
        </pc:spChg>
      </pc:sldChg>
      <pc:sldChg chg="delSp">
        <pc:chgData name="Kelsey N Wenzel" userId="S::knwenzel@syr.edu::fd1e19ce-c8fa-4ada-be84-f0bbf629e4e6" providerId="AD" clId="Web-{A0E9ADED-3590-4B33-13B2-2BEC988D54AF}" dt="2022-12-04T20:17:49.261" v="153"/>
        <pc:sldMkLst>
          <pc:docMk/>
          <pc:sldMk cId="1349946996" sldId="282"/>
        </pc:sldMkLst>
        <pc:spChg chg="del">
          <ac:chgData name="Kelsey N Wenzel" userId="S::knwenzel@syr.edu::fd1e19ce-c8fa-4ada-be84-f0bbf629e4e6" providerId="AD" clId="Web-{A0E9ADED-3590-4B33-13B2-2BEC988D54AF}" dt="2022-12-04T20:17:49.261" v="153"/>
          <ac:spMkLst>
            <pc:docMk/>
            <pc:sldMk cId="1349946996" sldId="282"/>
            <ac:spMk id="2" creationId="{C1225DBF-D033-B6B3-6291-888EA5BFCEA2}"/>
          </ac:spMkLst>
        </pc:spChg>
        <pc:spChg chg="del">
          <ac:chgData name="Kelsey N Wenzel" userId="S::knwenzel@syr.edu::fd1e19ce-c8fa-4ada-be84-f0bbf629e4e6" providerId="AD" clId="Web-{A0E9ADED-3590-4B33-13B2-2BEC988D54AF}" dt="2022-12-04T20:17:47.214" v="152"/>
          <ac:spMkLst>
            <pc:docMk/>
            <pc:sldMk cId="1349946996" sldId="282"/>
            <ac:spMk id="6" creationId="{584296E0-31D8-042A-EA9A-EFF92C703B1C}"/>
          </ac:spMkLst>
        </pc:spChg>
      </pc:sldChg>
    </pc:docChg>
  </pc:docChgLst>
  <pc:docChgLst>
    <pc:chgData name="Joseph R Maugeri" userId="S::jrmauger@syr.edu::8799ce32-3827-4d97-a49f-8b3481c408cb" providerId="AD" clId="Web-{32D279C9-5CB0-1D3C-283C-0DB6410479F1}"/>
    <pc:docChg chg="addSld modSld sldOrd">
      <pc:chgData name="Joseph R Maugeri" userId="S::jrmauger@syr.edu::8799ce32-3827-4d97-a49f-8b3481c408cb" providerId="AD" clId="Web-{32D279C9-5CB0-1D3C-283C-0DB6410479F1}" dt="2022-12-04T02:01:42.172" v="266" actId="20577"/>
      <pc:docMkLst>
        <pc:docMk/>
      </pc:docMkLst>
      <pc:sldChg chg="modSp">
        <pc:chgData name="Joseph R Maugeri" userId="S::jrmauger@syr.edu::8799ce32-3827-4d97-a49f-8b3481c408cb" providerId="AD" clId="Web-{32D279C9-5CB0-1D3C-283C-0DB6410479F1}" dt="2022-12-04T02:01:42.172" v="266" actId="20577"/>
        <pc:sldMkLst>
          <pc:docMk/>
          <pc:sldMk cId="3229288780" sldId="263"/>
        </pc:sldMkLst>
        <pc:spChg chg="mod">
          <ac:chgData name="Joseph R Maugeri" userId="S::jrmauger@syr.edu::8799ce32-3827-4d97-a49f-8b3481c408cb" providerId="AD" clId="Web-{32D279C9-5CB0-1D3C-283C-0DB6410479F1}" dt="2022-12-04T02:01:42.172" v="266" actId="20577"/>
          <ac:spMkLst>
            <pc:docMk/>
            <pc:sldMk cId="3229288780" sldId="263"/>
            <ac:spMk id="3" creationId="{4DFFEA1A-4AB7-9EB9-3B5B-EF03FBFC7338}"/>
          </ac:spMkLst>
        </pc:spChg>
      </pc:sldChg>
      <pc:sldChg chg="ord">
        <pc:chgData name="Joseph R Maugeri" userId="S::jrmauger@syr.edu::8799ce32-3827-4d97-a49f-8b3481c408cb" providerId="AD" clId="Web-{32D279C9-5CB0-1D3C-283C-0DB6410479F1}" dt="2022-12-04T01:39:22.973" v="86"/>
        <pc:sldMkLst>
          <pc:docMk/>
          <pc:sldMk cId="3753052118" sldId="271"/>
        </pc:sldMkLst>
      </pc:sldChg>
      <pc:sldChg chg="modSp">
        <pc:chgData name="Joseph R Maugeri" userId="S::jrmauger@syr.edu::8799ce32-3827-4d97-a49f-8b3481c408cb" providerId="AD" clId="Web-{32D279C9-5CB0-1D3C-283C-0DB6410479F1}" dt="2022-12-04T01:48:23.173" v="258" actId="20577"/>
        <pc:sldMkLst>
          <pc:docMk/>
          <pc:sldMk cId="2912237345" sldId="273"/>
        </pc:sldMkLst>
        <pc:spChg chg="mod">
          <ac:chgData name="Joseph R Maugeri" userId="S::jrmauger@syr.edu::8799ce32-3827-4d97-a49f-8b3481c408cb" providerId="AD" clId="Web-{32D279C9-5CB0-1D3C-283C-0DB6410479F1}" dt="2022-12-04T01:48:23.173" v="258" actId="20577"/>
          <ac:spMkLst>
            <pc:docMk/>
            <pc:sldMk cId="2912237345" sldId="273"/>
            <ac:spMk id="3" creationId="{4DFFEA1A-4AB7-9EB9-3B5B-EF03FBFC7338}"/>
          </ac:spMkLst>
        </pc:spChg>
      </pc:sldChg>
      <pc:sldChg chg="modSp">
        <pc:chgData name="Joseph R Maugeri" userId="S::jrmauger@syr.edu::8799ce32-3827-4d97-a49f-8b3481c408cb" providerId="AD" clId="Web-{32D279C9-5CB0-1D3C-283C-0DB6410479F1}" dt="2022-12-03T23:59:28.212" v="2" actId="20577"/>
        <pc:sldMkLst>
          <pc:docMk/>
          <pc:sldMk cId="3446705467" sldId="274"/>
        </pc:sldMkLst>
        <pc:spChg chg="mod">
          <ac:chgData name="Joseph R Maugeri" userId="S::jrmauger@syr.edu::8799ce32-3827-4d97-a49f-8b3481c408cb" providerId="AD" clId="Web-{32D279C9-5CB0-1D3C-283C-0DB6410479F1}" dt="2022-12-03T23:59:28.212" v="2" actId="20577"/>
          <ac:spMkLst>
            <pc:docMk/>
            <pc:sldMk cId="3446705467" sldId="274"/>
            <ac:spMk id="4" creationId="{C8632931-90AB-27EC-02CB-01D863F334FD}"/>
          </ac:spMkLst>
        </pc:spChg>
      </pc:sldChg>
      <pc:sldChg chg="modSp">
        <pc:chgData name="Joseph R Maugeri" userId="S::jrmauger@syr.edu::8799ce32-3827-4d97-a49f-8b3481c408cb" providerId="AD" clId="Web-{32D279C9-5CB0-1D3C-283C-0DB6410479F1}" dt="2022-12-04T01:14:00.374" v="85" actId="20577"/>
        <pc:sldMkLst>
          <pc:docMk/>
          <pc:sldMk cId="3840400679" sldId="277"/>
        </pc:sldMkLst>
        <pc:spChg chg="mod">
          <ac:chgData name="Joseph R Maugeri" userId="S::jrmauger@syr.edu::8799ce32-3827-4d97-a49f-8b3481c408cb" providerId="AD" clId="Web-{32D279C9-5CB0-1D3C-283C-0DB6410479F1}" dt="2022-12-04T01:07:23.061" v="56" actId="20577"/>
          <ac:spMkLst>
            <pc:docMk/>
            <pc:sldMk cId="3840400679" sldId="277"/>
            <ac:spMk id="2" creationId="{4281B64E-0167-B4F8-A084-69072308690C}"/>
          </ac:spMkLst>
        </pc:spChg>
        <pc:spChg chg="mod">
          <ac:chgData name="Joseph R Maugeri" userId="S::jrmauger@syr.edu::8799ce32-3827-4d97-a49f-8b3481c408cb" providerId="AD" clId="Web-{32D279C9-5CB0-1D3C-283C-0DB6410479F1}" dt="2022-12-04T01:14:00.374" v="85" actId="20577"/>
          <ac:spMkLst>
            <pc:docMk/>
            <pc:sldMk cId="3840400679" sldId="277"/>
            <ac:spMk id="8" creationId="{BB33ACF6-C89F-C718-CD7F-7E801DA20345}"/>
          </ac:spMkLst>
        </pc:spChg>
      </pc:sldChg>
      <pc:sldChg chg="modSp add replId">
        <pc:chgData name="Joseph R Maugeri" userId="S::jrmauger@syr.edu::8799ce32-3827-4d97-a49f-8b3481c408cb" providerId="AD" clId="Web-{32D279C9-5CB0-1D3C-283C-0DB6410479F1}" dt="2022-12-04T01:46:23.200" v="177" actId="20577"/>
        <pc:sldMkLst>
          <pc:docMk/>
          <pc:sldMk cId="2716861824" sldId="279"/>
        </pc:sldMkLst>
        <pc:spChg chg="mod">
          <ac:chgData name="Joseph R Maugeri" userId="S::jrmauger@syr.edu::8799ce32-3827-4d97-a49f-8b3481c408cb" providerId="AD" clId="Web-{32D279C9-5CB0-1D3C-283C-0DB6410479F1}" dt="2022-12-04T01:39:51.349" v="92" actId="20577"/>
          <ac:spMkLst>
            <pc:docMk/>
            <pc:sldMk cId="2716861824" sldId="279"/>
            <ac:spMk id="2" creationId="{3D9E98F7-B5A2-1D6F-3722-324B580487D8}"/>
          </ac:spMkLst>
        </pc:spChg>
        <pc:spChg chg="mod">
          <ac:chgData name="Joseph R Maugeri" userId="S::jrmauger@syr.edu::8799ce32-3827-4d97-a49f-8b3481c408cb" providerId="AD" clId="Web-{32D279C9-5CB0-1D3C-283C-0DB6410479F1}" dt="2022-12-04T01:46:23.200" v="177" actId="20577"/>
          <ac:spMkLst>
            <pc:docMk/>
            <pc:sldMk cId="2716861824" sldId="279"/>
            <ac:spMk id="3" creationId="{4DFFEA1A-4AB7-9EB9-3B5B-EF03FBFC7338}"/>
          </ac:spMkLst>
        </pc:spChg>
      </pc:sldChg>
    </pc:docChg>
  </pc:docChgLst>
  <pc:docChgLst>
    <pc:chgData name="Andrea N Burgess" userId="S::anburges@syr.edu::adb9d8a6-373c-4128-9155-e6f7f617b432" providerId="AD" clId="Web-{D0CDEE35-37CA-6AD0-386F-E60EF4B37203}"/>
    <pc:docChg chg="modSld">
      <pc:chgData name="Andrea N Burgess" userId="S::anburges@syr.edu::adb9d8a6-373c-4128-9155-e6f7f617b432" providerId="AD" clId="Web-{D0CDEE35-37CA-6AD0-386F-E60EF4B37203}" dt="2022-12-04T16:17:22.383" v="664" actId="20577"/>
      <pc:docMkLst>
        <pc:docMk/>
      </pc:docMkLst>
      <pc:sldChg chg="addSp delSp modSp mod setBg setClrOvrMap">
        <pc:chgData name="Andrea N Burgess" userId="S::anburges@syr.edu::adb9d8a6-373c-4128-9155-e6f7f617b432" providerId="AD" clId="Web-{D0CDEE35-37CA-6AD0-386F-E60EF4B37203}" dt="2022-12-04T16:09:58.416" v="654" actId="20577"/>
        <pc:sldMkLst>
          <pc:docMk/>
          <pc:sldMk cId="1611067481" sldId="266"/>
        </pc:sldMkLst>
        <pc:spChg chg="mod">
          <ac:chgData name="Andrea N Burgess" userId="S::anburges@syr.edu::adb9d8a6-373c-4128-9155-e6f7f617b432" providerId="AD" clId="Web-{D0CDEE35-37CA-6AD0-386F-E60EF4B37203}" dt="2022-12-04T16:09:45.853" v="648" actId="1076"/>
          <ac:spMkLst>
            <pc:docMk/>
            <pc:sldMk cId="1611067481" sldId="266"/>
            <ac:spMk id="2" creationId="{87CE415F-8717-AB48-ACE9-C1139D181385}"/>
          </ac:spMkLst>
        </pc:spChg>
        <pc:spChg chg="add mod ord">
          <ac:chgData name="Andrea N Burgess" userId="S::anburges@syr.edu::adb9d8a6-373c-4128-9155-e6f7f617b432" providerId="AD" clId="Web-{D0CDEE35-37CA-6AD0-386F-E60EF4B37203}" dt="2022-12-04T16:09:58.416" v="654" actId="20577"/>
          <ac:spMkLst>
            <pc:docMk/>
            <pc:sldMk cId="1611067481" sldId="266"/>
            <ac:spMk id="3" creationId="{4A41FE88-6733-873C-0D16-51E55A425B7E}"/>
          </ac:spMkLst>
        </pc:spChg>
        <pc:spChg chg="add del">
          <ac:chgData name="Andrea N Burgess" userId="S::anburges@syr.edu::adb9d8a6-373c-4128-9155-e6f7f617b432" providerId="AD" clId="Web-{D0CDEE35-37CA-6AD0-386F-E60EF4B37203}" dt="2022-12-04T16:06:09.487" v="634"/>
          <ac:spMkLst>
            <pc:docMk/>
            <pc:sldMk cId="1611067481" sldId="266"/>
            <ac:spMk id="13" creationId="{89C8D586-1ECD-4981-BED2-97336112C0AD}"/>
          </ac:spMkLst>
        </pc:spChg>
        <pc:spChg chg="add del">
          <ac:chgData name="Andrea N Burgess" userId="S::anburges@syr.edu::adb9d8a6-373c-4128-9155-e6f7f617b432" providerId="AD" clId="Web-{D0CDEE35-37CA-6AD0-386F-E60EF4B37203}" dt="2022-12-04T16:06:20.503" v="636"/>
          <ac:spMkLst>
            <pc:docMk/>
            <pc:sldMk cId="1611067481" sldId="266"/>
            <ac:spMk id="17" creationId="{D68803C4-E159-4360-B7BB-74205C8F782D}"/>
          </ac:spMkLst>
        </pc:spChg>
        <pc:spChg chg="add del">
          <ac:chgData name="Andrea N Burgess" userId="S::anburges@syr.edu::adb9d8a6-373c-4128-9155-e6f7f617b432" providerId="AD" clId="Web-{D0CDEE35-37CA-6AD0-386F-E60EF4B37203}" dt="2022-12-04T16:06:20.503" v="636"/>
          <ac:spMkLst>
            <pc:docMk/>
            <pc:sldMk cId="1611067481" sldId="266"/>
            <ac:spMk id="19" creationId="{504B0465-3B07-49BF-BEA7-D81476246293}"/>
          </ac:spMkLst>
        </pc:spChg>
        <pc:spChg chg="add del">
          <ac:chgData name="Andrea N Burgess" userId="S::anburges@syr.edu::adb9d8a6-373c-4128-9155-e6f7f617b432" providerId="AD" clId="Web-{D0CDEE35-37CA-6AD0-386F-E60EF4B37203}" dt="2022-12-04T16:06:20.503" v="636"/>
          <ac:spMkLst>
            <pc:docMk/>
            <pc:sldMk cId="1611067481" sldId="266"/>
            <ac:spMk id="21" creationId="{49B7FFA5-14CB-4A4F-9BCC-CA3AA5D9D276}"/>
          </ac:spMkLst>
        </pc:spChg>
        <pc:spChg chg="add del">
          <ac:chgData name="Andrea N Burgess" userId="S::anburges@syr.edu::adb9d8a6-373c-4128-9155-e6f7f617b432" providerId="AD" clId="Web-{D0CDEE35-37CA-6AD0-386F-E60EF4B37203}" dt="2022-12-04T16:06:20.503" v="636"/>
          <ac:spMkLst>
            <pc:docMk/>
            <pc:sldMk cId="1611067481" sldId="266"/>
            <ac:spMk id="22" creationId="{E009DD9B-5EE2-4C0D-8B2B-351C8C102205}"/>
          </ac:spMkLst>
        </pc:spChg>
        <pc:spChg chg="add del">
          <ac:chgData name="Andrea N Burgess" userId="S::anburges@syr.edu::adb9d8a6-373c-4128-9155-e6f7f617b432" providerId="AD" clId="Web-{D0CDEE35-37CA-6AD0-386F-E60EF4B37203}" dt="2022-12-04T16:06:20.503" v="636"/>
          <ac:spMkLst>
            <pc:docMk/>
            <pc:sldMk cId="1611067481" sldId="266"/>
            <ac:spMk id="23" creationId="{04E48745-7512-4EC2-9E20-9092D12150CA}"/>
          </ac:spMkLst>
        </pc:spChg>
        <pc:spChg chg="add del">
          <ac:chgData name="Andrea N Burgess" userId="S::anburges@syr.edu::adb9d8a6-373c-4128-9155-e6f7f617b432" providerId="AD" clId="Web-{D0CDEE35-37CA-6AD0-386F-E60EF4B37203}" dt="2022-12-04T16:06:20.503" v="636"/>
          <ac:spMkLst>
            <pc:docMk/>
            <pc:sldMk cId="1611067481" sldId="266"/>
            <ac:spMk id="24" creationId="{E720DB99-7745-4E75-9D96-AAB6D55C531E}"/>
          </ac:spMkLst>
        </pc:spChg>
        <pc:spChg chg="add del">
          <ac:chgData name="Andrea N Burgess" userId="S::anburges@syr.edu::adb9d8a6-373c-4128-9155-e6f7f617b432" providerId="AD" clId="Web-{D0CDEE35-37CA-6AD0-386F-E60EF4B37203}" dt="2022-12-04T16:06:29.487" v="638"/>
          <ac:spMkLst>
            <pc:docMk/>
            <pc:sldMk cId="1611067481" sldId="266"/>
            <ac:spMk id="27" creationId="{2A0E4E09-FC02-4ADC-951A-3FFA90B6FE39}"/>
          </ac:spMkLst>
        </pc:spChg>
        <pc:spChg chg="add del">
          <ac:chgData name="Andrea N Burgess" userId="S::anburges@syr.edu::adb9d8a6-373c-4128-9155-e6f7f617b432" providerId="AD" clId="Web-{D0CDEE35-37CA-6AD0-386F-E60EF4B37203}" dt="2022-12-04T16:06:29.487" v="638"/>
          <ac:spMkLst>
            <pc:docMk/>
            <pc:sldMk cId="1611067481" sldId="266"/>
            <ac:spMk id="28" creationId="{9453FF84-60C1-4EA8-B49B-1B8C2D0C589F}"/>
          </ac:spMkLst>
        </pc:spChg>
        <pc:spChg chg="add del">
          <ac:chgData name="Andrea N Burgess" userId="S::anburges@syr.edu::adb9d8a6-373c-4128-9155-e6f7f617b432" providerId="AD" clId="Web-{D0CDEE35-37CA-6AD0-386F-E60EF4B37203}" dt="2022-12-04T16:06:33.394" v="640"/>
          <ac:spMkLst>
            <pc:docMk/>
            <pc:sldMk cId="1611067481" sldId="266"/>
            <ac:spMk id="31" creationId="{E009DD9B-5EE2-4C0D-8B2B-351C8C102205}"/>
          </ac:spMkLst>
        </pc:spChg>
        <pc:spChg chg="add del">
          <ac:chgData name="Andrea N Burgess" userId="S::anburges@syr.edu::adb9d8a6-373c-4128-9155-e6f7f617b432" providerId="AD" clId="Web-{D0CDEE35-37CA-6AD0-386F-E60EF4B37203}" dt="2022-12-04T16:06:33.394" v="640"/>
          <ac:spMkLst>
            <pc:docMk/>
            <pc:sldMk cId="1611067481" sldId="266"/>
            <ac:spMk id="32" creationId="{E720DB99-7745-4E75-9D96-AAB6D55C531E}"/>
          </ac:spMkLst>
        </pc:spChg>
        <pc:spChg chg="add del">
          <ac:chgData name="Andrea N Burgess" userId="S::anburges@syr.edu::adb9d8a6-373c-4128-9155-e6f7f617b432" providerId="AD" clId="Web-{D0CDEE35-37CA-6AD0-386F-E60EF4B37203}" dt="2022-12-04T16:06:33.394" v="640"/>
          <ac:spMkLst>
            <pc:docMk/>
            <pc:sldMk cId="1611067481" sldId="266"/>
            <ac:spMk id="33" creationId="{D68803C4-E159-4360-B7BB-74205C8F782D}"/>
          </ac:spMkLst>
        </pc:spChg>
        <pc:spChg chg="add del">
          <ac:chgData name="Andrea N Burgess" userId="S::anburges@syr.edu::adb9d8a6-373c-4128-9155-e6f7f617b432" providerId="AD" clId="Web-{D0CDEE35-37CA-6AD0-386F-E60EF4B37203}" dt="2022-12-04T16:06:33.394" v="640"/>
          <ac:spMkLst>
            <pc:docMk/>
            <pc:sldMk cId="1611067481" sldId="266"/>
            <ac:spMk id="34" creationId="{504B0465-3B07-49BF-BEA7-D81476246293}"/>
          </ac:spMkLst>
        </pc:spChg>
        <pc:spChg chg="add del">
          <ac:chgData name="Andrea N Burgess" userId="S::anburges@syr.edu::adb9d8a6-373c-4128-9155-e6f7f617b432" providerId="AD" clId="Web-{D0CDEE35-37CA-6AD0-386F-E60EF4B37203}" dt="2022-12-04T16:06:33.394" v="640"/>
          <ac:spMkLst>
            <pc:docMk/>
            <pc:sldMk cId="1611067481" sldId="266"/>
            <ac:spMk id="35" creationId="{49B7FFA5-14CB-4A4F-9BCC-CA3AA5D9D276}"/>
          </ac:spMkLst>
        </pc:spChg>
        <pc:spChg chg="add del">
          <ac:chgData name="Andrea N Burgess" userId="S::anburges@syr.edu::adb9d8a6-373c-4128-9155-e6f7f617b432" providerId="AD" clId="Web-{D0CDEE35-37CA-6AD0-386F-E60EF4B37203}" dt="2022-12-04T16:06:33.394" v="640"/>
          <ac:spMkLst>
            <pc:docMk/>
            <pc:sldMk cId="1611067481" sldId="266"/>
            <ac:spMk id="36" creationId="{04E48745-7512-4EC2-9E20-9092D12150CA}"/>
          </ac:spMkLst>
        </pc:spChg>
        <pc:spChg chg="add del">
          <ac:chgData name="Andrea N Burgess" userId="S::anburges@syr.edu::adb9d8a6-373c-4128-9155-e6f7f617b432" providerId="AD" clId="Web-{D0CDEE35-37CA-6AD0-386F-E60EF4B37203}" dt="2022-12-04T16:09:34.165" v="646"/>
          <ac:spMkLst>
            <pc:docMk/>
            <pc:sldMk cId="1611067481" sldId="266"/>
            <ac:spMk id="39" creationId="{2A0E4E09-FC02-4ADC-951A-3FFA90B6FE39}"/>
          </ac:spMkLst>
        </pc:spChg>
        <pc:spChg chg="add del">
          <ac:chgData name="Andrea N Burgess" userId="S::anburges@syr.edu::adb9d8a6-373c-4128-9155-e6f7f617b432" providerId="AD" clId="Web-{D0CDEE35-37CA-6AD0-386F-E60EF4B37203}" dt="2022-12-04T16:09:34.165" v="646"/>
          <ac:spMkLst>
            <pc:docMk/>
            <pc:sldMk cId="1611067481" sldId="266"/>
            <ac:spMk id="40" creationId="{0060CE1A-A2ED-43AC-857D-05822177FAD1}"/>
          </ac:spMkLst>
        </pc:spChg>
        <pc:spChg chg="add">
          <ac:chgData name="Andrea N Burgess" userId="S::anburges@syr.edu::adb9d8a6-373c-4128-9155-e6f7f617b432" providerId="AD" clId="Web-{D0CDEE35-37CA-6AD0-386F-E60EF4B37203}" dt="2022-12-04T16:09:34.165" v="646"/>
          <ac:spMkLst>
            <pc:docMk/>
            <pc:sldMk cId="1611067481" sldId="266"/>
            <ac:spMk id="51" creationId="{2A0E4E09-FC02-4ADC-951A-3FFA90B6FE39}"/>
          </ac:spMkLst>
        </pc:spChg>
        <pc:spChg chg="add">
          <ac:chgData name="Andrea N Burgess" userId="S::anburges@syr.edu::adb9d8a6-373c-4128-9155-e6f7f617b432" providerId="AD" clId="Web-{D0CDEE35-37CA-6AD0-386F-E60EF4B37203}" dt="2022-12-04T16:09:34.165" v="646"/>
          <ac:spMkLst>
            <pc:docMk/>
            <pc:sldMk cId="1611067481" sldId="266"/>
            <ac:spMk id="53" creationId="{9453FF84-60C1-4EA8-B49B-1B8C2D0C589F}"/>
          </ac:spMkLst>
        </pc:spChg>
        <pc:grpChg chg="add del">
          <ac:chgData name="Andrea N Burgess" userId="S::anburges@syr.edu::adb9d8a6-373c-4128-9155-e6f7f617b432" providerId="AD" clId="Web-{D0CDEE35-37CA-6AD0-386F-E60EF4B37203}" dt="2022-12-04T16:06:09.487" v="634"/>
          <ac:grpSpMkLst>
            <pc:docMk/>
            <pc:sldMk cId="1611067481" sldId="266"/>
            <ac:grpSpMk id="9" creationId="{16DBFAD4-B5FC-442B-A283-381B01B195F7}"/>
          </ac:grpSpMkLst>
        </pc:grpChg>
        <pc:grpChg chg="add del">
          <ac:chgData name="Andrea N Burgess" userId="S::anburges@syr.edu::adb9d8a6-373c-4128-9155-e6f7f617b432" providerId="AD" clId="Web-{D0CDEE35-37CA-6AD0-386F-E60EF4B37203}" dt="2022-12-04T16:06:09.487" v="634"/>
          <ac:grpSpMkLst>
            <pc:docMk/>
            <pc:sldMk cId="1611067481" sldId="266"/>
            <ac:grpSpMk id="15" creationId="{AF001A23-2767-4A31-BD30-56112DE9527E}"/>
          </ac:grpSpMkLst>
        </pc:grpChg>
        <pc:grpChg chg="add del">
          <ac:chgData name="Andrea N Burgess" userId="S::anburges@syr.edu::adb9d8a6-373c-4128-9155-e6f7f617b432" providerId="AD" clId="Web-{D0CDEE35-37CA-6AD0-386F-E60EF4B37203}" dt="2022-12-04T16:06:20.503" v="636"/>
          <ac:grpSpMkLst>
            <pc:docMk/>
            <pc:sldMk cId="1611067481" sldId="266"/>
            <ac:grpSpMk id="20" creationId="{16DBFAD4-B5FC-442B-A283-381B01B195F7}"/>
          </ac:grpSpMkLst>
        </pc:grpChg>
        <pc:grpChg chg="add del">
          <ac:chgData name="Andrea N Burgess" userId="S::anburges@syr.edu::adb9d8a6-373c-4128-9155-e6f7f617b432" providerId="AD" clId="Web-{D0CDEE35-37CA-6AD0-386F-E60EF4B37203}" dt="2022-12-04T16:06:29.487" v="638"/>
          <ac:grpSpMkLst>
            <pc:docMk/>
            <pc:sldMk cId="1611067481" sldId="266"/>
            <ac:grpSpMk id="26" creationId="{16DBFAD4-B5FC-442B-A283-381B01B195F7}"/>
          </ac:grpSpMkLst>
        </pc:grpChg>
        <pc:grpChg chg="add del">
          <ac:chgData name="Andrea N Burgess" userId="S::anburges@syr.edu::adb9d8a6-373c-4128-9155-e6f7f617b432" providerId="AD" clId="Web-{D0CDEE35-37CA-6AD0-386F-E60EF4B37203}" dt="2022-12-04T16:06:33.394" v="640"/>
          <ac:grpSpMkLst>
            <pc:docMk/>
            <pc:sldMk cId="1611067481" sldId="266"/>
            <ac:grpSpMk id="30" creationId="{16DBFAD4-B5FC-442B-A283-381B01B195F7}"/>
          </ac:grpSpMkLst>
        </pc:grpChg>
        <pc:grpChg chg="add del">
          <ac:chgData name="Andrea N Burgess" userId="S::anburges@syr.edu::adb9d8a6-373c-4128-9155-e6f7f617b432" providerId="AD" clId="Web-{D0CDEE35-37CA-6AD0-386F-E60EF4B37203}" dt="2022-12-04T16:09:34.165" v="646"/>
          <ac:grpSpMkLst>
            <pc:docMk/>
            <pc:sldMk cId="1611067481" sldId="266"/>
            <ac:grpSpMk id="38" creationId="{16DBFAD4-B5FC-442B-A283-381B01B195F7}"/>
          </ac:grpSpMkLst>
        </pc:grpChg>
        <pc:grpChg chg="add del">
          <ac:chgData name="Andrea N Burgess" userId="S::anburges@syr.edu::adb9d8a6-373c-4128-9155-e6f7f617b432" providerId="AD" clId="Web-{D0CDEE35-37CA-6AD0-386F-E60EF4B37203}" dt="2022-12-04T16:09:34.165" v="646"/>
          <ac:grpSpMkLst>
            <pc:docMk/>
            <pc:sldMk cId="1611067481" sldId="266"/>
            <ac:grpSpMk id="41" creationId="{D68B9961-F007-40D1-AF51-61B6DE5106CE}"/>
          </ac:grpSpMkLst>
        </pc:grpChg>
        <pc:grpChg chg="add">
          <ac:chgData name="Andrea N Burgess" userId="S::anburges@syr.edu::adb9d8a6-373c-4128-9155-e6f7f617b432" providerId="AD" clId="Web-{D0CDEE35-37CA-6AD0-386F-E60EF4B37203}" dt="2022-12-04T16:09:34.165" v="646"/>
          <ac:grpSpMkLst>
            <pc:docMk/>
            <pc:sldMk cId="1611067481" sldId="266"/>
            <ac:grpSpMk id="47" creationId="{16DBFAD4-B5FC-442B-A283-381B01B195F7}"/>
          </ac:grpSpMkLst>
        </pc:grpChg>
        <pc:picChg chg="add del mod">
          <ac:chgData name="Andrea N Burgess" userId="S::anburges@syr.edu::adb9d8a6-373c-4128-9155-e6f7f617b432" providerId="AD" clId="Web-{D0CDEE35-37CA-6AD0-386F-E60EF4B37203}" dt="2022-12-04T16:06:39.847" v="642"/>
          <ac:picMkLst>
            <pc:docMk/>
            <pc:sldMk cId="1611067481" sldId="266"/>
            <ac:picMk id="4" creationId="{22C8179C-2C0B-5EB1-32FB-938D7EC46959}"/>
          </ac:picMkLst>
        </pc:picChg>
        <pc:picChg chg="add del mod">
          <ac:chgData name="Andrea N Burgess" userId="S::anburges@syr.edu::adb9d8a6-373c-4128-9155-e6f7f617b432" providerId="AD" clId="Web-{D0CDEE35-37CA-6AD0-386F-E60EF4B37203}" dt="2022-12-04T16:07:40.974" v="644"/>
          <ac:picMkLst>
            <pc:docMk/>
            <pc:sldMk cId="1611067481" sldId="266"/>
            <ac:picMk id="5" creationId="{D6D5CDD2-9C01-3586-6628-3B2007013066}"/>
          </ac:picMkLst>
        </pc:picChg>
        <pc:picChg chg="add mod">
          <ac:chgData name="Andrea N Burgess" userId="S::anburges@syr.edu::adb9d8a6-373c-4128-9155-e6f7f617b432" providerId="AD" clId="Web-{D0CDEE35-37CA-6AD0-386F-E60EF4B37203}" dt="2022-12-04T16:09:34.165" v="646"/>
          <ac:picMkLst>
            <pc:docMk/>
            <pc:sldMk cId="1611067481" sldId="266"/>
            <ac:picMk id="6" creationId="{4446713D-2179-EFDB-ED26-C5E2A005E997}"/>
          </ac:picMkLst>
        </pc:picChg>
      </pc:sldChg>
      <pc:sldChg chg="modSp">
        <pc:chgData name="Andrea N Burgess" userId="S::anburges@syr.edu::adb9d8a6-373c-4128-9155-e6f7f617b432" providerId="AD" clId="Web-{D0CDEE35-37CA-6AD0-386F-E60EF4B37203}" dt="2022-12-04T16:15:38.536" v="655" actId="20577"/>
        <pc:sldMkLst>
          <pc:docMk/>
          <pc:sldMk cId="3911426505" sldId="268"/>
        </pc:sldMkLst>
        <pc:spChg chg="mod">
          <ac:chgData name="Andrea N Burgess" userId="S::anburges@syr.edu::adb9d8a6-373c-4128-9155-e6f7f617b432" providerId="AD" clId="Web-{D0CDEE35-37CA-6AD0-386F-E60EF4B37203}" dt="2022-12-04T16:15:38.536" v="655" actId="20577"/>
          <ac:spMkLst>
            <pc:docMk/>
            <pc:sldMk cId="3911426505" sldId="268"/>
            <ac:spMk id="3" creationId="{4DFFEA1A-4AB7-9EB9-3B5B-EF03FBFC7338}"/>
          </ac:spMkLst>
        </pc:spChg>
      </pc:sldChg>
      <pc:sldChg chg="modSp">
        <pc:chgData name="Andrea N Burgess" userId="S::anburges@syr.edu::adb9d8a6-373c-4128-9155-e6f7f617b432" providerId="AD" clId="Web-{D0CDEE35-37CA-6AD0-386F-E60EF4B37203}" dt="2022-12-04T16:17:22.383" v="664" actId="20577"/>
        <pc:sldMkLst>
          <pc:docMk/>
          <pc:sldMk cId="3483649483" sldId="269"/>
        </pc:sldMkLst>
        <pc:spChg chg="mod">
          <ac:chgData name="Andrea N Burgess" userId="S::anburges@syr.edu::adb9d8a6-373c-4128-9155-e6f7f617b432" providerId="AD" clId="Web-{D0CDEE35-37CA-6AD0-386F-E60EF4B37203}" dt="2022-12-04T16:17:22.383" v="664" actId="20577"/>
          <ac:spMkLst>
            <pc:docMk/>
            <pc:sldMk cId="3483649483" sldId="269"/>
            <ac:spMk id="27" creationId="{D9C6B5EA-CB0F-03BB-A269-D1C5C4014A5F}"/>
          </ac:spMkLst>
        </pc:spChg>
        <pc:spChg chg="mod">
          <ac:chgData name="Andrea N Burgess" userId="S::anburges@syr.edu::adb9d8a6-373c-4128-9155-e6f7f617b432" providerId="AD" clId="Web-{D0CDEE35-37CA-6AD0-386F-E60EF4B37203}" dt="2022-12-04T16:16:40.085" v="658" actId="20577"/>
          <ac:spMkLst>
            <pc:docMk/>
            <pc:sldMk cId="3483649483" sldId="269"/>
            <ac:spMk id="35" creationId="{C62652A9-23A9-C781-7AA7-AA4CC5FB667E}"/>
          </ac:spMkLst>
        </pc:spChg>
        <pc:spChg chg="mod">
          <ac:chgData name="Andrea N Burgess" userId="S::anburges@syr.edu::adb9d8a6-373c-4128-9155-e6f7f617b432" providerId="AD" clId="Web-{D0CDEE35-37CA-6AD0-386F-E60EF4B37203}" dt="2022-12-04T16:17:06.007" v="662" actId="14100"/>
          <ac:spMkLst>
            <pc:docMk/>
            <pc:sldMk cId="3483649483" sldId="269"/>
            <ac:spMk id="42" creationId="{7B8464E3-4C10-82DD-8402-8DE260CD2267}"/>
          </ac:spMkLst>
        </pc:spChg>
      </pc:sldChg>
      <pc:sldChg chg="addSp delSp modSp mod setBg">
        <pc:chgData name="Andrea N Burgess" userId="S::anburges@syr.edu::adb9d8a6-373c-4128-9155-e6f7f617b432" providerId="AD" clId="Web-{D0CDEE35-37CA-6AD0-386F-E60EF4B37203}" dt="2022-12-04T15:57:22.891" v="40"/>
        <pc:sldMkLst>
          <pc:docMk/>
          <pc:sldMk cId="2716861824" sldId="279"/>
        </pc:sldMkLst>
        <pc:spChg chg="mod">
          <ac:chgData name="Andrea N Burgess" userId="S::anburges@syr.edu::adb9d8a6-373c-4128-9155-e6f7f617b432" providerId="AD" clId="Web-{D0CDEE35-37CA-6AD0-386F-E60EF4B37203}" dt="2022-12-04T15:57:22.891" v="40"/>
          <ac:spMkLst>
            <pc:docMk/>
            <pc:sldMk cId="2716861824" sldId="279"/>
            <ac:spMk id="2" creationId="{3D9E98F7-B5A2-1D6F-3722-324B580487D8}"/>
          </ac:spMkLst>
        </pc:spChg>
        <pc:spChg chg="mod ord">
          <ac:chgData name="Andrea N Burgess" userId="S::anburges@syr.edu::adb9d8a6-373c-4128-9155-e6f7f617b432" providerId="AD" clId="Web-{D0CDEE35-37CA-6AD0-386F-E60EF4B37203}" dt="2022-12-04T15:57:22.891" v="40"/>
          <ac:spMkLst>
            <pc:docMk/>
            <pc:sldMk cId="2716861824" sldId="279"/>
            <ac:spMk id="3" creationId="{4DFFEA1A-4AB7-9EB9-3B5B-EF03FBFC7338}"/>
          </ac:spMkLst>
        </pc:spChg>
        <pc:spChg chg="add del">
          <ac:chgData name="Andrea N Burgess" userId="S::anburges@syr.edu::adb9d8a6-373c-4128-9155-e6f7f617b432" providerId="AD" clId="Web-{D0CDEE35-37CA-6AD0-386F-E60EF4B37203}" dt="2022-12-04T15:57:18.562" v="37"/>
          <ac:spMkLst>
            <pc:docMk/>
            <pc:sldMk cId="2716861824" sldId="279"/>
            <ac:spMk id="9" creationId="{CCF043BA-0C52-4068-BCF5-2B2D89BA9D36}"/>
          </ac:spMkLst>
        </pc:spChg>
        <pc:spChg chg="add">
          <ac:chgData name="Andrea N Burgess" userId="S::anburges@syr.edu::adb9d8a6-373c-4128-9155-e6f7f617b432" providerId="AD" clId="Web-{D0CDEE35-37CA-6AD0-386F-E60EF4B37203}" dt="2022-12-04T15:57:22.891" v="40"/>
          <ac:spMkLst>
            <pc:docMk/>
            <pc:sldMk cId="2716861824" sldId="279"/>
            <ac:spMk id="13" creationId="{D68803C4-E159-4360-B7BB-74205C8F782D}"/>
          </ac:spMkLst>
        </pc:spChg>
        <pc:spChg chg="add del">
          <ac:chgData name="Andrea N Burgess" userId="S::anburges@syr.edu::adb9d8a6-373c-4128-9155-e6f7f617b432" providerId="AD" clId="Web-{D0CDEE35-37CA-6AD0-386F-E60EF4B37203}" dt="2022-12-04T15:57:22.844" v="39"/>
          <ac:spMkLst>
            <pc:docMk/>
            <pc:sldMk cId="2716861824" sldId="279"/>
            <ac:spMk id="15" creationId="{3964958D-AF5D-4863-B5FB-83F6B8CB12A0}"/>
          </ac:spMkLst>
        </pc:spChg>
        <pc:spChg chg="add">
          <ac:chgData name="Andrea N Burgess" userId="S::anburges@syr.edu::adb9d8a6-373c-4128-9155-e6f7f617b432" providerId="AD" clId="Web-{D0CDEE35-37CA-6AD0-386F-E60EF4B37203}" dt="2022-12-04T15:57:22.891" v="40"/>
          <ac:spMkLst>
            <pc:docMk/>
            <pc:sldMk cId="2716861824" sldId="279"/>
            <ac:spMk id="17" creationId="{49B7FFA5-14CB-4A4F-9BCC-CA3AA5D9D276}"/>
          </ac:spMkLst>
        </pc:spChg>
        <pc:spChg chg="add">
          <ac:chgData name="Andrea N Burgess" userId="S::anburges@syr.edu::adb9d8a6-373c-4128-9155-e6f7f617b432" providerId="AD" clId="Web-{D0CDEE35-37CA-6AD0-386F-E60EF4B37203}" dt="2022-12-04T15:57:22.891" v="40"/>
          <ac:spMkLst>
            <pc:docMk/>
            <pc:sldMk cId="2716861824" sldId="279"/>
            <ac:spMk id="18" creationId="{E009DD9B-5EE2-4C0D-8B2B-351C8C102205}"/>
          </ac:spMkLst>
        </pc:spChg>
        <pc:spChg chg="add">
          <ac:chgData name="Andrea N Burgess" userId="S::anburges@syr.edu::adb9d8a6-373c-4128-9155-e6f7f617b432" providerId="AD" clId="Web-{D0CDEE35-37CA-6AD0-386F-E60EF4B37203}" dt="2022-12-04T15:57:22.891" v="40"/>
          <ac:spMkLst>
            <pc:docMk/>
            <pc:sldMk cId="2716861824" sldId="279"/>
            <ac:spMk id="19" creationId="{04E48745-7512-4EC2-9E20-9092D12150CA}"/>
          </ac:spMkLst>
        </pc:spChg>
        <pc:spChg chg="add">
          <ac:chgData name="Andrea N Burgess" userId="S::anburges@syr.edu::adb9d8a6-373c-4128-9155-e6f7f617b432" providerId="AD" clId="Web-{D0CDEE35-37CA-6AD0-386F-E60EF4B37203}" dt="2022-12-04T15:57:22.891" v="40"/>
          <ac:spMkLst>
            <pc:docMk/>
            <pc:sldMk cId="2716861824" sldId="279"/>
            <ac:spMk id="20" creationId="{E720DB99-7745-4E75-9D96-AAB6D55C531E}"/>
          </ac:spMkLst>
        </pc:spChg>
        <pc:spChg chg="add">
          <ac:chgData name="Andrea N Burgess" userId="S::anburges@syr.edu::adb9d8a6-373c-4128-9155-e6f7f617b432" providerId="AD" clId="Web-{D0CDEE35-37CA-6AD0-386F-E60EF4B37203}" dt="2022-12-04T15:57:22.891" v="40"/>
          <ac:spMkLst>
            <pc:docMk/>
            <pc:sldMk cId="2716861824" sldId="279"/>
            <ac:spMk id="21" creationId="{504B0465-3B07-49BF-BEA7-D81476246293}"/>
          </ac:spMkLst>
        </pc:spChg>
        <pc:grpChg chg="add del">
          <ac:chgData name="Andrea N Burgess" userId="S::anburges@syr.edu::adb9d8a6-373c-4128-9155-e6f7f617b432" providerId="AD" clId="Web-{D0CDEE35-37CA-6AD0-386F-E60EF4B37203}" dt="2022-12-04T15:57:18.562" v="37"/>
          <ac:grpSpMkLst>
            <pc:docMk/>
            <pc:sldMk cId="2716861824" sldId="279"/>
            <ac:grpSpMk id="11" creationId="{789ACCC8-A635-400E-B9C0-AD9CA57109CE}"/>
          </ac:grpSpMkLst>
        </pc:grpChg>
        <pc:grpChg chg="add del">
          <ac:chgData name="Andrea N Burgess" userId="S::anburges@syr.edu::adb9d8a6-373c-4128-9155-e6f7f617b432" providerId="AD" clId="Web-{D0CDEE35-37CA-6AD0-386F-E60EF4B37203}" dt="2022-12-04T15:57:22.844" v="39"/>
          <ac:grpSpMkLst>
            <pc:docMk/>
            <pc:sldMk cId="2716861824" sldId="279"/>
            <ac:grpSpMk id="16" creationId="{11002ACD-3B0C-4885-8754-8A00E926FE4B}"/>
          </ac:grpSpMkLst>
        </pc:grpChg>
        <pc:picChg chg="add mod">
          <ac:chgData name="Andrea N Burgess" userId="S::anburges@syr.edu::adb9d8a6-373c-4128-9155-e6f7f617b432" providerId="AD" clId="Web-{D0CDEE35-37CA-6AD0-386F-E60EF4B37203}" dt="2022-12-04T15:57:22.891" v="40"/>
          <ac:picMkLst>
            <pc:docMk/>
            <pc:sldMk cId="2716861824" sldId="279"/>
            <ac:picMk id="4" creationId="{64BF523C-F30C-DAB7-4C1E-20137689E409}"/>
          </ac:picMkLst>
        </pc:picChg>
      </pc:sldChg>
      <pc:sldChg chg="modSp">
        <pc:chgData name="Andrea N Burgess" userId="S::anburges@syr.edu::adb9d8a6-373c-4128-9155-e6f7f617b432" providerId="AD" clId="Web-{D0CDEE35-37CA-6AD0-386F-E60EF4B37203}" dt="2022-12-04T16:16:05.193" v="657" actId="20577"/>
        <pc:sldMkLst>
          <pc:docMk/>
          <pc:sldMk cId="294287484" sldId="280"/>
        </pc:sldMkLst>
        <pc:spChg chg="mod">
          <ac:chgData name="Andrea N Burgess" userId="S::anburges@syr.edu::adb9d8a6-373c-4128-9155-e6f7f617b432" providerId="AD" clId="Web-{D0CDEE35-37CA-6AD0-386F-E60EF4B37203}" dt="2022-12-04T16:16:05.193" v="657" actId="20577"/>
          <ac:spMkLst>
            <pc:docMk/>
            <pc:sldMk cId="294287484" sldId="280"/>
            <ac:spMk id="3" creationId="{D3A9D71A-D46E-7096-875A-4D4FAAB5B539}"/>
          </ac:spMkLst>
        </pc:spChg>
      </pc:sldChg>
    </pc:docChg>
  </pc:docChgLst>
  <pc:docChgLst>
    <pc:chgData name="Kelsey N Wenzel" userId="S::knwenzel@syr.edu::fd1e19ce-c8fa-4ada-be84-f0bbf629e4e6" providerId="AD" clId="Web-{97735925-5D92-2A65-5EFD-F9B3D6BBD316}"/>
    <pc:docChg chg="modSld">
      <pc:chgData name="Kelsey N Wenzel" userId="S::knwenzel@syr.edu::fd1e19ce-c8fa-4ada-be84-f0bbf629e4e6" providerId="AD" clId="Web-{97735925-5D92-2A65-5EFD-F9B3D6BBD316}" dt="2022-12-15T00:29:20.643" v="589"/>
      <pc:docMkLst>
        <pc:docMk/>
      </pc:docMkLst>
      <pc:sldChg chg="modNotes">
        <pc:chgData name="Kelsey N Wenzel" userId="S::knwenzel@syr.edu::fd1e19ce-c8fa-4ada-be84-f0bbf629e4e6" providerId="AD" clId="Web-{97735925-5D92-2A65-5EFD-F9B3D6BBD316}" dt="2022-12-14T18:54:33.453" v="535"/>
        <pc:sldMkLst>
          <pc:docMk/>
          <pc:sldMk cId="3229288780" sldId="263"/>
        </pc:sldMkLst>
      </pc:sldChg>
      <pc:sldChg chg="modSp">
        <pc:chgData name="Kelsey N Wenzel" userId="S::knwenzel@syr.edu::fd1e19ce-c8fa-4ada-be84-f0bbf629e4e6" providerId="AD" clId="Web-{97735925-5D92-2A65-5EFD-F9B3D6BBD316}" dt="2022-12-14T19:53:36.909" v="579" actId="20577"/>
        <pc:sldMkLst>
          <pc:docMk/>
          <pc:sldMk cId="2572150149" sldId="264"/>
        </pc:sldMkLst>
        <pc:spChg chg="mod">
          <ac:chgData name="Kelsey N Wenzel" userId="S::knwenzel@syr.edu::fd1e19ce-c8fa-4ada-be84-f0bbf629e4e6" providerId="AD" clId="Web-{97735925-5D92-2A65-5EFD-F9B3D6BBD316}" dt="2022-12-14T19:53:36.909" v="579" actId="20577"/>
          <ac:spMkLst>
            <pc:docMk/>
            <pc:sldMk cId="2572150149" sldId="264"/>
            <ac:spMk id="3" creationId="{95A70921-6B6B-8A83-6C98-48A2BCABAB23}"/>
          </ac:spMkLst>
        </pc:spChg>
      </pc:sldChg>
      <pc:sldChg chg="modSp">
        <pc:chgData name="Kelsey N Wenzel" userId="S::knwenzel@syr.edu::fd1e19ce-c8fa-4ada-be84-f0bbf629e4e6" providerId="AD" clId="Web-{97735925-5D92-2A65-5EFD-F9B3D6BBD316}" dt="2022-12-14T20:01:37.769" v="585" actId="20577"/>
        <pc:sldMkLst>
          <pc:docMk/>
          <pc:sldMk cId="1611067481" sldId="266"/>
        </pc:sldMkLst>
        <pc:spChg chg="mod">
          <ac:chgData name="Kelsey N Wenzel" userId="S::knwenzel@syr.edu::fd1e19ce-c8fa-4ada-be84-f0bbf629e4e6" providerId="AD" clId="Web-{97735925-5D92-2A65-5EFD-F9B3D6BBD316}" dt="2022-12-14T20:01:37.769" v="585" actId="20577"/>
          <ac:spMkLst>
            <pc:docMk/>
            <pc:sldMk cId="1611067481" sldId="266"/>
            <ac:spMk id="3" creationId="{4A41FE88-6733-873C-0D16-51E55A425B7E}"/>
          </ac:spMkLst>
        </pc:spChg>
      </pc:sldChg>
      <pc:sldChg chg="addSp modSp mod setBg modNotes">
        <pc:chgData name="Kelsey N Wenzel" userId="S::knwenzel@syr.edu::fd1e19ce-c8fa-4ada-be84-f0bbf629e4e6" providerId="AD" clId="Web-{97735925-5D92-2A65-5EFD-F9B3D6BBD316}" dt="2022-12-15T00:29:20.643" v="589"/>
        <pc:sldMkLst>
          <pc:docMk/>
          <pc:sldMk cId="457682032" sldId="272"/>
        </pc:sldMkLst>
        <pc:spChg chg="mod">
          <ac:chgData name="Kelsey N Wenzel" userId="S::knwenzel@syr.edu::fd1e19ce-c8fa-4ada-be84-f0bbf629e4e6" providerId="AD" clId="Web-{97735925-5D92-2A65-5EFD-F9B3D6BBD316}" dt="2022-12-15T00:29:20.643" v="589"/>
          <ac:spMkLst>
            <pc:docMk/>
            <pc:sldMk cId="457682032" sldId="272"/>
            <ac:spMk id="2" creationId="{D1F632A8-D178-AB2D-1A96-520D13B2831E}"/>
          </ac:spMkLst>
        </pc:spChg>
        <pc:spChg chg="mod">
          <ac:chgData name="Kelsey N Wenzel" userId="S::knwenzel@syr.edu::fd1e19ce-c8fa-4ada-be84-f0bbf629e4e6" providerId="AD" clId="Web-{97735925-5D92-2A65-5EFD-F9B3D6BBD316}" dt="2022-12-15T00:29:20.643" v="589"/>
          <ac:spMkLst>
            <pc:docMk/>
            <pc:sldMk cId="457682032" sldId="272"/>
            <ac:spMk id="3" creationId="{95A70921-6B6B-8A83-6C98-48A2BCABAB23}"/>
          </ac:spMkLst>
        </pc:spChg>
        <pc:spChg chg="add">
          <ac:chgData name="Kelsey N Wenzel" userId="S::knwenzel@syr.edu::fd1e19ce-c8fa-4ada-be84-f0bbf629e4e6" providerId="AD" clId="Web-{97735925-5D92-2A65-5EFD-F9B3D6BBD316}" dt="2022-12-15T00:29:20.643" v="589"/>
          <ac:spMkLst>
            <pc:docMk/>
            <pc:sldMk cId="457682032" sldId="272"/>
            <ac:spMk id="8" creationId="{E009DD9B-5EE2-4C0D-8B2B-351C8C102205}"/>
          </ac:spMkLst>
        </pc:spChg>
        <pc:spChg chg="add">
          <ac:chgData name="Kelsey N Wenzel" userId="S::knwenzel@syr.edu::fd1e19ce-c8fa-4ada-be84-f0bbf629e4e6" providerId="AD" clId="Web-{97735925-5D92-2A65-5EFD-F9B3D6BBD316}" dt="2022-12-15T00:29:20.643" v="589"/>
          <ac:spMkLst>
            <pc:docMk/>
            <pc:sldMk cId="457682032" sldId="272"/>
            <ac:spMk id="10" creationId="{E720DB99-7745-4E75-9D96-AAB6D55C531E}"/>
          </ac:spMkLst>
        </pc:spChg>
        <pc:spChg chg="add">
          <ac:chgData name="Kelsey N Wenzel" userId="S::knwenzel@syr.edu::fd1e19ce-c8fa-4ada-be84-f0bbf629e4e6" providerId="AD" clId="Web-{97735925-5D92-2A65-5EFD-F9B3D6BBD316}" dt="2022-12-15T00:29:20.643" v="589"/>
          <ac:spMkLst>
            <pc:docMk/>
            <pc:sldMk cId="457682032" sldId="272"/>
            <ac:spMk id="12" creationId="{D68803C4-E159-4360-B7BB-74205C8F782D}"/>
          </ac:spMkLst>
        </pc:spChg>
        <pc:spChg chg="add">
          <ac:chgData name="Kelsey N Wenzel" userId="S::knwenzel@syr.edu::fd1e19ce-c8fa-4ada-be84-f0bbf629e4e6" providerId="AD" clId="Web-{97735925-5D92-2A65-5EFD-F9B3D6BBD316}" dt="2022-12-15T00:29:20.643" v="589"/>
          <ac:spMkLst>
            <pc:docMk/>
            <pc:sldMk cId="457682032" sldId="272"/>
            <ac:spMk id="14" creationId="{504B0465-3B07-49BF-BEA7-D81476246293}"/>
          </ac:spMkLst>
        </pc:spChg>
        <pc:spChg chg="add">
          <ac:chgData name="Kelsey N Wenzel" userId="S::knwenzel@syr.edu::fd1e19ce-c8fa-4ada-be84-f0bbf629e4e6" providerId="AD" clId="Web-{97735925-5D92-2A65-5EFD-F9B3D6BBD316}" dt="2022-12-15T00:29:20.643" v="589"/>
          <ac:spMkLst>
            <pc:docMk/>
            <pc:sldMk cId="457682032" sldId="272"/>
            <ac:spMk id="16" creationId="{49B7FFA5-14CB-4A4F-9BCC-CA3AA5D9D276}"/>
          </ac:spMkLst>
        </pc:spChg>
        <pc:spChg chg="add">
          <ac:chgData name="Kelsey N Wenzel" userId="S::knwenzel@syr.edu::fd1e19ce-c8fa-4ada-be84-f0bbf629e4e6" providerId="AD" clId="Web-{97735925-5D92-2A65-5EFD-F9B3D6BBD316}" dt="2022-12-15T00:29:20.643" v="589"/>
          <ac:spMkLst>
            <pc:docMk/>
            <pc:sldMk cId="457682032" sldId="272"/>
            <ac:spMk id="18" creationId="{04E48745-7512-4EC2-9E20-9092D12150CA}"/>
          </ac:spMkLst>
        </pc:spChg>
      </pc:sldChg>
      <pc:sldChg chg="addSp modSp mod setBg">
        <pc:chgData name="Kelsey N Wenzel" userId="S::knwenzel@syr.edu::fd1e19ce-c8fa-4ada-be84-f0bbf629e4e6" providerId="AD" clId="Web-{97735925-5D92-2A65-5EFD-F9B3D6BBD316}" dt="2022-12-15T00:28:51.876" v="588"/>
        <pc:sldMkLst>
          <pc:docMk/>
          <pc:sldMk cId="2319137445" sldId="282"/>
        </pc:sldMkLst>
        <pc:spChg chg="mod">
          <ac:chgData name="Kelsey N Wenzel" userId="S::knwenzel@syr.edu::fd1e19ce-c8fa-4ada-be84-f0bbf629e4e6" providerId="AD" clId="Web-{97735925-5D92-2A65-5EFD-F9B3D6BBD316}" dt="2022-12-15T00:28:51.876" v="588"/>
          <ac:spMkLst>
            <pc:docMk/>
            <pc:sldMk cId="2319137445" sldId="282"/>
            <ac:spMk id="2" creationId="{94B7A7BB-F1B1-2A18-BFA4-771B5AFFEAFC}"/>
          </ac:spMkLst>
        </pc:spChg>
        <pc:spChg chg="mod">
          <ac:chgData name="Kelsey N Wenzel" userId="S::knwenzel@syr.edu::fd1e19ce-c8fa-4ada-be84-f0bbf629e4e6" providerId="AD" clId="Web-{97735925-5D92-2A65-5EFD-F9B3D6BBD316}" dt="2022-12-15T00:28:51.876" v="588"/>
          <ac:spMkLst>
            <pc:docMk/>
            <pc:sldMk cId="2319137445" sldId="282"/>
            <ac:spMk id="4" creationId="{A13A64C2-B39E-AE35-EC10-06A3E5828FB3}"/>
          </ac:spMkLst>
        </pc:spChg>
        <pc:spChg chg="add">
          <ac:chgData name="Kelsey N Wenzel" userId="S::knwenzel@syr.edu::fd1e19ce-c8fa-4ada-be84-f0bbf629e4e6" providerId="AD" clId="Web-{97735925-5D92-2A65-5EFD-F9B3D6BBD316}" dt="2022-12-15T00:28:51.876" v="588"/>
          <ac:spMkLst>
            <pc:docMk/>
            <pc:sldMk cId="2319137445" sldId="282"/>
            <ac:spMk id="9" creationId="{5118BA95-03E7-41B7-B442-0AF8C0A7FF68}"/>
          </ac:spMkLst>
        </pc:spChg>
        <pc:spChg chg="add">
          <ac:chgData name="Kelsey N Wenzel" userId="S::knwenzel@syr.edu::fd1e19ce-c8fa-4ada-be84-f0bbf629e4e6" providerId="AD" clId="Web-{97735925-5D92-2A65-5EFD-F9B3D6BBD316}" dt="2022-12-15T00:28:51.876" v="588"/>
          <ac:spMkLst>
            <pc:docMk/>
            <pc:sldMk cId="2319137445" sldId="282"/>
            <ac:spMk id="15" creationId="{AD9B3EAD-A2B3-42C4-927C-3455E3E69EE6}"/>
          </ac:spMkLst>
        </pc:spChg>
        <pc:grpChg chg="add">
          <ac:chgData name="Kelsey N Wenzel" userId="S::knwenzel@syr.edu::fd1e19ce-c8fa-4ada-be84-f0bbf629e4e6" providerId="AD" clId="Web-{97735925-5D92-2A65-5EFD-F9B3D6BBD316}" dt="2022-12-15T00:28:51.876" v="588"/>
          <ac:grpSpMkLst>
            <pc:docMk/>
            <pc:sldMk cId="2319137445" sldId="282"/>
            <ac:grpSpMk id="11" creationId="{E799C3D5-7D55-4046-808C-F290F456D6EF}"/>
          </ac:grpSpMkLst>
        </pc:grpChg>
      </pc:sldChg>
    </pc:docChg>
  </pc:docChgLst>
  <pc:docChgLst>
    <pc:chgData name="Joseph R Maugeri" userId="S::jrmauger@syr.edu::8799ce32-3827-4d97-a49f-8b3481c408cb" providerId="AD" clId="Web-{53805505-4B4F-BB27-A2AD-F92042D324A1}"/>
    <pc:docChg chg="modSld sldOrd">
      <pc:chgData name="Joseph R Maugeri" userId="S::jrmauger@syr.edu::8799ce32-3827-4d97-a49f-8b3481c408cb" providerId="AD" clId="Web-{53805505-4B4F-BB27-A2AD-F92042D324A1}" dt="2022-12-04T21:08:56.995" v="935" actId="20577"/>
      <pc:docMkLst>
        <pc:docMk/>
      </pc:docMkLst>
      <pc:sldChg chg="modSp">
        <pc:chgData name="Joseph R Maugeri" userId="S::jrmauger@syr.edu::8799ce32-3827-4d97-a49f-8b3481c408cb" providerId="AD" clId="Web-{53805505-4B4F-BB27-A2AD-F92042D324A1}" dt="2022-12-04T20:51:28.535" v="633" actId="20577"/>
        <pc:sldMkLst>
          <pc:docMk/>
          <pc:sldMk cId="2572150149" sldId="264"/>
        </pc:sldMkLst>
        <pc:spChg chg="mod">
          <ac:chgData name="Joseph R Maugeri" userId="S::jrmauger@syr.edu::8799ce32-3827-4d97-a49f-8b3481c408cb" providerId="AD" clId="Web-{53805505-4B4F-BB27-A2AD-F92042D324A1}" dt="2022-12-04T20:51:28.535" v="633" actId="20577"/>
          <ac:spMkLst>
            <pc:docMk/>
            <pc:sldMk cId="2572150149" sldId="264"/>
            <ac:spMk id="3" creationId="{95A70921-6B6B-8A83-6C98-48A2BCABAB23}"/>
          </ac:spMkLst>
        </pc:spChg>
      </pc:sldChg>
      <pc:sldChg chg="modSp">
        <pc:chgData name="Joseph R Maugeri" userId="S::jrmauger@syr.edu::8799ce32-3827-4d97-a49f-8b3481c408cb" providerId="AD" clId="Web-{53805505-4B4F-BB27-A2AD-F92042D324A1}" dt="2022-12-04T21:08:56.995" v="935" actId="20577"/>
        <pc:sldMkLst>
          <pc:docMk/>
          <pc:sldMk cId="4000976544" sldId="267"/>
        </pc:sldMkLst>
        <pc:spChg chg="mod">
          <ac:chgData name="Joseph R Maugeri" userId="S::jrmauger@syr.edu::8799ce32-3827-4d97-a49f-8b3481c408cb" providerId="AD" clId="Web-{53805505-4B4F-BB27-A2AD-F92042D324A1}" dt="2022-12-04T21:08:56.995" v="935" actId="20577"/>
          <ac:spMkLst>
            <pc:docMk/>
            <pc:sldMk cId="4000976544" sldId="267"/>
            <ac:spMk id="4" creationId="{7DE55655-41E2-B840-8097-6AAEBDEA0F72}"/>
          </ac:spMkLst>
        </pc:spChg>
      </pc:sldChg>
      <pc:sldChg chg="ord">
        <pc:chgData name="Joseph R Maugeri" userId="S::jrmauger@syr.edu::8799ce32-3827-4d97-a49f-8b3481c408cb" providerId="AD" clId="Web-{53805505-4B4F-BB27-A2AD-F92042D324A1}" dt="2022-12-04T20:55:45.341" v="812"/>
        <pc:sldMkLst>
          <pc:docMk/>
          <pc:sldMk cId="3911426505" sldId="268"/>
        </pc:sldMkLst>
      </pc:sldChg>
      <pc:sldChg chg="delSp modSp">
        <pc:chgData name="Joseph R Maugeri" userId="S::jrmauger@syr.edu::8799ce32-3827-4d97-a49f-8b3481c408cb" providerId="AD" clId="Web-{53805505-4B4F-BB27-A2AD-F92042D324A1}" dt="2022-12-04T20:32:29.803" v="172"/>
        <pc:sldMkLst>
          <pc:docMk/>
          <pc:sldMk cId="3483649483" sldId="269"/>
        </pc:sldMkLst>
        <pc:spChg chg="del">
          <ac:chgData name="Joseph R Maugeri" userId="S::jrmauger@syr.edu::8799ce32-3827-4d97-a49f-8b3481c408cb" providerId="AD" clId="Web-{53805505-4B4F-BB27-A2AD-F92042D324A1}" dt="2022-12-04T20:31:46.364" v="156"/>
          <ac:spMkLst>
            <pc:docMk/>
            <pc:sldMk cId="3483649483" sldId="269"/>
            <ac:spMk id="27" creationId="{D9C6B5EA-CB0F-03BB-A269-D1C5C4014A5F}"/>
          </ac:spMkLst>
        </pc:spChg>
        <pc:spChg chg="del">
          <ac:chgData name="Joseph R Maugeri" userId="S::jrmauger@syr.edu::8799ce32-3827-4d97-a49f-8b3481c408cb" providerId="AD" clId="Web-{53805505-4B4F-BB27-A2AD-F92042D324A1}" dt="2022-12-04T20:32:06.584" v="163"/>
          <ac:spMkLst>
            <pc:docMk/>
            <pc:sldMk cId="3483649483" sldId="269"/>
            <ac:spMk id="29" creationId="{D46085F7-3FE5-AF39-1100-34F20034D37A}"/>
          </ac:spMkLst>
        </pc:spChg>
        <pc:spChg chg="del mod">
          <ac:chgData name="Joseph R Maugeri" userId="S::jrmauger@syr.edu::8799ce32-3827-4d97-a49f-8b3481c408cb" providerId="AD" clId="Web-{53805505-4B4F-BB27-A2AD-F92042D324A1}" dt="2022-12-04T20:32:13.850" v="168"/>
          <ac:spMkLst>
            <pc:docMk/>
            <pc:sldMk cId="3483649483" sldId="269"/>
            <ac:spMk id="35" creationId="{C62652A9-23A9-C781-7AA7-AA4CC5FB667E}"/>
          </ac:spMkLst>
        </pc:spChg>
        <pc:spChg chg="del">
          <ac:chgData name="Joseph R Maugeri" userId="S::jrmauger@syr.edu::8799ce32-3827-4d97-a49f-8b3481c408cb" providerId="AD" clId="Web-{53805505-4B4F-BB27-A2AD-F92042D324A1}" dt="2022-12-04T20:32:15.865" v="170"/>
          <ac:spMkLst>
            <pc:docMk/>
            <pc:sldMk cId="3483649483" sldId="269"/>
            <ac:spMk id="37" creationId="{D015B26B-BFE5-8A70-B49D-46A4223A7D5F}"/>
          </ac:spMkLst>
        </pc:spChg>
        <pc:spChg chg="del">
          <ac:chgData name="Joseph R Maugeri" userId="S::jrmauger@syr.edu::8799ce32-3827-4d97-a49f-8b3481c408cb" providerId="AD" clId="Web-{53805505-4B4F-BB27-A2AD-F92042D324A1}" dt="2022-12-04T20:32:10.584" v="165"/>
          <ac:spMkLst>
            <pc:docMk/>
            <pc:sldMk cId="3483649483" sldId="269"/>
            <ac:spMk id="47" creationId="{2BC62053-4E13-55E4-ED64-B3547E75879E}"/>
          </ac:spMkLst>
        </pc:spChg>
        <pc:spChg chg="del">
          <ac:chgData name="Joseph R Maugeri" userId="S::jrmauger@syr.edu::8799ce32-3827-4d97-a49f-8b3481c408cb" providerId="AD" clId="Web-{53805505-4B4F-BB27-A2AD-F92042D324A1}" dt="2022-12-04T20:31:37.864" v="155"/>
          <ac:spMkLst>
            <pc:docMk/>
            <pc:sldMk cId="3483649483" sldId="269"/>
            <ac:spMk id="49" creationId="{640B32CF-4C11-CB0D-53CC-0782334BC707}"/>
          </ac:spMkLst>
        </pc:spChg>
        <pc:spChg chg="del">
          <ac:chgData name="Joseph R Maugeri" userId="S::jrmauger@syr.edu::8799ce32-3827-4d97-a49f-8b3481c408cb" providerId="AD" clId="Web-{53805505-4B4F-BB27-A2AD-F92042D324A1}" dt="2022-12-04T20:32:26.835" v="171"/>
          <ac:spMkLst>
            <pc:docMk/>
            <pc:sldMk cId="3483649483" sldId="269"/>
            <ac:spMk id="51" creationId="{8E5109FB-9273-1B4D-3149-AD2D887985C0}"/>
          </ac:spMkLst>
        </pc:spChg>
        <pc:spChg chg="mod">
          <ac:chgData name="Joseph R Maugeri" userId="S::jrmauger@syr.edu::8799ce32-3827-4d97-a49f-8b3481c408cb" providerId="AD" clId="Web-{53805505-4B4F-BB27-A2AD-F92042D324A1}" dt="2022-12-04T20:32:04.693" v="161" actId="1076"/>
          <ac:spMkLst>
            <pc:docMk/>
            <pc:sldMk cId="3483649483" sldId="269"/>
            <ac:spMk id="54" creationId="{AE0B5B6D-D3F2-857B-D3D4-E0E1D7798D42}"/>
          </ac:spMkLst>
        </pc:spChg>
        <pc:cxnChg chg="del">
          <ac:chgData name="Joseph R Maugeri" userId="S::jrmauger@syr.edu::8799ce32-3827-4d97-a49f-8b3481c408cb" providerId="AD" clId="Web-{53805505-4B4F-BB27-A2AD-F92042D324A1}" dt="2022-12-04T20:32:05.834" v="162"/>
          <ac:cxnSpMkLst>
            <pc:docMk/>
            <pc:sldMk cId="3483649483" sldId="269"/>
            <ac:cxnSpMk id="25" creationId="{E328F538-9F40-4CF9-7BF9-91E312981743}"/>
          </ac:cxnSpMkLst>
        </pc:cxnChg>
        <pc:cxnChg chg="del">
          <ac:chgData name="Joseph R Maugeri" userId="S::jrmauger@syr.edu::8799ce32-3827-4d97-a49f-8b3481c408cb" providerId="AD" clId="Web-{53805505-4B4F-BB27-A2AD-F92042D324A1}" dt="2022-12-04T20:32:14.584" v="169"/>
          <ac:cxnSpMkLst>
            <pc:docMk/>
            <pc:sldMk cId="3483649483" sldId="269"/>
            <ac:cxnSpMk id="31" creationId="{7B070BF5-B280-E31B-3E4C-104C0B53D6D1}"/>
          </ac:cxnSpMkLst>
        </pc:cxnChg>
        <pc:cxnChg chg="del">
          <ac:chgData name="Joseph R Maugeri" userId="S::jrmauger@syr.edu::8799ce32-3827-4d97-a49f-8b3481c408cb" providerId="AD" clId="Web-{53805505-4B4F-BB27-A2AD-F92042D324A1}" dt="2022-12-04T20:32:09.975" v="164"/>
          <ac:cxnSpMkLst>
            <pc:docMk/>
            <pc:sldMk cId="3483649483" sldId="269"/>
            <ac:cxnSpMk id="43" creationId="{28EFD012-BB1E-62F7-D1AD-BFFFEA48A141}"/>
          </ac:cxnSpMkLst>
        </pc:cxnChg>
        <pc:cxnChg chg="del">
          <ac:chgData name="Joseph R Maugeri" userId="S::jrmauger@syr.edu::8799ce32-3827-4d97-a49f-8b3481c408cb" providerId="AD" clId="Web-{53805505-4B4F-BB27-A2AD-F92042D324A1}" dt="2022-12-04T20:32:29.803" v="172"/>
          <ac:cxnSpMkLst>
            <pc:docMk/>
            <pc:sldMk cId="3483649483" sldId="269"/>
            <ac:cxnSpMk id="53" creationId="{48B2EA22-6689-566B-024D-254FE12C6C3D}"/>
          </ac:cxnSpMkLst>
        </pc:cxnChg>
      </pc:sldChg>
      <pc:sldChg chg="modSp ord">
        <pc:chgData name="Joseph R Maugeri" userId="S::jrmauger@syr.edu::8799ce32-3827-4d97-a49f-8b3481c408cb" providerId="AD" clId="Web-{53805505-4B4F-BB27-A2AD-F92042D324A1}" dt="2022-12-04T20:59:26.599" v="923" actId="20577"/>
        <pc:sldMkLst>
          <pc:docMk/>
          <pc:sldMk cId="457682032" sldId="272"/>
        </pc:sldMkLst>
        <pc:spChg chg="mod">
          <ac:chgData name="Joseph R Maugeri" userId="S::jrmauger@syr.edu::8799ce32-3827-4d97-a49f-8b3481c408cb" providerId="AD" clId="Web-{53805505-4B4F-BB27-A2AD-F92042D324A1}" dt="2022-12-04T20:55:32.138" v="810" actId="1076"/>
          <ac:spMkLst>
            <pc:docMk/>
            <pc:sldMk cId="457682032" sldId="272"/>
            <ac:spMk id="2" creationId="{D1F632A8-D178-AB2D-1A96-520D13B2831E}"/>
          </ac:spMkLst>
        </pc:spChg>
        <pc:spChg chg="mod">
          <ac:chgData name="Joseph R Maugeri" userId="S::jrmauger@syr.edu::8799ce32-3827-4d97-a49f-8b3481c408cb" providerId="AD" clId="Web-{53805505-4B4F-BB27-A2AD-F92042D324A1}" dt="2022-12-04T20:59:26.599" v="923" actId="20577"/>
          <ac:spMkLst>
            <pc:docMk/>
            <pc:sldMk cId="457682032" sldId="272"/>
            <ac:spMk id="3" creationId="{95A70921-6B6B-8A83-6C98-48A2BCABAB23}"/>
          </ac:spMkLst>
        </pc:spChg>
      </pc:sldChg>
      <pc:sldChg chg="modSp">
        <pc:chgData name="Joseph R Maugeri" userId="S::jrmauger@syr.edu::8799ce32-3827-4d97-a49f-8b3481c408cb" providerId="AD" clId="Web-{53805505-4B4F-BB27-A2AD-F92042D324A1}" dt="2022-12-04T20:40:49.058" v="448" actId="1076"/>
        <pc:sldMkLst>
          <pc:docMk/>
          <pc:sldMk cId="1504161595" sldId="276"/>
        </pc:sldMkLst>
        <pc:picChg chg="mod">
          <ac:chgData name="Joseph R Maugeri" userId="S::jrmauger@syr.edu::8799ce32-3827-4d97-a49f-8b3481c408cb" providerId="AD" clId="Web-{53805505-4B4F-BB27-A2AD-F92042D324A1}" dt="2022-12-04T20:40:49.058" v="448" actId="1076"/>
          <ac:picMkLst>
            <pc:docMk/>
            <pc:sldMk cId="1504161595" sldId="276"/>
            <ac:picMk id="9" creationId="{ED396EA1-0E0E-EA62-9999-98AD1908026A}"/>
          </ac:picMkLst>
        </pc:picChg>
      </pc:sldChg>
      <pc:sldChg chg="modSp">
        <pc:chgData name="Joseph R Maugeri" userId="S::jrmauger@syr.edu::8799ce32-3827-4d97-a49f-8b3481c408cb" providerId="AD" clId="Web-{53805505-4B4F-BB27-A2AD-F92042D324A1}" dt="2022-12-04T20:40:19.072" v="446" actId="20577"/>
        <pc:sldMkLst>
          <pc:docMk/>
          <pc:sldMk cId="294287484" sldId="280"/>
        </pc:sldMkLst>
        <pc:spChg chg="mod">
          <ac:chgData name="Joseph R Maugeri" userId="S::jrmauger@syr.edu::8799ce32-3827-4d97-a49f-8b3481c408cb" providerId="AD" clId="Web-{53805505-4B4F-BB27-A2AD-F92042D324A1}" dt="2022-12-04T20:40:19.072" v="446" actId="20577"/>
          <ac:spMkLst>
            <pc:docMk/>
            <pc:sldMk cId="294287484" sldId="280"/>
            <ac:spMk id="3" creationId="{D3A9D71A-D46E-7096-875A-4D4FAAB5B539}"/>
          </ac:spMkLst>
        </pc:spChg>
      </pc:sldChg>
      <pc:sldChg chg="modSp modNotes">
        <pc:chgData name="Joseph R Maugeri" userId="S::jrmauger@syr.edu::8799ce32-3827-4d97-a49f-8b3481c408cb" providerId="AD" clId="Web-{53805505-4B4F-BB27-A2AD-F92042D324A1}" dt="2022-12-04T20:39:27.881" v="440" actId="20577"/>
        <pc:sldMkLst>
          <pc:docMk/>
          <pc:sldMk cId="938466440" sldId="281"/>
        </pc:sldMkLst>
        <pc:spChg chg="mod">
          <ac:chgData name="Joseph R Maugeri" userId="S::jrmauger@syr.edu::8799ce32-3827-4d97-a49f-8b3481c408cb" providerId="AD" clId="Web-{53805505-4B4F-BB27-A2AD-F92042D324A1}" dt="2022-12-04T20:39:27.881" v="440" actId="20577"/>
          <ac:spMkLst>
            <pc:docMk/>
            <pc:sldMk cId="938466440" sldId="281"/>
            <ac:spMk id="8" creationId="{BB33ACF6-C89F-C718-CD7F-7E801DA20345}"/>
          </ac:spMkLst>
        </pc:spChg>
      </pc:sldChg>
    </pc:docChg>
  </pc:docChgLst>
  <pc:docChgLst>
    <pc:chgData name="Andrea N Burgess" userId="S::anburges@syr.edu::adb9d8a6-373c-4128-9155-e6f7f617b432" providerId="AD" clId="Web-{162DA953-5EA0-4E83-8D86-34F67A774C7E}"/>
    <pc:docChg chg="modSld">
      <pc:chgData name="Andrea N Burgess" userId="S::anburges@syr.edu::adb9d8a6-373c-4128-9155-e6f7f617b432" providerId="AD" clId="Web-{162DA953-5EA0-4E83-8D86-34F67A774C7E}" dt="2022-11-16T15:41:32.280" v="293" actId="20577"/>
      <pc:docMkLst>
        <pc:docMk/>
      </pc:docMkLst>
      <pc:sldChg chg="modSp">
        <pc:chgData name="Andrea N Burgess" userId="S::anburges@syr.edu::adb9d8a6-373c-4128-9155-e6f7f617b432" providerId="AD" clId="Web-{162DA953-5EA0-4E83-8D86-34F67A774C7E}" dt="2022-11-16T15:41:32.280" v="293" actId="20577"/>
        <pc:sldMkLst>
          <pc:docMk/>
          <pc:sldMk cId="3230611565" sldId="261"/>
        </pc:sldMkLst>
        <pc:spChg chg="mod">
          <ac:chgData name="Andrea N Burgess" userId="S::anburges@syr.edu::adb9d8a6-373c-4128-9155-e6f7f617b432" providerId="AD" clId="Web-{162DA953-5EA0-4E83-8D86-34F67A774C7E}" dt="2022-11-16T15:41:32.280" v="293" actId="20577"/>
          <ac:spMkLst>
            <pc:docMk/>
            <pc:sldMk cId="3230611565" sldId="261"/>
            <ac:spMk id="3" creationId="{D3A9D71A-D46E-7096-875A-4D4FAAB5B539}"/>
          </ac:spMkLst>
        </pc:spChg>
        <pc:spChg chg="mod">
          <ac:chgData name="Andrea N Burgess" userId="S::anburges@syr.edu::adb9d8a6-373c-4128-9155-e6f7f617b432" providerId="AD" clId="Web-{162DA953-5EA0-4E83-8D86-34F67A774C7E}" dt="2022-11-16T15:41:32.280" v="293" actId="20577"/>
          <ac:spMkLst>
            <pc:docMk/>
            <pc:sldMk cId="3230611565" sldId="261"/>
            <ac:spMk id="4" creationId="{C8632931-90AB-27EC-02CB-01D863F334FD}"/>
          </ac:spMkLst>
        </pc:spChg>
      </pc:sldChg>
    </pc:docChg>
  </pc:docChgLst>
  <pc:docChgLst>
    <pc:chgData name="Joseph R Maugeri" userId="S::jrmauger@syr.edu::8799ce32-3827-4d97-a49f-8b3481c408cb" providerId="AD" clId="Web-{E0FBAAC8-69CD-57BA-DA0C-C60090759174}"/>
    <pc:docChg chg="addSld delSld modSld sldOrd">
      <pc:chgData name="Joseph R Maugeri" userId="S::jrmauger@syr.edu::8799ce32-3827-4d97-a49f-8b3481c408cb" providerId="AD" clId="Web-{E0FBAAC8-69CD-57BA-DA0C-C60090759174}" dt="2022-12-03T23:42:02.717" v="2145" actId="14100"/>
      <pc:docMkLst>
        <pc:docMk/>
      </pc:docMkLst>
      <pc:sldChg chg="modNotes">
        <pc:chgData name="Joseph R Maugeri" userId="S::jrmauger@syr.edu::8799ce32-3827-4d97-a49f-8b3481c408cb" providerId="AD" clId="Web-{E0FBAAC8-69CD-57BA-DA0C-C60090759174}" dt="2022-12-03T23:12:19.883" v="148"/>
        <pc:sldMkLst>
          <pc:docMk/>
          <pc:sldMk cId="360167537" sldId="256"/>
        </pc:sldMkLst>
      </pc:sldChg>
      <pc:sldChg chg="modNotes">
        <pc:chgData name="Joseph R Maugeri" userId="S::jrmauger@syr.edu::8799ce32-3827-4d97-a49f-8b3481c408cb" providerId="AD" clId="Web-{E0FBAAC8-69CD-57BA-DA0C-C60090759174}" dt="2022-12-03T23:19:51.246" v="809"/>
        <pc:sldMkLst>
          <pc:docMk/>
          <pc:sldMk cId="3212972326" sldId="258"/>
        </pc:sldMkLst>
      </pc:sldChg>
      <pc:sldChg chg="modSp modNotes">
        <pc:chgData name="Joseph R Maugeri" userId="S::jrmauger@syr.edu::8799ce32-3827-4d97-a49f-8b3481c408cb" providerId="AD" clId="Web-{E0FBAAC8-69CD-57BA-DA0C-C60090759174}" dt="2022-12-03T23:17:41.946" v="513"/>
        <pc:sldMkLst>
          <pc:docMk/>
          <pc:sldMk cId="233294125" sldId="259"/>
        </pc:sldMkLst>
        <pc:spChg chg="mod">
          <ac:chgData name="Joseph R Maugeri" userId="S::jrmauger@syr.edu::8799ce32-3827-4d97-a49f-8b3481c408cb" providerId="AD" clId="Web-{E0FBAAC8-69CD-57BA-DA0C-C60090759174}" dt="2022-12-03T23:13:42.091" v="213" actId="20577"/>
          <ac:spMkLst>
            <pc:docMk/>
            <pc:sldMk cId="233294125" sldId="259"/>
            <ac:spMk id="2" creationId="{9CC508B7-9CD5-40F0-70A6-8E693CC02D88}"/>
          </ac:spMkLst>
        </pc:spChg>
        <pc:spChg chg="mod">
          <ac:chgData name="Joseph R Maugeri" userId="S::jrmauger@syr.edu::8799ce32-3827-4d97-a49f-8b3481c408cb" providerId="AD" clId="Web-{E0FBAAC8-69CD-57BA-DA0C-C60090759174}" dt="2022-12-03T23:17:01.695" v="407" actId="20577"/>
          <ac:spMkLst>
            <pc:docMk/>
            <pc:sldMk cId="233294125" sldId="259"/>
            <ac:spMk id="4" creationId="{8919253E-A414-C37B-3C7C-AB4B7B233488}"/>
          </ac:spMkLst>
        </pc:spChg>
      </pc:sldChg>
      <pc:sldChg chg="modNotes">
        <pc:chgData name="Joseph R Maugeri" userId="S::jrmauger@syr.edu::8799ce32-3827-4d97-a49f-8b3481c408cb" providerId="AD" clId="Web-{E0FBAAC8-69CD-57BA-DA0C-C60090759174}" dt="2022-12-03T23:22:07.077" v="988"/>
        <pc:sldMkLst>
          <pc:docMk/>
          <pc:sldMk cId="3987145167" sldId="260"/>
        </pc:sldMkLst>
      </pc:sldChg>
      <pc:sldChg chg="modNotes">
        <pc:chgData name="Joseph R Maugeri" userId="S::jrmauger@syr.edu::8799ce32-3827-4d97-a49f-8b3481c408cb" providerId="AD" clId="Web-{E0FBAAC8-69CD-57BA-DA0C-C60090759174}" dt="2022-12-03T23:24:56.112" v="1204"/>
        <pc:sldMkLst>
          <pc:docMk/>
          <pc:sldMk cId="3230611565" sldId="261"/>
        </pc:sldMkLst>
      </pc:sldChg>
      <pc:sldChg chg="modSp">
        <pc:chgData name="Joseph R Maugeri" userId="S::jrmauger@syr.edu::8799ce32-3827-4d97-a49f-8b3481c408cb" providerId="AD" clId="Web-{E0FBAAC8-69CD-57BA-DA0C-C60090759174}" dt="2022-12-03T23:34:29.139" v="1758" actId="20577"/>
        <pc:sldMkLst>
          <pc:docMk/>
          <pc:sldMk cId="2549831708" sldId="262"/>
        </pc:sldMkLst>
        <pc:spChg chg="mod">
          <ac:chgData name="Joseph R Maugeri" userId="S::jrmauger@syr.edu::8799ce32-3827-4d97-a49f-8b3481c408cb" providerId="AD" clId="Web-{E0FBAAC8-69CD-57BA-DA0C-C60090759174}" dt="2022-12-03T23:34:29.139" v="1758" actId="20577"/>
          <ac:spMkLst>
            <pc:docMk/>
            <pc:sldMk cId="2549831708" sldId="262"/>
            <ac:spMk id="2" creationId="{8C89B18B-9770-88DA-2636-48F7222F41AD}"/>
          </ac:spMkLst>
        </pc:spChg>
      </pc:sldChg>
      <pc:sldChg chg="modNotes">
        <pc:chgData name="Joseph R Maugeri" userId="S::jrmauger@syr.edu::8799ce32-3827-4d97-a49f-8b3481c408cb" providerId="AD" clId="Web-{E0FBAAC8-69CD-57BA-DA0C-C60090759174}" dt="2022-12-03T23:23:18.547" v="1126"/>
        <pc:sldMkLst>
          <pc:docMk/>
          <pc:sldMk cId="2979981122" sldId="265"/>
        </pc:sldMkLst>
      </pc:sldChg>
      <pc:sldChg chg="delSp modSp">
        <pc:chgData name="Joseph R Maugeri" userId="S::jrmauger@syr.edu::8799ce32-3827-4d97-a49f-8b3481c408cb" providerId="AD" clId="Web-{E0FBAAC8-69CD-57BA-DA0C-C60090759174}" dt="2022-12-03T23:42:02.717" v="2145" actId="14100"/>
        <pc:sldMkLst>
          <pc:docMk/>
          <pc:sldMk cId="4000976544" sldId="267"/>
        </pc:sldMkLst>
        <pc:spChg chg="mod">
          <ac:chgData name="Joseph R Maugeri" userId="S::jrmauger@syr.edu::8799ce32-3827-4d97-a49f-8b3481c408cb" providerId="AD" clId="Web-{E0FBAAC8-69CD-57BA-DA0C-C60090759174}" dt="2022-12-03T23:41:53.280" v="2143" actId="1076"/>
          <ac:spMkLst>
            <pc:docMk/>
            <pc:sldMk cId="4000976544" sldId="267"/>
            <ac:spMk id="2" creationId="{363BA894-D258-4F30-B22A-B7CEB6638805}"/>
          </ac:spMkLst>
        </pc:spChg>
        <pc:spChg chg="del">
          <ac:chgData name="Joseph R Maugeri" userId="S::jrmauger@syr.edu::8799ce32-3827-4d97-a49f-8b3481c408cb" providerId="AD" clId="Web-{E0FBAAC8-69CD-57BA-DA0C-C60090759174}" dt="2022-12-03T23:41:40.935" v="2139"/>
          <ac:spMkLst>
            <pc:docMk/>
            <pc:sldMk cId="4000976544" sldId="267"/>
            <ac:spMk id="3" creationId="{DC5F5551-C1FC-31D8-193C-38A4DFF1BBE1}"/>
          </ac:spMkLst>
        </pc:spChg>
        <pc:spChg chg="mod">
          <ac:chgData name="Joseph R Maugeri" userId="S::jrmauger@syr.edu::8799ce32-3827-4d97-a49f-8b3481c408cb" providerId="AD" clId="Web-{E0FBAAC8-69CD-57BA-DA0C-C60090759174}" dt="2022-12-03T23:42:02.717" v="2145" actId="14100"/>
          <ac:spMkLst>
            <pc:docMk/>
            <pc:sldMk cId="4000976544" sldId="267"/>
            <ac:spMk id="4" creationId="{7DE55655-41E2-B840-8097-6AAEBDEA0F72}"/>
          </ac:spMkLst>
        </pc:spChg>
      </pc:sldChg>
      <pc:sldChg chg="modNotes">
        <pc:chgData name="Joseph R Maugeri" userId="S::jrmauger@syr.edu::8799ce32-3827-4d97-a49f-8b3481c408cb" providerId="AD" clId="Web-{E0FBAAC8-69CD-57BA-DA0C-C60090759174}" dt="2022-12-03T23:24:17.955" v="1163"/>
        <pc:sldMkLst>
          <pc:docMk/>
          <pc:sldMk cId="3483649483" sldId="269"/>
        </pc:sldMkLst>
      </pc:sldChg>
      <pc:sldChg chg="addSp modSp">
        <pc:chgData name="Joseph R Maugeri" userId="S::jrmauger@syr.edu::8799ce32-3827-4d97-a49f-8b3481c408cb" providerId="AD" clId="Web-{E0FBAAC8-69CD-57BA-DA0C-C60090759174}" dt="2022-12-03T23:34:10.872" v="1755" actId="20577"/>
        <pc:sldMkLst>
          <pc:docMk/>
          <pc:sldMk cId="1440135062" sldId="270"/>
        </pc:sldMkLst>
        <pc:spChg chg="mod">
          <ac:chgData name="Joseph R Maugeri" userId="S::jrmauger@syr.edu::8799ce32-3827-4d97-a49f-8b3481c408cb" providerId="AD" clId="Web-{E0FBAAC8-69CD-57BA-DA0C-C60090759174}" dt="2022-12-03T23:34:10.872" v="1755" actId="20577"/>
          <ac:spMkLst>
            <pc:docMk/>
            <pc:sldMk cId="1440135062" sldId="270"/>
            <ac:spMk id="2" creationId="{3D9E98F7-B5A2-1D6F-3722-324B580487D8}"/>
          </ac:spMkLst>
        </pc:spChg>
        <pc:spChg chg="mod">
          <ac:chgData name="Joseph R Maugeri" userId="S::jrmauger@syr.edu::8799ce32-3827-4d97-a49f-8b3481c408cb" providerId="AD" clId="Web-{E0FBAAC8-69CD-57BA-DA0C-C60090759174}" dt="2022-12-03T23:33:48.919" v="1735" actId="20577"/>
          <ac:spMkLst>
            <pc:docMk/>
            <pc:sldMk cId="1440135062" sldId="270"/>
            <ac:spMk id="3" creationId="{4DFFEA1A-4AB7-9EB9-3B5B-EF03FBFC7338}"/>
          </ac:spMkLst>
        </pc:spChg>
        <pc:picChg chg="add mod">
          <ac:chgData name="Joseph R Maugeri" userId="S::jrmauger@syr.edu::8799ce32-3827-4d97-a49f-8b3481c408cb" providerId="AD" clId="Web-{E0FBAAC8-69CD-57BA-DA0C-C60090759174}" dt="2022-12-03T23:32:04.057" v="1540" actId="14100"/>
          <ac:picMkLst>
            <pc:docMk/>
            <pc:sldMk cId="1440135062" sldId="270"/>
            <ac:picMk id="4" creationId="{47A1FF1F-C7E1-AE11-4E53-BBF121FE4821}"/>
          </ac:picMkLst>
        </pc:picChg>
      </pc:sldChg>
      <pc:sldChg chg="modSp modNotes">
        <pc:chgData name="Joseph R Maugeri" userId="S::jrmauger@syr.edu::8799ce32-3827-4d97-a49f-8b3481c408cb" providerId="AD" clId="Web-{E0FBAAC8-69CD-57BA-DA0C-C60090759174}" dt="2022-12-03T23:21:20.966" v="928"/>
        <pc:sldMkLst>
          <pc:docMk/>
          <pc:sldMk cId="3753052118" sldId="271"/>
        </pc:sldMkLst>
        <pc:spChg chg="mod">
          <ac:chgData name="Joseph R Maugeri" userId="S::jrmauger@syr.edu::8799ce32-3827-4d97-a49f-8b3481c408cb" providerId="AD" clId="Web-{E0FBAAC8-69CD-57BA-DA0C-C60090759174}" dt="2022-12-03T21:58:49.173" v="7" actId="20577"/>
          <ac:spMkLst>
            <pc:docMk/>
            <pc:sldMk cId="3753052118" sldId="271"/>
            <ac:spMk id="2" creationId="{3D9E98F7-B5A2-1D6F-3722-324B580487D8}"/>
          </ac:spMkLst>
        </pc:spChg>
        <pc:spChg chg="mod">
          <ac:chgData name="Joseph R Maugeri" userId="S::jrmauger@syr.edu::8799ce32-3827-4d97-a49f-8b3481c408cb" providerId="AD" clId="Web-{E0FBAAC8-69CD-57BA-DA0C-C60090759174}" dt="2022-12-03T23:20:31.715" v="853" actId="20577"/>
          <ac:spMkLst>
            <pc:docMk/>
            <pc:sldMk cId="3753052118" sldId="271"/>
            <ac:spMk id="3" creationId="{4DFFEA1A-4AB7-9EB9-3B5B-EF03FBFC7338}"/>
          </ac:spMkLst>
        </pc:spChg>
      </pc:sldChg>
      <pc:sldChg chg="modNotes">
        <pc:chgData name="Joseph R Maugeri" userId="S::jrmauger@syr.edu::8799ce32-3827-4d97-a49f-8b3481c408cb" providerId="AD" clId="Web-{E0FBAAC8-69CD-57BA-DA0C-C60090759174}" dt="2022-12-03T23:18:22.259" v="567"/>
        <pc:sldMkLst>
          <pc:docMk/>
          <pc:sldMk cId="1837945662" sldId="275"/>
        </pc:sldMkLst>
      </pc:sldChg>
      <pc:sldChg chg="addSp delSp modSp add replId">
        <pc:chgData name="Joseph R Maugeri" userId="S::jrmauger@syr.edu::8799ce32-3827-4d97-a49f-8b3481c408cb" providerId="AD" clId="Web-{E0FBAAC8-69CD-57BA-DA0C-C60090759174}" dt="2022-12-03T23:28:29.421" v="1335" actId="20577"/>
        <pc:sldMkLst>
          <pc:docMk/>
          <pc:sldMk cId="1504161595" sldId="276"/>
        </pc:sldMkLst>
        <pc:spChg chg="mod">
          <ac:chgData name="Joseph R Maugeri" userId="S::jrmauger@syr.edu::8799ce32-3827-4d97-a49f-8b3481c408cb" providerId="AD" clId="Web-{E0FBAAC8-69CD-57BA-DA0C-C60090759174}" dt="2022-12-03T23:26:01.957" v="1219" actId="20577"/>
          <ac:spMkLst>
            <pc:docMk/>
            <pc:sldMk cId="1504161595" sldId="276"/>
            <ac:spMk id="2" creationId="{4281B64E-0167-B4F8-A084-69072308690C}"/>
          </ac:spMkLst>
        </pc:spChg>
        <pc:spChg chg="del">
          <ac:chgData name="Joseph R Maugeri" userId="S::jrmauger@syr.edu::8799ce32-3827-4d97-a49f-8b3481c408cb" providerId="AD" clId="Web-{E0FBAAC8-69CD-57BA-DA0C-C60090759174}" dt="2022-12-03T23:25:04.503" v="1206"/>
          <ac:spMkLst>
            <pc:docMk/>
            <pc:sldMk cId="1504161595" sldId="276"/>
            <ac:spMk id="3" creationId="{D3A9D71A-D46E-7096-875A-4D4FAAB5B539}"/>
          </ac:spMkLst>
        </pc:spChg>
        <pc:spChg chg="del">
          <ac:chgData name="Joseph R Maugeri" userId="S::jrmauger@syr.edu::8799ce32-3827-4d97-a49f-8b3481c408cb" providerId="AD" clId="Web-{E0FBAAC8-69CD-57BA-DA0C-C60090759174}" dt="2022-12-03T23:25:06.424" v="1207"/>
          <ac:spMkLst>
            <pc:docMk/>
            <pc:sldMk cId="1504161595" sldId="276"/>
            <ac:spMk id="4" creationId="{C8632931-90AB-27EC-02CB-01D863F334FD}"/>
          </ac:spMkLst>
        </pc:spChg>
        <pc:spChg chg="add del mod">
          <ac:chgData name="Joseph R Maugeri" userId="S::jrmauger@syr.edu::8799ce32-3827-4d97-a49f-8b3481c408cb" providerId="AD" clId="Web-{E0FBAAC8-69CD-57BA-DA0C-C60090759174}" dt="2022-12-03T23:26:03.629" v="1220"/>
          <ac:spMkLst>
            <pc:docMk/>
            <pc:sldMk cId="1504161595" sldId="276"/>
            <ac:spMk id="6" creationId="{69230FA7-DB08-103B-E885-1FE7D79561D0}"/>
          </ac:spMkLst>
        </pc:spChg>
        <pc:spChg chg="add mod">
          <ac:chgData name="Joseph R Maugeri" userId="S::jrmauger@syr.edu::8799ce32-3827-4d97-a49f-8b3481c408cb" providerId="AD" clId="Web-{E0FBAAC8-69CD-57BA-DA0C-C60090759174}" dt="2022-12-03T23:28:29.421" v="1335" actId="20577"/>
          <ac:spMkLst>
            <pc:docMk/>
            <pc:sldMk cId="1504161595" sldId="276"/>
            <ac:spMk id="8" creationId="{BB33ACF6-C89F-C718-CD7F-7E801DA20345}"/>
          </ac:spMkLst>
        </pc:spChg>
        <pc:picChg chg="add mod ord">
          <ac:chgData name="Joseph R Maugeri" userId="S::jrmauger@syr.edu::8799ce32-3827-4d97-a49f-8b3481c408cb" providerId="AD" clId="Web-{E0FBAAC8-69CD-57BA-DA0C-C60090759174}" dt="2022-12-03T23:26:03.629" v="1220"/>
          <ac:picMkLst>
            <pc:docMk/>
            <pc:sldMk cId="1504161595" sldId="276"/>
            <ac:picMk id="9" creationId="{ED396EA1-0E0E-EA62-9999-98AD1908026A}"/>
          </ac:picMkLst>
        </pc:picChg>
      </pc:sldChg>
      <pc:sldChg chg="addSp delSp modSp add ord replId">
        <pc:chgData name="Joseph R Maugeri" userId="S::jrmauger@syr.edu::8799ce32-3827-4d97-a49f-8b3481c408cb" providerId="AD" clId="Web-{E0FBAAC8-69CD-57BA-DA0C-C60090759174}" dt="2022-12-03T23:30:43.957" v="1493" actId="20577"/>
        <pc:sldMkLst>
          <pc:docMk/>
          <pc:sldMk cId="3840400679" sldId="277"/>
        </pc:sldMkLst>
        <pc:spChg chg="mod">
          <ac:chgData name="Joseph R Maugeri" userId="S::jrmauger@syr.edu::8799ce32-3827-4d97-a49f-8b3481c408cb" providerId="AD" clId="Web-{E0FBAAC8-69CD-57BA-DA0C-C60090759174}" dt="2022-12-03T23:28:56.984" v="1348" actId="20577"/>
          <ac:spMkLst>
            <pc:docMk/>
            <pc:sldMk cId="3840400679" sldId="277"/>
            <ac:spMk id="2" creationId="{4281B64E-0167-B4F8-A084-69072308690C}"/>
          </ac:spMkLst>
        </pc:spChg>
        <pc:spChg chg="add del mod">
          <ac:chgData name="Joseph R Maugeri" userId="S::jrmauger@syr.edu::8799ce32-3827-4d97-a49f-8b3481c408cb" providerId="AD" clId="Web-{E0FBAAC8-69CD-57BA-DA0C-C60090759174}" dt="2022-12-03T23:29:04.687" v="1350"/>
          <ac:spMkLst>
            <pc:docMk/>
            <pc:sldMk cId="3840400679" sldId="277"/>
            <ac:spMk id="4" creationId="{6B527FCE-1FD8-09CC-6459-B974C4D6C947}"/>
          </ac:spMkLst>
        </pc:spChg>
        <pc:spChg chg="mod">
          <ac:chgData name="Joseph R Maugeri" userId="S::jrmauger@syr.edu::8799ce32-3827-4d97-a49f-8b3481c408cb" providerId="AD" clId="Web-{E0FBAAC8-69CD-57BA-DA0C-C60090759174}" dt="2022-12-03T23:30:43.957" v="1493" actId="20577"/>
          <ac:spMkLst>
            <pc:docMk/>
            <pc:sldMk cId="3840400679" sldId="277"/>
            <ac:spMk id="8" creationId="{BB33ACF6-C89F-C718-CD7F-7E801DA20345}"/>
          </ac:spMkLst>
        </pc:spChg>
        <pc:picChg chg="add mod ord">
          <ac:chgData name="Joseph R Maugeri" userId="S::jrmauger@syr.edu::8799ce32-3827-4d97-a49f-8b3481c408cb" providerId="AD" clId="Web-{E0FBAAC8-69CD-57BA-DA0C-C60090759174}" dt="2022-12-03T23:30:27.691" v="1491" actId="14100"/>
          <ac:picMkLst>
            <pc:docMk/>
            <pc:sldMk cId="3840400679" sldId="277"/>
            <ac:picMk id="5" creationId="{A89662C3-AE44-DF8F-2BA9-82DFB26FCA5A}"/>
          </ac:picMkLst>
        </pc:picChg>
        <pc:picChg chg="del">
          <ac:chgData name="Joseph R Maugeri" userId="S::jrmauger@syr.edu::8799ce32-3827-4d97-a49f-8b3481c408cb" providerId="AD" clId="Web-{E0FBAAC8-69CD-57BA-DA0C-C60090759174}" dt="2022-12-03T23:28:59.546" v="1349"/>
          <ac:picMkLst>
            <pc:docMk/>
            <pc:sldMk cId="3840400679" sldId="277"/>
            <ac:picMk id="9" creationId="{ED396EA1-0E0E-EA62-9999-98AD1908026A}"/>
          </ac:picMkLst>
        </pc:picChg>
      </pc:sldChg>
      <pc:sldChg chg="addSp delSp modSp add del replId">
        <pc:chgData name="Joseph R Maugeri" userId="S::jrmauger@syr.edu::8799ce32-3827-4d97-a49f-8b3481c408cb" providerId="AD" clId="Web-{E0FBAAC8-69CD-57BA-DA0C-C60090759174}" dt="2022-12-03T23:34:45.140" v="1763"/>
        <pc:sldMkLst>
          <pc:docMk/>
          <pc:sldMk cId="1188174482" sldId="278"/>
        </pc:sldMkLst>
        <pc:spChg chg="add del mod">
          <ac:chgData name="Joseph R Maugeri" userId="S::jrmauger@syr.edu::8799ce32-3827-4d97-a49f-8b3481c408cb" providerId="AD" clId="Web-{E0FBAAC8-69CD-57BA-DA0C-C60090759174}" dt="2022-12-03T23:34:42.796" v="1762"/>
          <ac:spMkLst>
            <pc:docMk/>
            <pc:sldMk cId="1188174482" sldId="278"/>
            <ac:spMk id="2" creationId="{8C89B18B-9770-88DA-2636-48F7222F41AD}"/>
          </ac:spMkLst>
        </pc:spChg>
        <pc:spChg chg="add del mod">
          <ac:chgData name="Joseph R Maugeri" userId="S::jrmauger@syr.edu::8799ce32-3827-4d97-a49f-8b3481c408cb" providerId="AD" clId="Web-{E0FBAAC8-69CD-57BA-DA0C-C60090759174}" dt="2022-12-03T23:34:42.796" v="1762"/>
          <ac:spMkLst>
            <pc:docMk/>
            <pc:sldMk cId="1188174482" sldId="278"/>
            <ac:spMk id="5" creationId="{433068E6-EDB8-06C9-87F0-6581AD33A591}"/>
          </ac:spMkLst>
        </pc:spChg>
      </pc:sldChg>
      <pc:sldChg chg="addSp modSp add mod ord replId setBg setClrOvrMap">
        <pc:chgData name="Joseph R Maugeri" userId="S::jrmauger@syr.edu::8799ce32-3827-4d97-a49f-8b3481c408cb" providerId="AD" clId="Web-{E0FBAAC8-69CD-57BA-DA0C-C60090759174}" dt="2022-12-03T23:39:49.621" v="2138" actId="20577"/>
        <pc:sldMkLst>
          <pc:docMk/>
          <pc:sldMk cId="1249898514" sldId="278"/>
        </pc:sldMkLst>
        <pc:spChg chg="mod">
          <ac:chgData name="Joseph R Maugeri" userId="S::jrmauger@syr.edu::8799ce32-3827-4d97-a49f-8b3481c408cb" providerId="AD" clId="Web-{E0FBAAC8-69CD-57BA-DA0C-C60090759174}" dt="2022-12-03T23:35:48.646" v="1781" actId="1076"/>
          <ac:spMkLst>
            <pc:docMk/>
            <pc:sldMk cId="1249898514" sldId="278"/>
            <ac:spMk id="2" creationId="{3D9E98F7-B5A2-1D6F-3722-324B580487D8}"/>
          </ac:spMkLst>
        </pc:spChg>
        <pc:spChg chg="mod">
          <ac:chgData name="Joseph R Maugeri" userId="S::jrmauger@syr.edu::8799ce32-3827-4d97-a49f-8b3481c408cb" providerId="AD" clId="Web-{E0FBAAC8-69CD-57BA-DA0C-C60090759174}" dt="2022-12-03T23:39:49.621" v="2138" actId="20577"/>
          <ac:spMkLst>
            <pc:docMk/>
            <pc:sldMk cId="1249898514" sldId="278"/>
            <ac:spMk id="3" creationId="{4DFFEA1A-4AB7-9EB9-3B5B-EF03FBFC7338}"/>
          </ac:spMkLst>
        </pc:spChg>
        <pc:spChg chg="add">
          <ac:chgData name="Joseph R Maugeri" userId="S::jrmauger@syr.edu::8799ce32-3827-4d97-a49f-8b3481c408cb" providerId="AD" clId="Web-{E0FBAAC8-69CD-57BA-DA0C-C60090759174}" dt="2022-12-03T23:35:35.677" v="1780"/>
          <ac:spMkLst>
            <pc:docMk/>
            <pc:sldMk cId="1249898514" sldId="278"/>
            <ac:spMk id="9" creationId="{F79FF99C-BAA9-404F-9C96-6DD456B4F795}"/>
          </ac:spMkLst>
        </pc:spChg>
        <pc:spChg chg="add">
          <ac:chgData name="Joseph R Maugeri" userId="S::jrmauger@syr.edu::8799ce32-3827-4d97-a49f-8b3481c408cb" providerId="AD" clId="Web-{E0FBAAC8-69CD-57BA-DA0C-C60090759174}" dt="2022-12-03T23:35:35.677" v="1780"/>
          <ac:spMkLst>
            <pc:docMk/>
            <pc:sldMk cId="1249898514" sldId="278"/>
            <ac:spMk id="11" creationId="{49C44AFD-C72D-4D9C-84C6-73E615CED884}"/>
          </ac:spMkLst>
        </pc:spChg>
        <pc:grpChg chg="add">
          <ac:chgData name="Joseph R Maugeri" userId="S::jrmauger@syr.edu::8799ce32-3827-4d97-a49f-8b3481c408cb" providerId="AD" clId="Web-{E0FBAAC8-69CD-57BA-DA0C-C60090759174}" dt="2022-12-03T23:35:35.677" v="1780"/>
          <ac:grpSpMkLst>
            <pc:docMk/>
            <pc:sldMk cId="1249898514" sldId="278"/>
            <ac:grpSpMk id="13" creationId="{1D25B14F-36E0-41E8-956F-CABEF1ADD65F}"/>
          </ac:grpSpMkLst>
        </pc:grpChg>
        <pc:picChg chg="add mod ord">
          <ac:chgData name="Joseph R Maugeri" userId="S::jrmauger@syr.edu::8799ce32-3827-4d97-a49f-8b3481c408cb" providerId="AD" clId="Web-{E0FBAAC8-69CD-57BA-DA0C-C60090759174}" dt="2022-12-03T23:35:35.677" v="1780"/>
          <ac:picMkLst>
            <pc:docMk/>
            <pc:sldMk cId="1249898514" sldId="278"/>
            <ac:picMk id="4" creationId="{486F0003-DF72-AB4C-F060-4EC20FF4903C}"/>
          </ac:picMkLst>
        </pc:picChg>
      </pc:sldChg>
    </pc:docChg>
  </pc:docChgLst>
  <pc:docChgLst>
    <pc:chgData name="Andrea N Burgess" userId="S::anburges@syr.edu::adb9d8a6-373c-4128-9155-e6f7f617b432" providerId="AD" clId="Web-{BD0FE6C7-6543-E181-F6CD-B61099B6CD83}"/>
    <pc:docChg chg="modSld">
      <pc:chgData name="Andrea N Burgess" userId="S::anburges@syr.edu::adb9d8a6-373c-4128-9155-e6f7f617b432" providerId="AD" clId="Web-{BD0FE6C7-6543-E181-F6CD-B61099B6CD83}" dt="2022-12-14T23:27:57.537" v="21" actId="20577"/>
      <pc:docMkLst>
        <pc:docMk/>
      </pc:docMkLst>
      <pc:sldChg chg="modSp">
        <pc:chgData name="Andrea N Burgess" userId="S::anburges@syr.edu::adb9d8a6-373c-4128-9155-e6f7f617b432" providerId="AD" clId="Web-{BD0FE6C7-6543-E181-F6CD-B61099B6CD83}" dt="2022-12-14T23:13:44.357" v="1" actId="1076"/>
        <pc:sldMkLst>
          <pc:docMk/>
          <pc:sldMk cId="3212972326" sldId="258"/>
        </pc:sldMkLst>
        <pc:graphicFrameChg chg="mod">
          <ac:chgData name="Andrea N Burgess" userId="S::anburges@syr.edu::adb9d8a6-373c-4128-9155-e6f7f617b432" providerId="AD" clId="Web-{BD0FE6C7-6543-E181-F6CD-B61099B6CD83}" dt="2022-12-14T23:13:44.357" v="1" actId="1076"/>
          <ac:graphicFrameMkLst>
            <pc:docMk/>
            <pc:sldMk cId="3212972326" sldId="258"/>
            <ac:graphicFrameMk id="3731" creationId="{BAEC6F1A-D12F-ECFD-D71B-898FFE36B963}"/>
          </ac:graphicFrameMkLst>
        </pc:graphicFrameChg>
      </pc:sldChg>
      <pc:sldChg chg="modSp">
        <pc:chgData name="Andrea N Burgess" userId="S::anburges@syr.edu::adb9d8a6-373c-4128-9155-e6f7f617b432" providerId="AD" clId="Web-{BD0FE6C7-6543-E181-F6CD-B61099B6CD83}" dt="2022-12-14T23:27:57.537" v="21" actId="20577"/>
        <pc:sldMkLst>
          <pc:docMk/>
          <pc:sldMk cId="3446705467" sldId="274"/>
        </pc:sldMkLst>
        <pc:spChg chg="mod">
          <ac:chgData name="Andrea N Burgess" userId="S::anburges@syr.edu::adb9d8a6-373c-4128-9155-e6f7f617b432" providerId="AD" clId="Web-{BD0FE6C7-6543-E181-F6CD-B61099B6CD83}" dt="2022-12-14T23:27:57.537" v="21" actId="20577"/>
          <ac:spMkLst>
            <pc:docMk/>
            <pc:sldMk cId="3446705467" sldId="274"/>
            <ac:spMk id="4" creationId="{C8632931-90AB-27EC-02CB-01D863F334FD}"/>
          </ac:spMkLst>
        </pc:spChg>
      </pc:sldChg>
    </pc:docChg>
  </pc:docChgLst>
  <pc:docChgLst>
    <pc:chgData name="Joseph R Maugeri" userId="S::jrmauger@syr.edu::8799ce32-3827-4d97-a49f-8b3481c408cb" providerId="AD" clId="Web-{48C45E2A-1919-72BE-DA9D-1F0EB66E6E36}"/>
    <pc:docChg chg="addSld modSld addMainMaster delMainMaster">
      <pc:chgData name="Joseph R Maugeri" userId="S::jrmauger@syr.edu::8799ce32-3827-4d97-a49f-8b3481c408cb" providerId="AD" clId="Web-{48C45E2A-1919-72BE-DA9D-1F0EB66E6E36}" dt="2022-11-25T21:40:03.710" v="1158" actId="20577"/>
      <pc:docMkLst>
        <pc:docMk/>
      </pc:docMkLst>
      <pc:sldChg chg="modSp mod modClrScheme chgLayout">
        <pc:chgData name="Joseph R Maugeri" userId="S::jrmauger@syr.edu::8799ce32-3827-4d97-a49f-8b3481c408cb" providerId="AD" clId="Web-{48C45E2A-1919-72BE-DA9D-1F0EB66E6E36}" dt="2022-11-25T20:30:16.945" v="72"/>
        <pc:sldMkLst>
          <pc:docMk/>
          <pc:sldMk cId="360167537" sldId="256"/>
        </pc:sldMkLst>
        <pc:spChg chg="mod ord">
          <ac:chgData name="Joseph R Maugeri" userId="S::jrmauger@syr.edu::8799ce32-3827-4d97-a49f-8b3481c408cb" providerId="AD" clId="Web-{48C45E2A-1919-72BE-DA9D-1F0EB66E6E36}" dt="2022-11-25T20:30:16.945" v="72"/>
          <ac:spMkLst>
            <pc:docMk/>
            <pc:sldMk cId="360167537" sldId="256"/>
            <ac:spMk id="2" creationId="{FE5D2084-6323-CFCC-7129-ABDA77D0ED66}"/>
          </ac:spMkLst>
        </pc:spChg>
      </pc:sldChg>
      <pc:sldChg chg="modSp mod modClrScheme chgLayout">
        <pc:chgData name="Joseph R Maugeri" userId="S::jrmauger@syr.edu::8799ce32-3827-4d97-a49f-8b3481c408cb" providerId="AD" clId="Web-{48C45E2A-1919-72BE-DA9D-1F0EB66E6E36}" dt="2022-11-25T20:30:16.945" v="72"/>
        <pc:sldMkLst>
          <pc:docMk/>
          <pc:sldMk cId="3212972326" sldId="258"/>
        </pc:sldMkLst>
        <pc:spChg chg="mod ord">
          <ac:chgData name="Joseph R Maugeri" userId="S::jrmauger@syr.edu::8799ce32-3827-4d97-a49f-8b3481c408cb" providerId="AD" clId="Web-{48C45E2A-1919-72BE-DA9D-1F0EB66E6E36}" dt="2022-11-25T20:30:16.945" v="72"/>
          <ac:spMkLst>
            <pc:docMk/>
            <pc:sldMk cId="3212972326" sldId="258"/>
            <ac:spMk id="2" creationId="{D20BEC11-79B9-5B52-28F8-712206EB3A1E}"/>
          </ac:spMkLst>
        </pc:spChg>
        <pc:spChg chg="mod ord">
          <ac:chgData name="Joseph R Maugeri" userId="S::jrmauger@syr.edu::8799ce32-3827-4d97-a49f-8b3481c408cb" providerId="AD" clId="Web-{48C45E2A-1919-72BE-DA9D-1F0EB66E6E36}" dt="2022-11-25T20:30:16.945" v="72"/>
          <ac:spMkLst>
            <pc:docMk/>
            <pc:sldMk cId="3212972326" sldId="258"/>
            <ac:spMk id="3" creationId="{BE6E8C79-D967-BF4F-1800-9BE795A1FB9A}"/>
          </ac:spMkLst>
        </pc:spChg>
        <pc:spChg chg="mod ord">
          <ac:chgData name="Joseph R Maugeri" userId="S::jrmauger@syr.edu::8799ce32-3827-4d97-a49f-8b3481c408cb" providerId="AD" clId="Web-{48C45E2A-1919-72BE-DA9D-1F0EB66E6E36}" dt="2022-11-25T20:30:16.945" v="72"/>
          <ac:spMkLst>
            <pc:docMk/>
            <pc:sldMk cId="3212972326" sldId="258"/>
            <ac:spMk id="4" creationId="{9D9A2419-FC80-2831-9BBE-B3241230E177}"/>
          </ac:spMkLst>
        </pc:spChg>
      </pc:sldChg>
      <pc:sldChg chg="addSp delSp modSp mod modClrScheme delDesignElem chgLayout">
        <pc:chgData name="Joseph R Maugeri" userId="S::jrmauger@syr.edu::8799ce32-3827-4d97-a49f-8b3481c408cb" providerId="AD" clId="Web-{48C45E2A-1919-72BE-DA9D-1F0EB66E6E36}" dt="2022-11-25T20:30:16.945" v="72"/>
        <pc:sldMkLst>
          <pc:docMk/>
          <pc:sldMk cId="233294125" sldId="259"/>
        </pc:sldMkLst>
        <pc:spChg chg="mod ord">
          <ac:chgData name="Joseph R Maugeri" userId="S::jrmauger@syr.edu::8799ce32-3827-4d97-a49f-8b3481c408cb" providerId="AD" clId="Web-{48C45E2A-1919-72BE-DA9D-1F0EB66E6E36}" dt="2022-11-25T20:30:16.945" v="72"/>
          <ac:spMkLst>
            <pc:docMk/>
            <pc:sldMk cId="233294125" sldId="259"/>
            <ac:spMk id="2" creationId="{9CC508B7-9CD5-40F0-70A6-8E693CC02D88}"/>
          </ac:spMkLst>
        </pc:spChg>
        <pc:spChg chg="mod ord">
          <ac:chgData name="Joseph R Maugeri" userId="S::jrmauger@syr.edu::8799ce32-3827-4d97-a49f-8b3481c408cb" providerId="AD" clId="Web-{48C45E2A-1919-72BE-DA9D-1F0EB66E6E36}" dt="2022-11-25T20:30:16.945" v="72"/>
          <ac:spMkLst>
            <pc:docMk/>
            <pc:sldMk cId="233294125" sldId="259"/>
            <ac:spMk id="4" creationId="{8919253E-A414-C37B-3C7C-AB4B7B233488}"/>
          </ac:spMkLst>
        </pc:spChg>
        <pc:spChg chg="add del">
          <ac:chgData name="Joseph R Maugeri" userId="S::jrmauger@syr.edu::8799ce32-3827-4d97-a49f-8b3481c408cb" providerId="AD" clId="Web-{48C45E2A-1919-72BE-DA9D-1F0EB66E6E36}" dt="2022-11-25T20:30:16.945" v="72"/>
          <ac:spMkLst>
            <pc:docMk/>
            <pc:sldMk cId="233294125" sldId="259"/>
            <ac:spMk id="13" creationId="{4FCA88C2-C73C-4062-A097-8FBCE3090BEA}"/>
          </ac:spMkLst>
        </pc:spChg>
        <pc:spChg chg="add del">
          <ac:chgData name="Joseph R Maugeri" userId="S::jrmauger@syr.edu::8799ce32-3827-4d97-a49f-8b3481c408cb" providerId="AD" clId="Web-{48C45E2A-1919-72BE-DA9D-1F0EB66E6E36}" dt="2022-11-25T20:30:16.945" v="72"/>
          <ac:spMkLst>
            <pc:docMk/>
            <pc:sldMk cId="233294125" sldId="259"/>
            <ac:spMk id="15" creationId="{83981C21-E132-4402-B31B-D725C1CE77D2}"/>
          </ac:spMkLst>
        </pc:spChg>
        <pc:spChg chg="add del">
          <ac:chgData name="Joseph R Maugeri" userId="S::jrmauger@syr.edu::8799ce32-3827-4d97-a49f-8b3481c408cb" providerId="AD" clId="Web-{48C45E2A-1919-72BE-DA9D-1F0EB66E6E36}" dt="2022-11-25T20:30:16.945" v="72"/>
          <ac:spMkLst>
            <pc:docMk/>
            <pc:sldMk cId="233294125" sldId="259"/>
            <ac:spMk id="17" creationId="{6A685C77-4E84-486A-9AE5-F3635BE98EFB}"/>
          </ac:spMkLst>
        </pc:spChg>
        <pc:spChg chg="add del">
          <ac:chgData name="Joseph R Maugeri" userId="S::jrmauger@syr.edu::8799ce32-3827-4d97-a49f-8b3481c408cb" providerId="AD" clId="Web-{48C45E2A-1919-72BE-DA9D-1F0EB66E6E36}" dt="2022-11-25T20:30:16.945" v="72"/>
          <ac:spMkLst>
            <pc:docMk/>
            <pc:sldMk cId="233294125" sldId="259"/>
            <ac:spMk id="19" creationId="{E55C1C3E-5158-47F3-8FD9-14B22C3E6EAD}"/>
          </ac:spMkLst>
        </pc:spChg>
        <pc:grpChg chg="add del">
          <ac:chgData name="Joseph R Maugeri" userId="S::jrmauger@syr.edu::8799ce32-3827-4d97-a49f-8b3481c408cb" providerId="AD" clId="Web-{48C45E2A-1919-72BE-DA9D-1F0EB66E6E36}" dt="2022-11-25T20:30:16.945" v="72"/>
          <ac:grpSpMkLst>
            <pc:docMk/>
            <pc:sldMk cId="233294125" sldId="259"/>
            <ac:grpSpMk id="9" creationId="{132FD491-28F3-42E7-AEBF-A9E3C462C92A}"/>
          </ac:grpSpMkLst>
        </pc:grpChg>
      </pc:sldChg>
      <pc:sldChg chg="addSp delSp modSp mod modClrScheme delDesignElem chgLayout">
        <pc:chgData name="Joseph R Maugeri" userId="S::jrmauger@syr.edu::8799ce32-3827-4d97-a49f-8b3481c408cb" providerId="AD" clId="Web-{48C45E2A-1919-72BE-DA9D-1F0EB66E6E36}" dt="2022-11-25T20:30:16.945" v="72"/>
        <pc:sldMkLst>
          <pc:docMk/>
          <pc:sldMk cId="3987145167" sldId="260"/>
        </pc:sldMkLst>
        <pc:spChg chg="mod ord">
          <ac:chgData name="Joseph R Maugeri" userId="S::jrmauger@syr.edu::8799ce32-3827-4d97-a49f-8b3481c408cb" providerId="AD" clId="Web-{48C45E2A-1919-72BE-DA9D-1F0EB66E6E36}" dt="2022-11-25T20:30:16.945" v="72"/>
          <ac:spMkLst>
            <pc:docMk/>
            <pc:sldMk cId="3987145167" sldId="260"/>
            <ac:spMk id="2" creationId="{F313ADC0-622F-42ED-D38E-992E55153D81}"/>
          </ac:spMkLst>
        </pc:spChg>
        <pc:spChg chg="add del">
          <ac:chgData name="Joseph R Maugeri" userId="S::jrmauger@syr.edu::8799ce32-3827-4d97-a49f-8b3481c408cb" providerId="AD" clId="Web-{48C45E2A-1919-72BE-DA9D-1F0EB66E6E36}" dt="2022-11-25T20:30:16.945" v="72"/>
          <ac:spMkLst>
            <pc:docMk/>
            <pc:sldMk cId="3987145167" sldId="260"/>
            <ac:spMk id="7" creationId="{9A3D0CE2-91FF-49B3-A5D8-181E900D7501}"/>
          </ac:spMkLst>
        </pc:spChg>
        <pc:spChg chg="add del">
          <ac:chgData name="Joseph R Maugeri" userId="S::jrmauger@syr.edu::8799ce32-3827-4d97-a49f-8b3481c408cb" providerId="AD" clId="Web-{48C45E2A-1919-72BE-DA9D-1F0EB66E6E36}" dt="2022-11-25T20:30:16.945" v="72"/>
          <ac:spMkLst>
            <pc:docMk/>
            <pc:sldMk cId="3987145167" sldId="260"/>
            <ac:spMk id="9" creationId="{58AEBD96-C315-4F53-9D9E-0E20E993EBFA}"/>
          </ac:spMkLst>
        </pc:spChg>
        <pc:spChg chg="add del">
          <ac:chgData name="Joseph R Maugeri" userId="S::jrmauger@syr.edu::8799ce32-3827-4d97-a49f-8b3481c408cb" providerId="AD" clId="Web-{48C45E2A-1919-72BE-DA9D-1F0EB66E6E36}" dt="2022-11-25T20:30:16.945" v="72"/>
          <ac:spMkLst>
            <pc:docMk/>
            <pc:sldMk cId="3987145167" sldId="260"/>
            <ac:spMk id="11" creationId="{78916AAA-66F6-4DFA-88ED-7E27CF6B8DAD}"/>
          </ac:spMkLst>
        </pc:spChg>
        <pc:spChg chg="add del">
          <ac:chgData name="Joseph R Maugeri" userId="S::jrmauger@syr.edu::8799ce32-3827-4d97-a49f-8b3481c408cb" providerId="AD" clId="Web-{48C45E2A-1919-72BE-DA9D-1F0EB66E6E36}" dt="2022-11-25T20:30:16.945" v="72"/>
          <ac:spMkLst>
            <pc:docMk/>
            <pc:sldMk cId="3987145167" sldId="260"/>
            <ac:spMk id="17" creationId="{9A3CA49A-71DD-4E8D-8D00-0D000AB38C6C}"/>
          </ac:spMkLst>
        </pc:spChg>
        <pc:spChg chg="add del">
          <ac:chgData name="Joseph R Maugeri" userId="S::jrmauger@syr.edu::8799ce32-3827-4d97-a49f-8b3481c408cb" providerId="AD" clId="Web-{48C45E2A-1919-72BE-DA9D-1F0EB66E6E36}" dt="2022-11-25T20:30:16.945" v="72"/>
          <ac:spMkLst>
            <pc:docMk/>
            <pc:sldMk cId="3987145167" sldId="260"/>
            <ac:spMk id="19" creationId="{36E8537E-57AF-43EA-8734-3C66AD72469A}"/>
          </ac:spMkLst>
        </pc:spChg>
        <pc:spChg chg="add del">
          <ac:chgData name="Joseph R Maugeri" userId="S::jrmauger@syr.edu::8799ce32-3827-4d97-a49f-8b3481c408cb" providerId="AD" clId="Web-{48C45E2A-1919-72BE-DA9D-1F0EB66E6E36}" dt="2022-11-25T20:30:16.945" v="72"/>
          <ac:spMkLst>
            <pc:docMk/>
            <pc:sldMk cId="3987145167" sldId="260"/>
            <ac:spMk id="21" creationId="{1DA8C18B-9C8E-47E6-BAEF-86331BC0A943}"/>
          </ac:spMkLst>
        </pc:spChg>
        <pc:grpChg chg="add del">
          <ac:chgData name="Joseph R Maugeri" userId="S::jrmauger@syr.edu::8799ce32-3827-4d97-a49f-8b3481c408cb" providerId="AD" clId="Web-{48C45E2A-1919-72BE-DA9D-1F0EB66E6E36}" dt="2022-11-25T20:30:16.945" v="72"/>
          <ac:grpSpMkLst>
            <pc:docMk/>
            <pc:sldMk cId="3987145167" sldId="260"/>
            <ac:grpSpMk id="13" creationId="{A137D43F-BAD6-47F1-AA65-AEEA38A2FF30}"/>
          </ac:grpSpMkLst>
        </pc:grpChg>
      </pc:sldChg>
      <pc:sldChg chg="modSp mod modClrScheme chgLayout">
        <pc:chgData name="Joseph R Maugeri" userId="S::jrmauger@syr.edu::8799ce32-3827-4d97-a49f-8b3481c408cb" providerId="AD" clId="Web-{48C45E2A-1919-72BE-DA9D-1F0EB66E6E36}" dt="2022-11-25T20:30:16.945" v="72"/>
        <pc:sldMkLst>
          <pc:docMk/>
          <pc:sldMk cId="3230611565" sldId="261"/>
        </pc:sldMkLst>
        <pc:spChg chg="mod ord">
          <ac:chgData name="Joseph R Maugeri" userId="S::jrmauger@syr.edu::8799ce32-3827-4d97-a49f-8b3481c408cb" providerId="AD" clId="Web-{48C45E2A-1919-72BE-DA9D-1F0EB66E6E36}" dt="2022-11-25T20:30:16.945" v="72"/>
          <ac:spMkLst>
            <pc:docMk/>
            <pc:sldMk cId="3230611565" sldId="261"/>
            <ac:spMk id="2" creationId="{4281B64E-0167-B4F8-A084-69072308690C}"/>
          </ac:spMkLst>
        </pc:spChg>
        <pc:spChg chg="mod ord">
          <ac:chgData name="Joseph R Maugeri" userId="S::jrmauger@syr.edu::8799ce32-3827-4d97-a49f-8b3481c408cb" providerId="AD" clId="Web-{48C45E2A-1919-72BE-DA9D-1F0EB66E6E36}" dt="2022-11-25T20:30:16.945" v="72"/>
          <ac:spMkLst>
            <pc:docMk/>
            <pc:sldMk cId="3230611565" sldId="261"/>
            <ac:spMk id="3" creationId="{D3A9D71A-D46E-7096-875A-4D4FAAB5B539}"/>
          </ac:spMkLst>
        </pc:spChg>
        <pc:spChg chg="mod ord">
          <ac:chgData name="Joseph R Maugeri" userId="S::jrmauger@syr.edu::8799ce32-3827-4d97-a49f-8b3481c408cb" providerId="AD" clId="Web-{48C45E2A-1919-72BE-DA9D-1F0EB66E6E36}" dt="2022-11-25T20:30:16.945" v="72"/>
          <ac:spMkLst>
            <pc:docMk/>
            <pc:sldMk cId="3230611565" sldId="261"/>
            <ac:spMk id="4" creationId="{C8632931-90AB-27EC-02CB-01D863F334FD}"/>
          </ac:spMkLst>
        </pc:spChg>
      </pc:sldChg>
      <pc:sldChg chg="modSp mod modClrScheme chgLayout">
        <pc:chgData name="Joseph R Maugeri" userId="S::jrmauger@syr.edu::8799ce32-3827-4d97-a49f-8b3481c408cb" providerId="AD" clId="Web-{48C45E2A-1919-72BE-DA9D-1F0EB66E6E36}" dt="2022-11-25T20:30:16.945" v="72"/>
        <pc:sldMkLst>
          <pc:docMk/>
          <pc:sldMk cId="2549831708" sldId="262"/>
        </pc:sldMkLst>
        <pc:spChg chg="mod ord">
          <ac:chgData name="Joseph R Maugeri" userId="S::jrmauger@syr.edu::8799ce32-3827-4d97-a49f-8b3481c408cb" providerId="AD" clId="Web-{48C45E2A-1919-72BE-DA9D-1F0EB66E6E36}" dt="2022-11-25T20:30:16.945" v="72"/>
          <ac:spMkLst>
            <pc:docMk/>
            <pc:sldMk cId="2549831708" sldId="262"/>
            <ac:spMk id="2" creationId="{8C89B18B-9770-88DA-2636-48F7222F41AD}"/>
          </ac:spMkLst>
        </pc:spChg>
        <pc:spChg chg="mod ord">
          <ac:chgData name="Joseph R Maugeri" userId="S::jrmauger@syr.edu::8799ce32-3827-4d97-a49f-8b3481c408cb" providerId="AD" clId="Web-{48C45E2A-1919-72BE-DA9D-1F0EB66E6E36}" dt="2022-11-25T20:30:16.945" v="72"/>
          <ac:spMkLst>
            <pc:docMk/>
            <pc:sldMk cId="2549831708" sldId="262"/>
            <ac:spMk id="3" creationId="{338B2ABE-F514-735F-22B0-49B2884BC942}"/>
          </ac:spMkLst>
        </pc:spChg>
      </pc:sldChg>
      <pc:sldChg chg="modSp mod modClrScheme chgLayout">
        <pc:chgData name="Joseph R Maugeri" userId="S::jrmauger@syr.edu::8799ce32-3827-4d97-a49f-8b3481c408cb" providerId="AD" clId="Web-{48C45E2A-1919-72BE-DA9D-1F0EB66E6E36}" dt="2022-11-25T20:30:16.945" v="72"/>
        <pc:sldMkLst>
          <pc:docMk/>
          <pc:sldMk cId="3229288780" sldId="263"/>
        </pc:sldMkLst>
        <pc:spChg chg="mod ord">
          <ac:chgData name="Joseph R Maugeri" userId="S::jrmauger@syr.edu::8799ce32-3827-4d97-a49f-8b3481c408cb" providerId="AD" clId="Web-{48C45E2A-1919-72BE-DA9D-1F0EB66E6E36}" dt="2022-11-25T20:30:16.945" v="72"/>
          <ac:spMkLst>
            <pc:docMk/>
            <pc:sldMk cId="3229288780" sldId="263"/>
            <ac:spMk id="2" creationId="{3D9E98F7-B5A2-1D6F-3722-324B580487D8}"/>
          </ac:spMkLst>
        </pc:spChg>
        <pc:spChg chg="mod ord">
          <ac:chgData name="Joseph R Maugeri" userId="S::jrmauger@syr.edu::8799ce32-3827-4d97-a49f-8b3481c408cb" providerId="AD" clId="Web-{48C45E2A-1919-72BE-DA9D-1F0EB66E6E36}" dt="2022-11-25T20:30:16.945" v="72"/>
          <ac:spMkLst>
            <pc:docMk/>
            <pc:sldMk cId="3229288780" sldId="263"/>
            <ac:spMk id="3" creationId="{4DFFEA1A-4AB7-9EB9-3B5B-EF03FBFC7338}"/>
          </ac:spMkLst>
        </pc:spChg>
      </pc:sldChg>
      <pc:sldChg chg="modSp mod modClrScheme chgLayout">
        <pc:chgData name="Joseph R Maugeri" userId="S::jrmauger@syr.edu::8799ce32-3827-4d97-a49f-8b3481c408cb" providerId="AD" clId="Web-{48C45E2A-1919-72BE-DA9D-1F0EB66E6E36}" dt="2022-11-25T20:30:16.945" v="72"/>
        <pc:sldMkLst>
          <pc:docMk/>
          <pc:sldMk cId="2572150149" sldId="264"/>
        </pc:sldMkLst>
        <pc:spChg chg="mod ord">
          <ac:chgData name="Joseph R Maugeri" userId="S::jrmauger@syr.edu::8799ce32-3827-4d97-a49f-8b3481c408cb" providerId="AD" clId="Web-{48C45E2A-1919-72BE-DA9D-1F0EB66E6E36}" dt="2022-11-25T20:30:16.945" v="72"/>
          <ac:spMkLst>
            <pc:docMk/>
            <pc:sldMk cId="2572150149" sldId="264"/>
            <ac:spMk id="2" creationId="{D1F632A8-D178-AB2D-1A96-520D13B2831E}"/>
          </ac:spMkLst>
        </pc:spChg>
        <pc:spChg chg="mod ord">
          <ac:chgData name="Joseph R Maugeri" userId="S::jrmauger@syr.edu::8799ce32-3827-4d97-a49f-8b3481c408cb" providerId="AD" clId="Web-{48C45E2A-1919-72BE-DA9D-1F0EB66E6E36}" dt="2022-11-25T20:30:16.945" v="72"/>
          <ac:spMkLst>
            <pc:docMk/>
            <pc:sldMk cId="2572150149" sldId="264"/>
            <ac:spMk id="3" creationId="{95A70921-6B6B-8A83-6C98-48A2BCABAB23}"/>
          </ac:spMkLst>
        </pc:spChg>
      </pc:sldChg>
      <pc:sldChg chg="modSp mod modClrScheme chgLayout">
        <pc:chgData name="Joseph R Maugeri" userId="S::jrmauger@syr.edu::8799ce32-3827-4d97-a49f-8b3481c408cb" providerId="AD" clId="Web-{48C45E2A-1919-72BE-DA9D-1F0EB66E6E36}" dt="2022-11-25T20:30:16.945" v="72"/>
        <pc:sldMkLst>
          <pc:docMk/>
          <pc:sldMk cId="2979981122" sldId="265"/>
        </pc:sldMkLst>
        <pc:spChg chg="mod ord">
          <ac:chgData name="Joseph R Maugeri" userId="S::jrmauger@syr.edu::8799ce32-3827-4d97-a49f-8b3481c408cb" providerId="AD" clId="Web-{48C45E2A-1919-72BE-DA9D-1F0EB66E6E36}" dt="2022-11-25T20:30:16.945" v="72"/>
          <ac:spMkLst>
            <pc:docMk/>
            <pc:sldMk cId="2979981122" sldId="265"/>
            <ac:spMk id="2" creationId="{72E81A3B-CA26-1E8D-FCBB-09D56BD9BA0E}"/>
          </ac:spMkLst>
        </pc:spChg>
        <pc:spChg chg="mod ord">
          <ac:chgData name="Joseph R Maugeri" userId="S::jrmauger@syr.edu::8799ce32-3827-4d97-a49f-8b3481c408cb" providerId="AD" clId="Web-{48C45E2A-1919-72BE-DA9D-1F0EB66E6E36}" dt="2022-11-25T20:30:16.945" v="72"/>
          <ac:spMkLst>
            <pc:docMk/>
            <pc:sldMk cId="2979981122" sldId="265"/>
            <ac:spMk id="3" creationId="{FE32EA43-47FD-A65C-9D48-F9FDE706852B}"/>
          </ac:spMkLst>
        </pc:spChg>
        <pc:spChg chg="mod ord">
          <ac:chgData name="Joseph R Maugeri" userId="S::jrmauger@syr.edu::8799ce32-3827-4d97-a49f-8b3481c408cb" providerId="AD" clId="Web-{48C45E2A-1919-72BE-DA9D-1F0EB66E6E36}" dt="2022-11-25T20:30:16.945" v="72"/>
          <ac:spMkLst>
            <pc:docMk/>
            <pc:sldMk cId="2979981122" sldId="265"/>
            <ac:spMk id="4" creationId="{5B00252D-BDC7-689A-97E5-5E1F36F1AF90}"/>
          </ac:spMkLst>
        </pc:spChg>
      </pc:sldChg>
      <pc:sldChg chg="mod modClrScheme chgLayout">
        <pc:chgData name="Joseph R Maugeri" userId="S::jrmauger@syr.edu::8799ce32-3827-4d97-a49f-8b3481c408cb" providerId="AD" clId="Web-{48C45E2A-1919-72BE-DA9D-1F0EB66E6E36}" dt="2022-11-25T20:30:16.945" v="72"/>
        <pc:sldMkLst>
          <pc:docMk/>
          <pc:sldMk cId="1611067481" sldId="266"/>
        </pc:sldMkLst>
      </pc:sldChg>
      <pc:sldChg chg="modSp mod modClrScheme chgLayout">
        <pc:chgData name="Joseph R Maugeri" userId="S::jrmauger@syr.edu::8799ce32-3827-4d97-a49f-8b3481c408cb" providerId="AD" clId="Web-{48C45E2A-1919-72BE-DA9D-1F0EB66E6E36}" dt="2022-11-25T20:30:16.945" v="72"/>
        <pc:sldMkLst>
          <pc:docMk/>
          <pc:sldMk cId="4000976544" sldId="267"/>
        </pc:sldMkLst>
        <pc:spChg chg="mod ord">
          <ac:chgData name="Joseph R Maugeri" userId="S::jrmauger@syr.edu::8799ce32-3827-4d97-a49f-8b3481c408cb" providerId="AD" clId="Web-{48C45E2A-1919-72BE-DA9D-1F0EB66E6E36}" dt="2022-11-25T20:30:16.945" v="72"/>
          <ac:spMkLst>
            <pc:docMk/>
            <pc:sldMk cId="4000976544" sldId="267"/>
            <ac:spMk id="2" creationId="{363BA894-D258-4F30-B22A-B7CEB6638805}"/>
          </ac:spMkLst>
        </pc:spChg>
        <pc:spChg chg="mod ord">
          <ac:chgData name="Joseph R Maugeri" userId="S::jrmauger@syr.edu::8799ce32-3827-4d97-a49f-8b3481c408cb" providerId="AD" clId="Web-{48C45E2A-1919-72BE-DA9D-1F0EB66E6E36}" dt="2022-11-25T20:30:16.945" v="72"/>
          <ac:spMkLst>
            <pc:docMk/>
            <pc:sldMk cId="4000976544" sldId="267"/>
            <ac:spMk id="3" creationId="{DC5F5551-C1FC-31D8-193C-38A4DFF1BBE1}"/>
          </ac:spMkLst>
        </pc:spChg>
        <pc:spChg chg="mod ord">
          <ac:chgData name="Joseph R Maugeri" userId="S::jrmauger@syr.edu::8799ce32-3827-4d97-a49f-8b3481c408cb" providerId="AD" clId="Web-{48C45E2A-1919-72BE-DA9D-1F0EB66E6E36}" dt="2022-11-25T20:30:16.945" v="72"/>
          <ac:spMkLst>
            <pc:docMk/>
            <pc:sldMk cId="4000976544" sldId="267"/>
            <ac:spMk id="4" creationId="{7DE55655-41E2-B840-8097-6AAEBDEA0F72}"/>
          </ac:spMkLst>
        </pc:spChg>
      </pc:sldChg>
      <pc:sldChg chg="modSp add mod replId modClrScheme chgLayout">
        <pc:chgData name="Joseph R Maugeri" userId="S::jrmauger@syr.edu::8799ce32-3827-4d97-a49f-8b3481c408cb" providerId="AD" clId="Web-{48C45E2A-1919-72BE-DA9D-1F0EB66E6E36}" dt="2022-11-25T21:40:03.710" v="1158" actId="20577"/>
        <pc:sldMkLst>
          <pc:docMk/>
          <pc:sldMk cId="3911426505" sldId="268"/>
        </pc:sldMkLst>
        <pc:spChg chg="mod ord">
          <ac:chgData name="Joseph R Maugeri" userId="S::jrmauger@syr.edu::8799ce32-3827-4d97-a49f-8b3481c408cb" providerId="AD" clId="Web-{48C45E2A-1919-72BE-DA9D-1F0EB66E6E36}" dt="2022-11-25T21:40:03.710" v="1158" actId="20577"/>
          <ac:spMkLst>
            <pc:docMk/>
            <pc:sldMk cId="3911426505" sldId="268"/>
            <ac:spMk id="2" creationId="{3D9E98F7-B5A2-1D6F-3722-324B580487D8}"/>
          </ac:spMkLst>
        </pc:spChg>
        <pc:spChg chg="mod ord">
          <ac:chgData name="Joseph R Maugeri" userId="S::jrmauger@syr.edu::8799ce32-3827-4d97-a49f-8b3481c408cb" providerId="AD" clId="Web-{48C45E2A-1919-72BE-DA9D-1F0EB66E6E36}" dt="2022-11-25T21:39:59.554" v="1151" actId="20577"/>
          <ac:spMkLst>
            <pc:docMk/>
            <pc:sldMk cId="3911426505" sldId="268"/>
            <ac:spMk id="3" creationId="{4DFFEA1A-4AB7-9EB9-3B5B-EF03FBFC7338}"/>
          </ac:spMkLst>
        </pc:spChg>
      </pc:sldChg>
      <pc:sldChg chg="addSp delSp modSp add mod replId modClrScheme delDesignElem chgLayout">
        <pc:chgData name="Joseph R Maugeri" userId="S::jrmauger@syr.edu::8799ce32-3827-4d97-a49f-8b3481c408cb" providerId="AD" clId="Web-{48C45E2A-1919-72BE-DA9D-1F0EB66E6E36}" dt="2022-11-25T21:38:40.536" v="1150" actId="20577"/>
        <pc:sldMkLst>
          <pc:docMk/>
          <pc:sldMk cId="3483649483" sldId="269"/>
        </pc:sldMkLst>
        <pc:spChg chg="mod ord">
          <ac:chgData name="Joseph R Maugeri" userId="S::jrmauger@syr.edu::8799ce32-3827-4d97-a49f-8b3481c408cb" providerId="AD" clId="Web-{48C45E2A-1919-72BE-DA9D-1F0EB66E6E36}" dt="2022-11-25T20:31:22.415" v="88" actId="20577"/>
          <ac:spMkLst>
            <pc:docMk/>
            <pc:sldMk cId="3483649483" sldId="269"/>
            <ac:spMk id="2" creationId="{F313ADC0-622F-42ED-D38E-992E55153D81}"/>
          </ac:spMkLst>
        </pc:spChg>
        <pc:spChg chg="add mod">
          <ac:chgData name="Joseph R Maugeri" userId="S::jrmauger@syr.edu::8799ce32-3827-4d97-a49f-8b3481c408cb" providerId="AD" clId="Web-{48C45E2A-1919-72BE-DA9D-1F0EB66E6E36}" dt="2022-11-25T20:41:33.207" v="202" actId="20577"/>
          <ac:spMkLst>
            <pc:docMk/>
            <pc:sldMk cId="3483649483" sldId="269"/>
            <ac:spMk id="3" creationId="{834672EF-8B6A-5D14-0038-63C54D7EE0D0}"/>
          </ac:spMkLst>
        </pc:spChg>
        <pc:spChg chg="add mod">
          <ac:chgData name="Joseph R Maugeri" userId="S::jrmauger@syr.edu::8799ce32-3827-4d97-a49f-8b3481c408cb" providerId="AD" clId="Web-{48C45E2A-1919-72BE-DA9D-1F0EB66E6E36}" dt="2022-11-25T20:36:06.748" v="134"/>
          <ac:spMkLst>
            <pc:docMk/>
            <pc:sldMk cId="3483649483" sldId="269"/>
            <ac:spMk id="5" creationId="{51A604E5-E71B-466F-86A9-86C464CF107B}"/>
          </ac:spMkLst>
        </pc:spChg>
        <pc:spChg chg="add mod ord">
          <ac:chgData name="Joseph R Maugeri" userId="S::jrmauger@syr.edu::8799ce32-3827-4d97-a49f-8b3481c408cb" providerId="AD" clId="Web-{48C45E2A-1919-72BE-DA9D-1F0EB66E6E36}" dt="2022-11-25T21:15:29.339" v="709" actId="1076"/>
          <ac:spMkLst>
            <pc:docMk/>
            <pc:sldMk cId="3483649483" sldId="269"/>
            <ac:spMk id="6" creationId="{894D57B0-ADEC-2998-6AA9-169D253C5150}"/>
          </ac:spMkLst>
        </pc:spChg>
        <pc:spChg chg="add del">
          <ac:chgData name="Joseph R Maugeri" userId="S::jrmauger@syr.edu::8799ce32-3827-4d97-a49f-8b3481c408cb" providerId="AD" clId="Web-{48C45E2A-1919-72BE-DA9D-1F0EB66E6E36}" dt="2022-11-25T20:30:46.523" v="73"/>
          <ac:spMkLst>
            <pc:docMk/>
            <pc:sldMk cId="3483649483" sldId="269"/>
            <ac:spMk id="7" creationId="{9A3D0CE2-91FF-49B3-A5D8-181E900D7501}"/>
          </ac:spMkLst>
        </pc:spChg>
        <pc:spChg chg="add mod">
          <ac:chgData name="Joseph R Maugeri" userId="S::jrmauger@syr.edu::8799ce32-3827-4d97-a49f-8b3481c408cb" providerId="AD" clId="Web-{48C45E2A-1919-72BE-DA9D-1F0EB66E6E36}" dt="2022-11-25T21:15:29.323" v="707" actId="1076"/>
          <ac:spMkLst>
            <pc:docMk/>
            <pc:sldMk cId="3483649483" sldId="269"/>
            <ac:spMk id="8" creationId="{D899E734-E8C7-96B7-7256-09529A50FCBD}"/>
          </ac:spMkLst>
        </pc:spChg>
        <pc:spChg chg="add del">
          <ac:chgData name="Joseph R Maugeri" userId="S::jrmauger@syr.edu::8799ce32-3827-4d97-a49f-8b3481c408cb" providerId="AD" clId="Web-{48C45E2A-1919-72BE-DA9D-1F0EB66E6E36}" dt="2022-11-25T20:30:46.523" v="73"/>
          <ac:spMkLst>
            <pc:docMk/>
            <pc:sldMk cId="3483649483" sldId="269"/>
            <ac:spMk id="9" creationId="{58AEBD96-C315-4F53-9D9E-0E20E993EBFA}"/>
          </ac:spMkLst>
        </pc:spChg>
        <pc:spChg chg="add del">
          <ac:chgData name="Joseph R Maugeri" userId="S::jrmauger@syr.edu::8799ce32-3827-4d97-a49f-8b3481c408cb" providerId="AD" clId="Web-{48C45E2A-1919-72BE-DA9D-1F0EB66E6E36}" dt="2022-11-25T20:30:46.523" v="73"/>
          <ac:spMkLst>
            <pc:docMk/>
            <pc:sldMk cId="3483649483" sldId="269"/>
            <ac:spMk id="11" creationId="{78916AAA-66F6-4DFA-88ED-7E27CF6B8DAD}"/>
          </ac:spMkLst>
        </pc:spChg>
        <pc:spChg chg="add mod">
          <ac:chgData name="Joseph R Maugeri" userId="S::jrmauger@syr.edu::8799ce32-3827-4d97-a49f-8b3481c408cb" providerId="AD" clId="Web-{48C45E2A-1919-72BE-DA9D-1F0EB66E6E36}" dt="2022-11-25T20:45:29.352" v="225" actId="1076"/>
          <ac:spMkLst>
            <pc:docMk/>
            <pc:sldMk cId="3483649483" sldId="269"/>
            <ac:spMk id="12" creationId="{B6569EA9-BDC9-BD91-1BA5-D8CB5E1A7586}"/>
          </ac:spMkLst>
        </pc:spChg>
        <pc:spChg chg="add del">
          <ac:chgData name="Joseph R Maugeri" userId="S::jrmauger@syr.edu::8799ce32-3827-4d97-a49f-8b3481c408cb" providerId="AD" clId="Web-{48C45E2A-1919-72BE-DA9D-1F0EB66E6E36}" dt="2022-11-25T20:30:46.523" v="73"/>
          <ac:spMkLst>
            <pc:docMk/>
            <pc:sldMk cId="3483649483" sldId="269"/>
            <ac:spMk id="17" creationId="{9A3CA49A-71DD-4E8D-8D00-0D000AB38C6C}"/>
          </ac:spMkLst>
        </pc:spChg>
        <pc:spChg chg="add mod">
          <ac:chgData name="Joseph R Maugeri" userId="S::jrmauger@syr.edu::8799ce32-3827-4d97-a49f-8b3481c408cb" providerId="AD" clId="Web-{48C45E2A-1919-72BE-DA9D-1F0EB66E6E36}" dt="2022-11-25T20:45:38.368" v="232" actId="1076"/>
          <ac:spMkLst>
            <pc:docMk/>
            <pc:sldMk cId="3483649483" sldId="269"/>
            <ac:spMk id="18" creationId="{5B3C29B9-0678-6D28-C697-52676700D9A4}"/>
          </ac:spMkLst>
        </pc:spChg>
        <pc:spChg chg="add del">
          <ac:chgData name="Joseph R Maugeri" userId="S::jrmauger@syr.edu::8799ce32-3827-4d97-a49f-8b3481c408cb" providerId="AD" clId="Web-{48C45E2A-1919-72BE-DA9D-1F0EB66E6E36}" dt="2022-11-25T20:30:46.523" v="73"/>
          <ac:spMkLst>
            <pc:docMk/>
            <pc:sldMk cId="3483649483" sldId="269"/>
            <ac:spMk id="19" creationId="{36E8537E-57AF-43EA-8734-3C66AD72469A}"/>
          </ac:spMkLst>
        </pc:spChg>
        <pc:spChg chg="add mod">
          <ac:chgData name="Joseph R Maugeri" userId="S::jrmauger@syr.edu::8799ce32-3827-4d97-a49f-8b3481c408cb" providerId="AD" clId="Web-{48C45E2A-1919-72BE-DA9D-1F0EB66E6E36}" dt="2022-11-25T21:35:32.861" v="1089" actId="1076"/>
          <ac:spMkLst>
            <pc:docMk/>
            <pc:sldMk cId="3483649483" sldId="269"/>
            <ac:spMk id="20" creationId="{3B45D4EA-6ED0-4695-2285-4CE84F17F310}"/>
          </ac:spMkLst>
        </pc:spChg>
        <pc:spChg chg="add del">
          <ac:chgData name="Joseph R Maugeri" userId="S::jrmauger@syr.edu::8799ce32-3827-4d97-a49f-8b3481c408cb" providerId="AD" clId="Web-{48C45E2A-1919-72BE-DA9D-1F0EB66E6E36}" dt="2022-11-25T20:30:46.523" v="73"/>
          <ac:spMkLst>
            <pc:docMk/>
            <pc:sldMk cId="3483649483" sldId="269"/>
            <ac:spMk id="21" creationId="{1DA8C18B-9C8E-47E6-BAEF-86331BC0A943}"/>
          </ac:spMkLst>
        </pc:spChg>
        <pc:spChg chg="add del mod">
          <ac:chgData name="Joseph R Maugeri" userId="S::jrmauger@syr.edu::8799ce32-3827-4d97-a49f-8b3481c408cb" providerId="AD" clId="Web-{48C45E2A-1919-72BE-DA9D-1F0EB66E6E36}" dt="2022-11-25T21:35:11.048" v="1086"/>
          <ac:spMkLst>
            <pc:docMk/>
            <pc:sldMk cId="3483649483" sldId="269"/>
            <ac:spMk id="23" creationId="{360462D7-29E3-9365-31CC-B8E29D8F5A10}"/>
          </ac:spMkLst>
        </pc:spChg>
        <pc:spChg chg="add">
          <ac:chgData name="Joseph R Maugeri" userId="S::jrmauger@syr.edu::8799ce32-3827-4d97-a49f-8b3481c408cb" providerId="AD" clId="Web-{48C45E2A-1919-72BE-DA9D-1F0EB66E6E36}" dt="2022-11-25T20:30:46.523" v="73"/>
          <ac:spMkLst>
            <pc:docMk/>
            <pc:sldMk cId="3483649483" sldId="269"/>
            <ac:spMk id="26" creationId="{9A3D0CE2-91FF-49B3-A5D8-181E900D7501}"/>
          </ac:spMkLst>
        </pc:spChg>
        <pc:spChg chg="add mod">
          <ac:chgData name="Joseph R Maugeri" userId="S::jrmauger@syr.edu::8799ce32-3827-4d97-a49f-8b3481c408cb" providerId="AD" clId="Web-{48C45E2A-1919-72BE-DA9D-1F0EB66E6E36}" dt="2022-11-25T21:23:33.707" v="841" actId="1076"/>
          <ac:spMkLst>
            <pc:docMk/>
            <pc:sldMk cId="3483649483" sldId="269"/>
            <ac:spMk id="27" creationId="{D9C6B5EA-CB0F-03BB-A269-D1C5C4014A5F}"/>
          </ac:spMkLst>
        </pc:spChg>
        <pc:spChg chg="add">
          <ac:chgData name="Joseph R Maugeri" userId="S::jrmauger@syr.edu::8799ce32-3827-4d97-a49f-8b3481c408cb" providerId="AD" clId="Web-{48C45E2A-1919-72BE-DA9D-1F0EB66E6E36}" dt="2022-11-25T20:30:46.523" v="73"/>
          <ac:spMkLst>
            <pc:docMk/>
            <pc:sldMk cId="3483649483" sldId="269"/>
            <ac:spMk id="28" creationId="{58AEBD96-C315-4F53-9D9E-0E20E993EBFA}"/>
          </ac:spMkLst>
        </pc:spChg>
        <pc:spChg chg="add mod">
          <ac:chgData name="Joseph R Maugeri" userId="S::jrmauger@syr.edu::8799ce32-3827-4d97-a49f-8b3481c408cb" providerId="AD" clId="Web-{48C45E2A-1919-72BE-DA9D-1F0EB66E6E36}" dt="2022-11-25T21:15:54.527" v="712" actId="1076"/>
          <ac:spMkLst>
            <pc:docMk/>
            <pc:sldMk cId="3483649483" sldId="269"/>
            <ac:spMk id="29" creationId="{D46085F7-3FE5-AF39-1100-34F20034D37A}"/>
          </ac:spMkLst>
        </pc:spChg>
        <pc:spChg chg="add">
          <ac:chgData name="Joseph R Maugeri" userId="S::jrmauger@syr.edu::8799ce32-3827-4d97-a49f-8b3481c408cb" providerId="AD" clId="Web-{48C45E2A-1919-72BE-DA9D-1F0EB66E6E36}" dt="2022-11-25T20:30:46.523" v="73"/>
          <ac:spMkLst>
            <pc:docMk/>
            <pc:sldMk cId="3483649483" sldId="269"/>
            <ac:spMk id="30" creationId="{78916AAA-66F6-4DFA-88ED-7E27CF6B8DAD}"/>
          </ac:spMkLst>
        </pc:spChg>
        <pc:spChg chg="add mod">
          <ac:chgData name="Joseph R Maugeri" userId="S::jrmauger@syr.edu::8799ce32-3827-4d97-a49f-8b3481c408cb" providerId="AD" clId="Web-{48C45E2A-1919-72BE-DA9D-1F0EB66E6E36}" dt="2022-11-25T21:11:45.397" v="623" actId="1076"/>
          <ac:spMkLst>
            <pc:docMk/>
            <pc:sldMk cId="3483649483" sldId="269"/>
            <ac:spMk id="35" creationId="{C62652A9-23A9-C781-7AA7-AA4CC5FB667E}"/>
          </ac:spMkLst>
        </pc:spChg>
        <pc:spChg chg="add">
          <ac:chgData name="Joseph R Maugeri" userId="S::jrmauger@syr.edu::8799ce32-3827-4d97-a49f-8b3481c408cb" providerId="AD" clId="Web-{48C45E2A-1919-72BE-DA9D-1F0EB66E6E36}" dt="2022-11-25T20:30:46.523" v="73"/>
          <ac:spMkLst>
            <pc:docMk/>
            <pc:sldMk cId="3483649483" sldId="269"/>
            <ac:spMk id="36" creationId="{48FDEBDB-5859-4B9E-8810-2C5CFED093F3}"/>
          </ac:spMkLst>
        </pc:spChg>
        <pc:spChg chg="add mod">
          <ac:chgData name="Joseph R Maugeri" userId="S::jrmauger@syr.edu::8799ce32-3827-4d97-a49f-8b3481c408cb" providerId="AD" clId="Web-{48C45E2A-1919-72BE-DA9D-1F0EB66E6E36}" dt="2022-11-25T21:15:03.963" v="701" actId="1076"/>
          <ac:spMkLst>
            <pc:docMk/>
            <pc:sldMk cId="3483649483" sldId="269"/>
            <ac:spMk id="37" creationId="{D015B26B-BFE5-8A70-B49D-46A4223A7D5F}"/>
          </ac:spMkLst>
        </pc:spChg>
        <pc:spChg chg="add mod">
          <ac:chgData name="Joseph R Maugeri" userId="S::jrmauger@syr.edu::8799ce32-3827-4d97-a49f-8b3481c408cb" providerId="AD" clId="Web-{48C45E2A-1919-72BE-DA9D-1F0EB66E6E36}" dt="2022-11-25T21:14:39.541" v="696" actId="14100"/>
          <ac:spMkLst>
            <pc:docMk/>
            <pc:sldMk cId="3483649483" sldId="269"/>
            <ac:spMk id="40" creationId="{C46E77DF-D1C8-1D93-6E29-01222B20F7B2}"/>
          </ac:spMkLst>
        </pc:spChg>
        <pc:spChg chg="add mod">
          <ac:chgData name="Joseph R Maugeri" userId="S::jrmauger@syr.edu::8799ce32-3827-4d97-a49f-8b3481c408cb" providerId="AD" clId="Web-{48C45E2A-1919-72BE-DA9D-1F0EB66E6E36}" dt="2022-11-25T21:19:11.562" v="734" actId="1076"/>
          <ac:spMkLst>
            <pc:docMk/>
            <pc:sldMk cId="3483649483" sldId="269"/>
            <ac:spMk id="41" creationId="{DDB49E16-3741-8E89-ED1D-C93CC566B042}"/>
          </ac:spMkLst>
        </pc:spChg>
        <pc:spChg chg="add mod">
          <ac:chgData name="Joseph R Maugeri" userId="S::jrmauger@syr.edu::8799ce32-3827-4d97-a49f-8b3481c408cb" providerId="AD" clId="Web-{48C45E2A-1919-72BE-DA9D-1F0EB66E6E36}" dt="2022-11-25T21:29:22.307" v="1008" actId="20577"/>
          <ac:spMkLst>
            <pc:docMk/>
            <pc:sldMk cId="3483649483" sldId="269"/>
            <ac:spMk id="42" creationId="{7B8464E3-4C10-82DD-8402-8DE260CD2267}"/>
          </ac:spMkLst>
        </pc:spChg>
        <pc:spChg chg="add del mod">
          <ac:chgData name="Joseph R Maugeri" userId="S::jrmauger@syr.edu::8799ce32-3827-4d97-a49f-8b3481c408cb" providerId="AD" clId="Web-{48C45E2A-1919-72BE-DA9D-1F0EB66E6E36}" dt="2022-11-25T21:20:09.328" v="752"/>
          <ac:spMkLst>
            <pc:docMk/>
            <pc:sldMk cId="3483649483" sldId="269"/>
            <ac:spMk id="44" creationId="{89C51DF9-9F46-2A63-0623-473D669C0ED5}"/>
          </ac:spMkLst>
        </pc:spChg>
        <pc:spChg chg="add del mod">
          <ac:chgData name="Joseph R Maugeri" userId="S::jrmauger@syr.edu::8799ce32-3827-4d97-a49f-8b3481c408cb" providerId="AD" clId="Web-{48C45E2A-1919-72BE-DA9D-1F0EB66E6E36}" dt="2022-11-25T21:20:08.688" v="751"/>
          <ac:spMkLst>
            <pc:docMk/>
            <pc:sldMk cId="3483649483" sldId="269"/>
            <ac:spMk id="45" creationId="{D3400618-BCD1-2C29-5BDC-4B69BC49C888}"/>
          </ac:spMkLst>
        </pc:spChg>
        <pc:spChg chg="add mod">
          <ac:chgData name="Joseph R Maugeri" userId="S::jrmauger@syr.edu::8799ce32-3827-4d97-a49f-8b3481c408cb" providerId="AD" clId="Web-{48C45E2A-1919-72BE-DA9D-1F0EB66E6E36}" dt="2022-11-25T21:23:19.769" v="836" actId="1076"/>
          <ac:spMkLst>
            <pc:docMk/>
            <pc:sldMk cId="3483649483" sldId="269"/>
            <ac:spMk id="46" creationId="{7BE08E14-F27E-3829-60B3-8D2382F75077}"/>
          </ac:spMkLst>
        </pc:spChg>
        <pc:spChg chg="add mod">
          <ac:chgData name="Joseph R Maugeri" userId="S::jrmauger@syr.edu::8799ce32-3827-4d97-a49f-8b3481c408cb" providerId="AD" clId="Web-{48C45E2A-1919-72BE-DA9D-1F0EB66E6E36}" dt="2022-11-25T21:23:52.801" v="846" actId="1076"/>
          <ac:spMkLst>
            <pc:docMk/>
            <pc:sldMk cId="3483649483" sldId="269"/>
            <ac:spMk id="47" creationId="{2BC62053-4E13-55E4-ED64-B3547E75879E}"/>
          </ac:spMkLst>
        </pc:spChg>
        <pc:spChg chg="add mod">
          <ac:chgData name="Joseph R Maugeri" userId="S::jrmauger@syr.edu::8799ce32-3827-4d97-a49f-8b3481c408cb" providerId="AD" clId="Web-{48C45E2A-1919-72BE-DA9D-1F0EB66E6E36}" dt="2022-11-25T21:28:13.806" v="917" actId="1076"/>
          <ac:spMkLst>
            <pc:docMk/>
            <pc:sldMk cId="3483649483" sldId="269"/>
            <ac:spMk id="49" creationId="{640B32CF-4C11-CB0D-53CC-0782334BC707}"/>
          </ac:spMkLst>
        </pc:spChg>
        <pc:spChg chg="add mod">
          <ac:chgData name="Joseph R Maugeri" userId="S::jrmauger@syr.edu::8799ce32-3827-4d97-a49f-8b3481c408cb" providerId="AD" clId="Web-{48C45E2A-1919-72BE-DA9D-1F0EB66E6E36}" dt="2022-11-25T21:35:08.517" v="1085" actId="1076"/>
          <ac:spMkLst>
            <pc:docMk/>
            <pc:sldMk cId="3483649483" sldId="269"/>
            <ac:spMk id="50" creationId="{5F93FCC5-EB49-4760-33ED-92EAFA3FBB3D}"/>
          </ac:spMkLst>
        </pc:spChg>
        <pc:spChg chg="add mod ord">
          <ac:chgData name="Joseph R Maugeri" userId="S::jrmauger@syr.edu::8799ce32-3827-4d97-a49f-8b3481c408cb" providerId="AD" clId="Web-{48C45E2A-1919-72BE-DA9D-1F0EB66E6E36}" dt="2022-11-25T21:35:18.111" v="1087"/>
          <ac:spMkLst>
            <pc:docMk/>
            <pc:sldMk cId="3483649483" sldId="269"/>
            <ac:spMk id="51" creationId="{8E5109FB-9273-1B4D-3149-AD2D887985C0}"/>
          </ac:spMkLst>
        </pc:spChg>
        <pc:spChg chg="add mod">
          <ac:chgData name="Joseph R Maugeri" userId="S::jrmauger@syr.edu::8799ce32-3827-4d97-a49f-8b3481c408cb" providerId="AD" clId="Web-{48C45E2A-1919-72BE-DA9D-1F0EB66E6E36}" dt="2022-11-25T21:33:08.577" v="1077" actId="14100"/>
          <ac:spMkLst>
            <pc:docMk/>
            <pc:sldMk cId="3483649483" sldId="269"/>
            <ac:spMk id="52" creationId="{E1FCA913-D8AC-EA45-4F6C-2DD731634F7A}"/>
          </ac:spMkLst>
        </pc:spChg>
        <pc:spChg chg="add mod">
          <ac:chgData name="Joseph R Maugeri" userId="S::jrmauger@syr.edu::8799ce32-3827-4d97-a49f-8b3481c408cb" providerId="AD" clId="Web-{48C45E2A-1919-72BE-DA9D-1F0EB66E6E36}" dt="2022-11-25T21:33:00.327" v="1075" actId="20577"/>
          <ac:spMkLst>
            <pc:docMk/>
            <pc:sldMk cId="3483649483" sldId="269"/>
            <ac:spMk id="54" creationId="{AE0B5B6D-D3F2-857B-D3D4-E0E1D7798D42}"/>
          </ac:spMkLst>
        </pc:spChg>
        <pc:spChg chg="add mod">
          <ac:chgData name="Joseph R Maugeri" userId="S::jrmauger@syr.edu::8799ce32-3827-4d97-a49f-8b3481c408cb" providerId="AD" clId="Web-{48C45E2A-1919-72BE-DA9D-1F0EB66E6E36}" dt="2022-11-25T21:33:31.109" v="1082" actId="1076"/>
          <ac:spMkLst>
            <pc:docMk/>
            <pc:sldMk cId="3483649483" sldId="269"/>
            <ac:spMk id="56" creationId="{1D5238AF-D567-9FBF-0C2A-BF4A579027BC}"/>
          </ac:spMkLst>
        </pc:spChg>
        <pc:spChg chg="add mod">
          <ac:chgData name="Joseph R Maugeri" userId="S::jrmauger@syr.edu::8799ce32-3827-4d97-a49f-8b3481c408cb" providerId="AD" clId="Web-{48C45E2A-1919-72BE-DA9D-1F0EB66E6E36}" dt="2022-11-25T21:38:40.536" v="1150" actId="20577"/>
          <ac:spMkLst>
            <pc:docMk/>
            <pc:sldMk cId="3483649483" sldId="269"/>
            <ac:spMk id="57" creationId="{3728C718-8861-FAA0-6D2A-78A4C6B58BCE}"/>
          </ac:spMkLst>
        </pc:spChg>
        <pc:spChg chg="add mod">
          <ac:chgData name="Joseph R Maugeri" userId="S::jrmauger@syr.edu::8799ce32-3827-4d97-a49f-8b3481c408cb" providerId="AD" clId="Web-{48C45E2A-1919-72BE-DA9D-1F0EB66E6E36}" dt="2022-11-25T21:37:47.817" v="1095" actId="1076"/>
          <ac:spMkLst>
            <pc:docMk/>
            <pc:sldMk cId="3483649483" sldId="269"/>
            <ac:spMk id="59" creationId="{BF589B6C-E0D2-A523-017F-3D8D18D5014F}"/>
          </ac:spMkLst>
        </pc:spChg>
        <pc:grpChg chg="add del">
          <ac:chgData name="Joseph R Maugeri" userId="S::jrmauger@syr.edu::8799ce32-3827-4d97-a49f-8b3481c408cb" providerId="AD" clId="Web-{48C45E2A-1919-72BE-DA9D-1F0EB66E6E36}" dt="2022-11-25T20:30:46.523" v="73"/>
          <ac:grpSpMkLst>
            <pc:docMk/>
            <pc:sldMk cId="3483649483" sldId="269"/>
            <ac:grpSpMk id="13" creationId="{A137D43F-BAD6-47F1-AA65-AEEA38A2FF30}"/>
          </ac:grpSpMkLst>
        </pc:grpChg>
        <pc:grpChg chg="add">
          <ac:chgData name="Joseph R Maugeri" userId="S::jrmauger@syr.edu::8799ce32-3827-4d97-a49f-8b3481c408cb" providerId="AD" clId="Web-{48C45E2A-1919-72BE-DA9D-1F0EB66E6E36}" dt="2022-11-25T20:30:46.523" v="73"/>
          <ac:grpSpMkLst>
            <pc:docMk/>
            <pc:sldMk cId="3483649483" sldId="269"/>
            <ac:grpSpMk id="32" creationId="{A137D43F-BAD6-47F1-AA65-AEEA38A2FF30}"/>
          </ac:grpSpMkLst>
        </pc:grpChg>
        <pc:cxnChg chg="add mod">
          <ac:chgData name="Joseph R Maugeri" userId="S::jrmauger@syr.edu::8799ce32-3827-4d97-a49f-8b3481c408cb" providerId="AD" clId="Web-{48C45E2A-1919-72BE-DA9D-1F0EB66E6E36}" dt="2022-11-25T20:35:09.372" v="128" actId="1076"/>
          <ac:cxnSpMkLst>
            <pc:docMk/>
            <pc:sldMk cId="3483649483" sldId="269"/>
            <ac:cxnSpMk id="4" creationId="{E06B1F90-4E23-5F90-1670-DA9B2495386C}"/>
          </ac:cxnSpMkLst>
        </pc:cxnChg>
        <pc:cxnChg chg="add mod">
          <ac:chgData name="Joseph R Maugeri" userId="S::jrmauger@syr.edu::8799ce32-3827-4d97-a49f-8b3481c408cb" providerId="AD" clId="Web-{48C45E2A-1919-72BE-DA9D-1F0EB66E6E36}" dt="2022-11-25T21:15:29.323" v="708" actId="1076"/>
          <ac:cxnSpMkLst>
            <pc:docMk/>
            <pc:sldMk cId="3483649483" sldId="269"/>
            <ac:cxnSpMk id="10" creationId="{E0D39BE6-4723-4068-A248-ABD2054F52CA}"/>
          </ac:cxnSpMkLst>
        </pc:cxnChg>
        <pc:cxnChg chg="add mod">
          <ac:chgData name="Joseph R Maugeri" userId="S::jrmauger@syr.edu::8799ce32-3827-4d97-a49f-8b3481c408cb" providerId="AD" clId="Web-{48C45E2A-1919-72BE-DA9D-1F0EB66E6E36}" dt="2022-11-25T20:45:38.352" v="231" actId="1076"/>
          <ac:cxnSpMkLst>
            <pc:docMk/>
            <pc:sldMk cId="3483649483" sldId="269"/>
            <ac:cxnSpMk id="16" creationId="{E0E11EDF-98D3-4A20-2BF1-A15C54958F6B}"/>
          </ac:cxnSpMkLst>
        </pc:cxnChg>
        <pc:cxnChg chg="add mod">
          <ac:chgData name="Joseph R Maugeri" userId="S::jrmauger@syr.edu::8799ce32-3827-4d97-a49f-8b3481c408cb" providerId="AD" clId="Web-{48C45E2A-1919-72BE-DA9D-1F0EB66E6E36}" dt="2022-11-25T21:35:24.048" v="1088" actId="1076"/>
          <ac:cxnSpMkLst>
            <pc:docMk/>
            <pc:sldMk cId="3483649483" sldId="269"/>
            <ac:cxnSpMk id="22" creationId="{62E66374-0FDC-3FF9-4295-14B3A9158B21}"/>
          </ac:cxnSpMkLst>
        </pc:cxnChg>
        <pc:cxnChg chg="add del mod">
          <ac:chgData name="Joseph R Maugeri" userId="S::jrmauger@syr.edu::8799ce32-3827-4d97-a49f-8b3481c408cb" providerId="AD" clId="Web-{48C45E2A-1919-72BE-DA9D-1F0EB66E6E36}" dt="2022-11-25T20:42:23.755" v="216"/>
          <ac:cxnSpMkLst>
            <pc:docMk/>
            <pc:sldMk cId="3483649483" sldId="269"/>
            <ac:cxnSpMk id="24" creationId="{6956ADE4-155B-05EA-BE64-40D04EA1BABB}"/>
          </ac:cxnSpMkLst>
        </pc:cxnChg>
        <pc:cxnChg chg="add mod">
          <ac:chgData name="Joseph R Maugeri" userId="S::jrmauger@syr.edu::8799ce32-3827-4d97-a49f-8b3481c408cb" providerId="AD" clId="Web-{48C45E2A-1919-72BE-DA9D-1F0EB66E6E36}" dt="2022-11-25T21:15:54.495" v="710" actId="1076"/>
          <ac:cxnSpMkLst>
            <pc:docMk/>
            <pc:sldMk cId="3483649483" sldId="269"/>
            <ac:cxnSpMk id="25" creationId="{E328F538-9F40-4CF9-7BF9-91E312981743}"/>
          </ac:cxnSpMkLst>
        </pc:cxnChg>
        <pc:cxnChg chg="add mod">
          <ac:chgData name="Joseph R Maugeri" userId="S::jrmauger@syr.edu::8799ce32-3827-4d97-a49f-8b3481c408cb" providerId="AD" clId="Web-{48C45E2A-1919-72BE-DA9D-1F0EB66E6E36}" dt="2022-11-25T21:15:03.948" v="700" actId="1076"/>
          <ac:cxnSpMkLst>
            <pc:docMk/>
            <pc:sldMk cId="3483649483" sldId="269"/>
            <ac:cxnSpMk id="31" creationId="{7B070BF5-B280-E31B-3E4C-104C0B53D6D1}"/>
          </ac:cxnSpMkLst>
        </pc:cxnChg>
        <pc:cxnChg chg="add">
          <ac:chgData name="Joseph R Maugeri" userId="S::jrmauger@syr.edu::8799ce32-3827-4d97-a49f-8b3481c408cb" providerId="AD" clId="Web-{48C45E2A-1919-72BE-DA9D-1F0EB66E6E36}" dt="2022-11-25T20:30:46.523" v="73"/>
          <ac:cxnSpMkLst>
            <pc:docMk/>
            <pc:sldMk cId="3483649483" sldId="269"/>
            <ac:cxnSpMk id="38" creationId="{B1D1A340-723B-4014-B5FE-204F06273136}"/>
          </ac:cxnSpMkLst>
        </pc:cxnChg>
        <pc:cxnChg chg="add mod">
          <ac:chgData name="Joseph R Maugeri" userId="S::jrmauger@syr.edu::8799ce32-3827-4d97-a49f-8b3481c408cb" providerId="AD" clId="Web-{48C45E2A-1919-72BE-DA9D-1F0EB66E6E36}" dt="2022-11-25T21:19:11.546" v="733" actId="1076"/>
          <ac:cxnSpMkLst>
            <pc:docMk/>
            <pc:sldMk cId="3483649483" sldId="269"/>
            <ac:cxnSpMk id="39" creationId="{5173BE46-1BD6-CB57-CE87-CC861177CB2D}"/>
          </ac:cxnSpMkLst>
        </pc:cxnChg>
        <pc:cxnChg chg="add mod">
          <ac:chgData name="Joseph R Maugeri" userId="S::jrmauger@syr.edu::8799ce32-3827-4d97-a49f-8b3481c408cb" providerId="AD" clId="Web-{48C45E2A-1919-72BE-DA9D-1F0EB66E6E36}" dt="2022-11-25T21:23:41.817" v="842" actId="1076"/>
          <ac:cxnSpMkLst>
            <pc:docMk/>
            <pc:sldMk cId="3483649483" sldId="269"/>
            <ac:cxnSpMk id="43" creationId="{28EFD012-BB1E-62F7-D1AD-BFFFEA48A141}"/>
          </ac:cxnSpMkLst>
        </pc:cxnChg>
        <pc:cxnChg chg="add mod">
          <ac:chgData name="Joseph R Maugeri" userId="S::jrmauger@syr.edu::8799ce32-3827-4d97-a49f-8b3481c408cb" providerId="AD" clId="Web-{48C45E2A-1919-72BE-DA9D-1F0EB66E6E36}" dt="2022-11-25T21:24:00.911" v="848" actId="1076"/>
          <ac:cxnSpMkLst>
            <pc:docMk/>
            <pc:sldMk cId="3483649483" sldId="269"/>
            <ac:cxnSpMk id="48" creationId="{9E007119-62AB-1298-9F39-34A6A74FA88B}"/>
          </ac:cxnSpMkLst>
        </pc:cxnChg>
        <pc:cxnChg chg="add mod">
          <ac:chgData name="Joseph R Maugeri" userId="S::jrmauger@syr.edu::8799ce32-3827-4d97-a49f-8b3481c408cb" providerId="AD" clId="Web-{48C45E2A-1919-72BE-DA9D-1F0EB66E6E36}" dt="2022-11-25T21:32:06.139" v="1048" actId="14100"/>
          <ac:cxnSpMkLst>
            <pc:docMk/>
            <pc:sldMk cId="3483649483" sldId="269"/>
            <ac:cxnSpMk id="53" creationId="{48B2EA22-6689-566B-024D-254FE12C6C3D}"/>
          </ac:cxnSpMkLst>
        </pc:cxnChg>
        <pc:cxnChg chg="add mod">
          <ac:chgData name="Joseph R Maugeri" userId="S::jrmauger@syr.edu::8799ce32-3827-4d97-a49f-8b3481c408cb" providerId="AD" clId="Web-{48C45E2A-1919-72BE-DA9D-1F0EB66E6E36}" dt="2022-11-25T21:33:23.656" v="1080" actId="14100"/>
          <ac:cxnSpMkLst>
            <pc:docMk/>
            <pc:sldMk cId="3483649483" sldId="269"/>
            <ac:cxnSpMk id="55" creationId="{DA226211-C727-1FC3-38EB-241847B3A4C9}"/>
          </ac:cxnSpMkLst>
        </pc:cxnChg>
        <pc:cxnChg chg="add mod">
          <ac:chgData name="Joseph R Maugeri" userId="S::jrmauger@syr.edu::8799ce32-3827-4d97-a49f-8b3481c408cb" providerId="AD" clId="Web-{48C45E2A-1919-72BE-DA9D-1F0EB66E6E36}" dt="2022-11-25T21:37:47.785" v="1094" actId="1076"/>
          <ac:cxnSpMkLst>
            <pc:docMk/>
            <pc:sldMk cId="3483649483" sldId="269"/>
            <ac:cxnSpMk id="58" creationId="{5CFBDEF5-4E63-CCBF-FE6B-8682B624F915}"/>
          </ac:cxnSpMkLst>
        </pc:cxnChg>
      </pc:sldChg>
      <pc:sldMasterChg chg="add del addSldLayout delSldLayout">
        <pc:chgData name="Joseph R Maugeri" userId="S::jrmauger@syr.edu::8799ce32-3827-4d97-a49f-8b3481c408cb" providerId="AD" clId="Web-{48C45E2A-1919-72BE-DA9D-1F0EB66E6E36}" dt="2022-11-25T20:30:16.945" v="72"/>
        <pc:sldMasterMkLst>
          <pc:docMk/>
          <pc:sldMasterMk cId="2273201105" sldId="2147483703"/>
        </pc:sldMasterMkLst>
        <pc:sldLayoutChg chg="add del">
          <pc:chgData name="Joseph R Maugeri" userId="S::jrmauger@syr.edu::8799ce32-3827-4d97-a49f-8b3481c408cb" providerId="AD" clId="Web-{48C45E2A-1919-72BE-DA9D-1F0EB66E6E36}" dt="2022-11-25T20:30:16.945" v="72"/>
          <pc:sldLayoutMkLst>
            <pc:docMk/>
            <pc:sldMasterMk cId="2273201105" sldId="2147483703"/>
            <pc:sldLayoutMk cId="5014444" sldId="2147483704"/>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909209424" sldId="2147483705"/>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4282001236" sldId="2147483706"/>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888309410" sldId="2147483707"/>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29940988" sldId="2147483708"/>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1292489267" sldId="2147483709"/>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2302274972" sldId="2147483710"/>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3030048235" sldId="2147483711"/>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869579388" sldId="2147483712"/>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3448884914" sldId="2147483713"/>
          </pc:sldLayoutMkLst>
        </pc:sldLayoutChg>
        <pc:sldLayoutChg chg="add del">
          <pc:chgData name="Joseph R Maugeri" userId="S::jrmauger@syr.edu::8799ce32-3827-4d97-a49f-8b3481c408cb" providerId="AD" clId="Web-{48C45E2A-1919-72BE-DA9D-1F0EB66E6E36}" dt="2022-11-25T20:30:16.945" v="72"/>
          <pc:sldLayoutMkLst>
            <pc:docMk/>
            <pc:sldMasterMk cId="2273201105" sldId="2147483703"/>
            <pc:sldLayoutMk cId="3162808101" sldId="2147483714"/>
          </pc:sldLayoutMkLst>
        </pc:sldLayoutChg>
      </pc:sldMasterChg>
      <pc:sldMasterChg chg="add del addSldLayout delSldLayout modSldLayout">
        <pc:chgData name="Joseph R Maugeri" userId="S::jrmauger@syr.edu::8799ce32-3827-4d97-a49f-8b3481c408cb" providerId="AD" clId="Web-{48C45E2A-1919-72BE-DA9D-1F0EB66E6E36}" dt="2022-11-25T20:30:16.945" v="72"/>
        <pc:sldMasterMkLst>
          <pc:docMk/>
          <pc:sldMasterMk cId="1618197826" sldId="2147483715"/>
        </pc:sldMasterMkLst>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2156841549" sldId="2147483716"/>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3531577261" sldId="2147483717"/>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4063040917" sldId="2147483718"/>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3335974108" sldId="2147483719"/>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613355601" sldId="2147483720"/>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1971429479" sldId="2147483721"/>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274370306" sldId="2147483722"/>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3082274150" sldId="2147483723"/>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3202188703" sldId="2147483724"/>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4214431229" sldId="2147483725"/>
          </pc:sldLayoutMkLst>
        </pc:sldLayoutChg>
        <pc:sldLayoutChg chg="add del mod replId">
          <pc:chgData name="Joseph R Maugeri" userId="S::jrmauger@syr.edu::8799ce32-3827-4d97-a49f-8b3481c408cb" providerId="AD" clId="Web-{48C45E2A-1919-72BE-DA9D-1F0EB66E6E36}" dt="2022-11-25T20:30:16.945" v="72"/>
          <pc:sldLayoutMkLst>
            <pc:docMk/>
            <pc:sldMasterMk cId="1618197826" sldId="2147483715"/>
            <pc:sldLayoutMk cId="2879289192" sldId="2147483726"/>
          </pc:sldLayoutMkLst>
        </pc:sldLayoutChg>
      </pc:sldMasterChg>
    </pc:docChg>
  </pc:docChgLst>
  <pc:docChgLst>
    <pc:chgData name="Andrea N Burgess" userId="S::anburges@syr.edu::adb9d8a6-373c-4128-9155-e6f7f617b432" providerId="AD" clId="Web-{C2E94CB1-1AD4-53D8-D75A-38269EC7D80A}"/>
    <pc:docChg chg="delSld modSld sldOrd">
      <pc:chgData name="Andrea N Burgess" userId="S::anburges@syr.edu::adb9d8a6-373c-4128-9155-e6f7f617b432" providerId="AD" clId="Web-{C2E94CB1-1AD4-53D8-D75A-38269EC7D80A}" dt="2022-12-04T21:07:50.825" v="260" actId="1076"/>
      <pc:docMkLst>
        <pc:docMk/>
      </pc:docMkLst>
      <pc:sldChg chg="addSp delSp modSp del">
        <pc:chgData name="Andrea N Burgess" userId="S::anburges@syr.edu::adb9d8a6-373c-4128-9155-e6f7f617b432" providerId="AD" clId="Web-{C2E94CB1-1AD4-53D8-D75A-38269EC7D80A}" dt="2022-12-04T20:27:35.934" v="15"/>
        <pc:sldMkLst>
          <pc:docMk/>
          <pc:sldMk cId="3230611565" sldId="261"/>
        </pc:sldMkLst>
        <pc:spChg chg="del">
          <ac:chgData name="Andrea N Burgess" userId="S::anburges@syr.edu::adb9d8a6-373c-4128-9155-e6f7f617b432" providerId="AD" clId="Web-{C2E94CB1-1AD4-53D8-D75A-38269EC7D80A}" dt="2022-12-04T20:26:52.386" v="10"/>
          <ac:spMkLst>
            <pc:docMk/>
            <pc:sldMk cId="3230611565" sldId="261"/>
            <ac:spMk id="3" creationId="{D3A9D71A-D46E-7096-875A-4D4FAAB5B539}"/>
          </ac:spMkLst>
        </pc:spChg>
        <pc:spChg chg="del">
          <ac:chgData name="Andrea N Burgess" userId="S::anburges@syr.edu::adb9d8a6-373c-4128-9155-e6f7f617b432" providerId="AD" clId="Web-{C2E94CB1-1AD4-53D8-D75A-38269EC7D80A}" dt="2022-12-04T20:27:24.402" v="13"/>
          <ac:spMkLst>
            <pc:docMk/>
            <pc:sldMk cId="3230611565" sldId="261"/>
            <ac:spMk id="4" creationId="{C8632931-90AB-27EC-02CB-01D863F334FD}"/>
          </ac:spMkLst>
        </pc:spChg>
        <pc:spChg chg="add mod">
          <ac:chgData name="Andrea N Burgess" userId="S::anburges@syr.edu::adb9d8a6-373c-4128-9155-e6f7f617b432" providerId="AD" clId="Web-{C2E94CB1-1AD4-53D8-D75A-38269EC7D80A}" dt="2022-12-04T20:26:52.386" v="10"/>
          <ac:spMkLst>
            <pc:docMk/>
            <pc:sldMk cId="3230611565" sldId="261"/>
            <ac:spMk id="6" creationId="{D53DCFC3-16D7-1457-A394-B49E00B44B8C}"/>
          </ac:spMkLst>
        </pc:spChg>
        <pc:spChg chg="add mod">
          <ac:chgData name="Andrea N Burgess" userId="S::anburges@syr.edu::adb9d8a6-373c-4128-9155-e6f7f617b432" providerId="AD" clId="Web-{C2E94CB1-1AD4-53D8-D75A-38269EC7D80A}" dt="2022-12-04T20:27:24.402" v="13"/>
          <ac:spMkLst>
            <pc:docMk/>
            <pc:sldMk cId="3230611565" sldId="261"/>
            <ac:spMk id="8" creationId="{5A539F90-821E-11F9-6DF3-188DE4F4781A}"/>
          </ac:spMkLst>
        </pc:spChg>
      </pc:sldChg>
      <pc:sldChg chg="modNotes">
        <pc:chgData name="Andrea N Burgess" userId="S::anburges@syr.edu::adb9d8a6-373c-4128-9155-e6f7f617b432" providerId="AD" clId="Web-{C2E94CB1-1AD4-53D8-D75A-38269EC7D80A}" dt="2022-12-04T21:04:34.150" v="165"/>
        <pc:sldMkLst>
          <pc:docMk/>
          <pc:sldMk cId="2572150149" sldId="264"/>
        </pc:sldMkLst>
      </pc:sldChg>
      <pc:sldChg chg="addSp delSp modSp ord">
        <pc:chgData name="Andrea N Burgess" userId="S::anburges@syr.edu::adb9d8a6-373c-4128-9155-e6f7f617b432" providerId="AD" clId="Web-{C2E94CB1-1AD4-53D8-D75A-38269EC7D80A}" dt="2022-12-04T21:07:50.825" v="260" actId="1076"/>
        <pc:sldMkLst>
          <pc:docMk/>
          <pc:sldMk cId="2979981122" sldId="265"/>
        </pc:sldMkLst>
        <pc:spChg chg="mod">
          <ac:chgData name="Andrea N Burgess" userId="S::anburges@syr.edu::adb9d8a6-373c-4128-9155-e6f7f617b432" providerId="AD" clId="Web-{C2E94CB1-1AD4-53D8-D75A-38269EC7D80A}" dt="2022-12-04T21:07:50.825" v="260" actId="1076"/>
          <ac:spMkLst>
            <pc:docMk/>
            <pc:sldMk cId="2979981122" sldId="265"/>
            <ac:spMk id="2" creationId="{72E81A3B-CA26-1E8D-FCBB-09D56BD9BA0E}"/>
          </ac:spMkLst>
        </pc:spChg>
        <pc:spChg chg="del">
          <ac:chgData name="Andrea N Burgess" userId="S::anburges@syr.edu::adb9d8a6-373c-4128-9155-e6f7f617b432" providerId="AD" clId="Web-{C2E94CB1-1AD4-53D8-D75A-38269EC7D80A}" dt="2022-12-04T21:05:12.041" v="170"/>
          <ac:spMkLst>
            <pc:docMk/>
            <pc:sldMk cId="2979981122" sldId="265"/>
            <ac:spMk id="4" creationId="{5B00252D-BDC7-689A-97E5-5E1F36F1AF90}"/>
          </ac:spMkLst>
        </pc:spChg>
        <pc:spChg chg="mod">
          <ac:chgData name="Andrea N Burgess" userId="S::anburges@syr.edu::adb9d8a6-373c-4128-9155-e6f7f617b432" providerId="AD" clId="Web-{C2E94CB1-1AD4-53D8-D75A-38269EC7D80A}" dt="2022-12-04T21:06:09.902" v="251" actId="20577"/>
          <ac:spMkLst>
            <pc:docMk/>
            <pc:sldMk cId="2979981122" sldId="265"/>
            <ac:spMk id="1089" creationId="{AA296E20-A876-DA39-B7D1-D1979E1F24A3}"/>
          </ac:spMkLst>
        </pc:spChg>
        <pc:spChg chg="add mod">
          <ac:chgData name="Andrea N Burgess" userId="S::anburges@syr.edu::adb9d8a6-373c-4128-9155-e6f7f617b432" providerId="AD" clId="Web-{C2E94CB1-1AD4-53D8-D75A-38269EC7D80A}" dt="2022-12-04T21:05:33.745" v="174" actId="14100"/>
          <ac:spMkLst>
            <pc:docMk/>
            <pc:sldMk cId="2979981122" sldId="265"/>
            <ac:spMk id="1090" creationId="{975FBD08-5A72-D8D3-F47F-3D091BBB8DDA}"/>
          </ac:spMkLst>
        </pc:spChg>
        <pc:spChg chg="add mod">
          <ac:chgData name="Andrea N Burgess" userId="S::anburges@syr.edu::adb9d8a6-373c-4128-9155-e6f7f617b432" providerId="AD" clId="Web-{C2E94CB1-1AD4-53D8-D75A-38269EC7D80A}" dt="2022-12-04T21:05:45.933" v="176" actId="1076"/>
          <ac:spMkLst>
            <pc:docMk/>
            <pc:sldMk cId="2979981122" sldId="265"/>
            <ac:spMk id="1091" creationId="{1BA81244-E8AC-228A-F8C6-24C4BE6B4D2B}"/>
          </ac:spMkLst>
        </pc:spChg>
        <pc:spChg chg="add del mod">
          <ac:chgData name="Andrea N Burgess" userId="S::anburges@syr.edu::adb9d8a6-373c-4128-9155-e6f7f617b432" providerId="AD" clId="Web-{C2E94CB1-1AD4-53D8-D75A-38269EC7D80A}" dt="2022-12-04T21:05:24.760" v="172"/>
          <ac:spMkLst>
            <pc:docMk/>
            <pc:sldMk cId="2979981122" sldId="265"/>
            <ac:spMk id="1103" creationId="{5BC00A87-B24C-C1BD-C228-99EC03B32660}"/>
          </ac:spMkLst>
        </pc:spChg>
        <pc:graphicFrameChg chg="mod">
          <ac:chgData name="Andrea N Burgess" userId="S::anburges@syr.edu::adb9d8a6-373c-4128-9155-e6f7f617b432" providerId="AD" clId="Web-{C2E94CB1-1AD4-53D8-D75A-38269EC7D80A}" dt="2022-12-04T21:07:50.779" v="259" actId="1076"/>
          <ac:graphicFrameMkLst>
            <pc:docMk/>
            <pc:sldMk cId="2979981122" sldId="265"/>
            <ac:graphicFrameMk id="8" creationId="{3073598A-E33D-92A2-D604-F8817BE5CC7C}"/>
          </ac:graphicFrameMkLst>
        </pc:graphicFrameChg>
      </pc:sldChg>
      <pc:sldChg chg="modNotes">
        <pc:chgData name="Andrea N Burgess" userId="S::anburges@syr.edu::adb9d8a6-373c-4128-9155-e6f7f617b432" providerId="AD" clId="Web-{C2E94CB1-1AD4-53D8-D75A-38269EC7D80A}" dt="2022-12-04T21:00:14.094" v="119"/>
        <pc:sldMkLst>
          <pc:docMk/>
          <pc:sldMk cId="457682032" sldId="272"/>
        </pc:sldMkLst>
      </pc:sldChg>
      <pc:sldChg chg="modNotes">
        <pc:chgData name="Andrea N Burgess" userId="S::anburges@syr.edu::adb9d8a6-373c-4128-9155-e6f7f617b432" providerId="AD" clId="Web-{C2E94CB1-1AD4-53D8-D75A-38269EC7D80A}" dt="2022-12-04T20:43:48.748" v="81"/>
        <pc:sldMkLst>
          <pc:docMk/>
          <pc:sldMk cId="294287484" sldId="280"/>
        </pc:sldMkLst>
      </pc:sldChg>
      <pc:sldChg chg="modSp">
        <pc:chgData name="Andrea N Burgess" userId="S::anburges@syr.edu::adb9d8a6-373c-4128-9155-e6f7f617b432" providerId="AD" clId="Web-{C2E94CB1-1AD4-53D8-D75A-38269EC7D80A}" dt="2022-12-04T20:06:16.410" v="5" actId="1076"/>
        <pc:sldMkLst>
          <pc:docMk/>
          <pc:sldMk cId="1349946996" sldId="282"/>
        </pc:sldMkLst>
        <pc:picChg chg="mod modCrop">
          <ac:chgData name="Andrea N Burgess" userId="S::anburges@syr.edu::adb9d8a6-373c-4128-9155-e6f7f617b432" providerId="AD" clId="Web-{C2E94CB1-1AD4-53D8-D75A-38269EC7D80A}" dt="2022-12-04T20:06:16.410" v="5" actId="1076"/>
          <ac:picMkLst>
            <pc:docMk/>
            <pc:sldMk cId="1349946996" sldId="282"/>
            <ac:picMk id="4" creationId="{5B1625E0-7E41-6AFE-534B-AD1D38243813}"/>
          </ac:picMkLst>
        </pc:picChg>
      </pc:sldChg>
    </pc:docChg>
  </pc:docChgLst>
  <pc:docChgLst>
    <pc:chgData name="Andrea N Burgess" userId="S::anburges@syr.edu::adb9d8a6-373c-4128-9155-e6f7f617b432" providerId="AD" clId="Web-{54337CC8-A218-0AE0-B90A-A69F8ECFB6F1}"/>
    <pc:docChg chg="modSld">
      <pc:chgData name="Andrea N Burgess" userId="S::anburges@syr.edu::adb9d8a6-373c-4128-9155-e6f7f617b432" providerId="AD" clId="Web-{54337CC8-A218-0AE0-B90A-A69F8ECFB6F1}" dt="2022-12-03T19:46:21.355" v="89" actId="20577"/>
      <pc:docMkLst>
        <pc:docMk/>
      </pc:docMkLst>
      <pc:sldChg chg="addSp modSp">
        <pc:chgData name="Andrea N Burgess" userId="S::anburges@syr.edu::adb9d8a6-373c-4128-9155-e6f7f617b432" providerId="AD" clId="Web-{54337CC8-A218-0AE0-B90A-A69F8ECFB6F1}" dt="2022-12-03T19:46:21.355" v="89" actId="20577"/>
        <pc:sldMkLst>
          <pc:docMk/>
          <pc:sldMk cId="3212972326" sldId="258"/>
        </pc:sldMkLst>
        <pc:graphicFrameChg chg="modGraphic">
          <ac:chgData name="Andrea N Burgess" userId="S::anburges@syr.edu::adb9d8a6-373c-4128-9155-e6f7f617b432" providerId="AD" clId="Web-{54337CC8-A218-0AE0-B90A-A69F8ECFB6F1}" dt="2022-12-03T19:45:50.010" v="86" actId="20577"/>
          <ac:graphicFrameMkLst>
            <pc:docMk/>
            <pc:sldMk cId="3212972326" sldId="258"/>
            <ac:graphicFrameMk id="5" creationId="{DEF6562D-8850-527C-5D69-0D7D5BF7816D}"/>
          </ac:graphicFrameMkLst>
        </pc:graphicFrameChg>
        <pc:graphicFrameChg chg="add mod modGraphic">
          <ac:chgData name="Andrea N Burgess" userId="S::anburges@syr.edu::adb9d8a6-373c-4128-9155-e6f7f617b432" providerId="AD" clId="Web-{54337CC8-A218-0AE0-B90A-A69F8ECFB6F1}" dt="2022-12-03T19:46:21.355" v="89" actId="20577"/>
          <ac:graphicFrameMkLst>
            <pc:docMk/>
            <pc:sldMk cId="3212972326" sldId="258"/>
            <ac:graphicFrameMk id="3731" creationId="{BAEC6F1A-D12F-ECFD-D71B-898FFE36B963}"/>
          </ac:graphicFrameMkLst>
        </pc:graphicFrameChg>
      </pc:sldChg>
    </pc:docChg>
  </pc:docChgLst>
  <pc:docChgLst>
    <pc:chgData name="Andrea N Burgess" userId="S::anburges@syr.edu::adb9d8a6-373c-4128-9155-e6f7f617b432" providerId="AD" clId="Web-{1568ECA0-4576-7361-CA24-2532CBEE49D2}"/>
    <pc:docChg chg="sldOrd">
      <pc:chgData name="Andrea N Burgess" userId="S::anburges@syr.edu::adb9d8a6-373c-4128-9155-e6f7f617b432" providerId="AD" clId="Web-{1568ECA0-4576-7361-CA24-2532CBEE49D2}" dt="2022-12-01T01:16:02.489" v="1"/>
      <pc:docMkLst>
        <pc:docMk/>
      </pc:docMkLst>
      <pc:sldChg chg="ord">
        <pc:chgData name="Andrea N Burgess" userId="S::anburges@syr.edu::adb9d8a6-373c-4128-9155-e6f7f617b432" providerId="AD" clId="Web-{1568ECA0-4576-7361-CA24-2532CBEE49D2}" dt="2022-12-01T01:16:02.489" v="1"/>
        <pc:sldMkLst>
          <pc:docMk/>
          <pc:sldMk cId="3230611565" sldId="261"/>
        </pc:sldMkLst>
      </pc:sldChg>
      <pc:sldChg chg="ord">
        <pc:chgData name="Andrea N Burgess" userId="S::anburges@syr.edu::adb9d8a6-373c-4128-9155-e6f7f617b432" providerId="AD" clId="Web-{1568ECA0-4576-7361-CA24-2532CBEE49D2}" dt="2022-12-01T01:15:53.067" v="0"/>
        <pc:sldMkLst>
          <pc:docMk/>
          <pc:sldMk cId="2979981122" sldId="265"/>
        </pc:sldMkLst>
      </pc:sldChg>
    </pc:docChg>
  </pc:docChgLst>
  <pc:docChgLst>
    <pc:chgData name="Andrea N Burgess" userId="S::anburges@syr.edu::adb9d8a6-373c-4128-9155-e6f7f617b432" providerId="AD" clId="Web-{527D3A10-C4A7-0F33-A2D9-43A66D531752}"/>
    <pc:docChg chg="modSld">
      <pc:chgData name="Andrea N Burgess" userId="S::anburges@syr.edu::adb9d8a6-373c-4128-9155-e6f7f617b432" providerId="AD" clId="Web-{527D3A10-C4A7-0F33-A2D9-43A66D531752}" dt="2022-12-03T20:35:13.191" v="503" actId="1076"/>
      <pc:docMkLst>
        <pc:docMk/>
      </pc:docMkLst>
      <pc:sldChg chg="addSp delSp modSp">
        <pc:chgData name="Andrea N Burgess" userId="S::anburges@syr.edu::adb9d8a6-373c-4128-9155-e6f7f617b432" providerId="AD" clId="Web-{527D3A10-C4A7-0F33-A2D9-43A66D531752}" dt="2022-12-03T20:35:13.191" v="503" actId="1076"/>
        <pc:sldMkLst>
          <pc:docMk/>
          <pc:sldMk cId="3212972326" sldId="258"/>
        </pc:sldMkLst>
        <pc:spChg chg="del">
          <ac:chgData name="Andrea N Burgess" userId="S::anburges@syr.edu::adb9d8a6-373c-4128-9155-e6f7f617b432" providerId="AD" clId="Web-{527D3A10-C4A7-0F33-A2D9-43A66D531752}" dt="2022-12-03T20:19:22.608" v="477"/>
          <ac:spMkLst>
            <pc:docMk/>
            <pc:sldMk cId="3212972326" sldId="258"/>
            <ac:spMk id="4" creationId="{9D9A2419-FC80-2831-9BBE-B3241230E177}"/>
          </ac:spMkLst>
        </pc:spChg>
        <pc:graphicFrameChg chg="mod">
          <ac:chgData name="Andrea N Burgess" userId="S::anburges@syr.edu::adb9d8a6-373c-4128-9155-e6f7f617b432" providerId="AD" clId="Web-{527D3A10-C4A7-0F33-A2D9-43A66D531752}" dt="2022-12-03T20:05:02.916" v="474" actId="14100"/>
          <ac:graphicFrameMkLst>
            <pc:docMk/>
            <pc:sldMk cId="3212972326" sldId="258"/>
            <ac:graphicFrameMk id="5" creationId="{DEF6562D-8850-527C-5D69-0D7D5BF7816D}"/>
          </ac:graphicFrameMkLst>
        </pc:graphicFrameChg>
        <pc:graphicFrameChg chg="mod modGraphic">
          <ac:chgData name="Andrea N Burgess" userId="S::anburges@syr.edu::adb9d8a6-373c-4128-9155-e6f7f617b432" providerId="AD" clId="Web-{527D3A10-C4A7-0F33-A2D9-43A66D531752}" dt="2022-12-03T20:05:11.479" v="476" actId="1076"/>
          <ac:graphicFrameMkLst>
            <pc:docMk/>
            <pc:sldMk cId="3212972326" sldId="258"/>
            <ac:graphicFrameMk id="3731" creationId="{BAEC6F1A-D12F-ECFD-D71B-898FFE36B963}"/>
          </ac:graphicFrameMkLst>
        </pc:graphicFrameChg>
        <pc:picChg chg="add del mod">
          <ac:chgData name="Andrea N Burgess" userId="S::anburges@syr.edu::adb9d8a6-373c-4128-9155-e6f7f617b432" providerId="AD" clId="Web-{527D3A10-C4A7-0F33-A2D9-43A66D531752}" dt="2022-12-03T20:30:33.637" v="481"/>
          <ac:picMkLst>
            <pc:docMk/>
            <pc:sldMk cId="3212972326" sldId="258"/>
            <ac:picMk id="14292" creationId="{9C6D8604-1D9D-8A22-96DB-19933AF07252}"/>
          </ac:picMkLst>
        </pc:picChg>
        <pc:picChg chg="add mod modCrop">
          <ac:chgData name="Andrea N Burgess" userId="S::anburges@syr.edu::adb9d8a6-373c-4128-9155-e6f7f617b432" providerId="AD" clId="Web-{527D3A10-C4A7-0F33-A2D9-43A66D531752}" dt="2022-12-03T20:34:07.470" v="500" actId="1076"/>
          <ac:picMkLst>
            <pc:docMk/>
            <pc:sldMk cId="3212972326" sldId="258"/>
            <ac:picMk id="14429" creationId="{2AF8D94D-A8AB-C4EF-5287-0C5848C99A1A}"/>
          </ac:picMkLst>
        </pc:picChg>
        <pc:picChg chg="add mod modCrop">
          <ac:chgData name="Andrea N Burgess" userId="S::anburges@syr.edu::adb9d8a6-373c-4128-9155-e6f7f617b432" providerId="AD" clId="Web-{527D3A10-C4A7-0F33-A2D9-43A66D531752}" dt="2022-12-03T20:35:13.191" v="503" actId="1076"/>
          <ac:picMkLst>
            <pc:docMk/>
            <pc:sldMk cId="3212972326" sldId="258"/>
            <ac:picMk id="14634" creationId="{F3C33802-F161-F728-E67F-5A57CA28EE2A}"/>
          </ac:picMkLst>
        </pc:picChg>
      </pc:sldChg>
    </pc:docChg>
  </pc:docChgLst>
  <pc:docChgLst>
    <pc:chgData name="Joseph R Maugeri" userId="S::jrmauger@syr.edu::8799ce32-3827-4d97-a49f-8b3481c408cb" providerId="AD" clId="Web-{6F6EA433-7A39-A2FE-EB05-286911A159CF}"/>
    <pc:docChg chg="modSld">
      <pc:chgData name="Joseph R Maugeri" userId="S::jrmauger@syr.edu::8799ce32-3827-4d97-a49f-8b3481c408cb" providerId="AD" clId="Web-{6F6EA433-7A39-A2FE-EB05-286911A159CF}" dt="2022-12-14T23:48:56.297" v="877"/>
      <pc:docMkLst>
        <pc:docMk/>
      </pc:docMkLst>
      <pc:sldChg chg="modNotes">
        <pc:chgData name="Joseph R Maugeri" userId="S::jrmauger@syr.edu::8799ce32-3827-4d97-a49f-8b3481c408cb" providerId="AD" clId="Web-{6F6EA433-7A39-A2FE-EB05-286911A159CF}" dt="2022-12-14T23:37:44.622" v="624"/>
        <pc:sldMkLst>
          <pc:docMk/>
          <pc:sldMk cId="3483649483" sldId="269"/>
        </pc:sldMkLst>
      </pc:sldChg>
      <pc:sldChg chg="modNotes">
        <pc:chgData name="Joseph R Maugeri" userId="S::jrmauger@syr.edu::8799ce32-3827-4d97-a49f-8b3481c408cb" providerId="AD" clId="Web-{6F6EA433-7A39-A2FE-EB05-286911A159CF}" dt="2022-12-14T23:40:39.033" v="815"/>
        <pc:sldMkLst>
          <pc:docMk/>
          <pc:sldMk cId="1504161595" sldId="276"/>
        </pc:sldMkLst>
      </pc:sldChg>
      <pc:sldChg chg="modNotes">
        <pc:chgData name="Joseph R Maugeri" userId="S::jrmauger@syr.edu::8799ce32-3827-4d97-a49f-8b3481c408cb" providerId="AD" clId="Web-{6F6EA433-7A39-A2FE-EB05-286911A159CF}" dt="2022-12-14T23:40:28.658" v="802"/>
        <pc:sldMkLst>
          <pc:docMk/>
          <pc:sldMk cId="3840400679" sldId="277"/>
        </pc:sldMkLst>
      </pc:sldChg>
      <pc:sldChg chg="modNotes">
        <pc:chgData name="Joseph R Maugeri" userId="S::jrmauger@syr.edu::8799ce32-3827-4d97-a49f-8b3481c408cb" providerId="AD" clId="Web-{6F6EA433-7A39-A2FE-EB05-286911A159CF}" dt="2022-12-14T23:48:12.921" v="835"/>
        <pc:sldMkLst>
          <pc:docMk/>
          <pc:sldMk cId="294287484" sldId="280"/>
        </pc:sldMkLst>
      </pc:sldChg>
      <pc:sldChg chg="modNotes">
        <pc:chgData name="Joseph R Maugeri" userId="S::jrmauger@syr.edu::8799ce32-3827-4d97-a49f-8b3481c408cb" providerId="AD" clId="Web-{6F6EA433-7A39-A2FE-EB05-286911A159CF}" dt="2022-12-14T23:48:56.297" v="877"/>
        <pc:sldMkLst>
          <pc:docMk/>
          <pc:sldMk cId="938466440" sldId="281"/>
        </pc:sldMkLst>
      </pc:sldChg>
    </pc:docChg>
  </pc:docChgLst>
  <pc:docChgLst>
    <pc:chgData name="Joseph R Maugeri" userId="S::jrmauger@syr.edu::8799ce32-3827-4d97-a49f-8b3481c408cb" providerId="AD" clId="Web-{E4F72939-079C-E62E-387B-B9F840DF2649}"/>
    <pc:docChg chg="addSld delSld modSld">
      <pc:chgData name="Joseph R Maugeri" userId="S::jrmauger@syr.edu::8799ce32-3827-4d97-a49f-8b3481c408cb" providerId="AD" clId="Web-{E4F72939-079C-E62E-387B-B9F840DF2649}" dt="2022-12-04T20:25:35.869" v="413"/>
      <pc:docMkLst>
        <pc:docMk/>
      </pc:docMkLst>
      <pc:sldChg chg="modSp modNotes">
        <pc:chgData name="Joseph R Maugeri" userId="S::jrmauger@syr.edu::8799ce32-3827-4d97-a49f-8b3481c408cb" providerId="AD" clId="Web-{E4F72939-079C-E62E-387B-B9F840DF2649}" dt="2022-12-04T20:10:42.122" v="351"/>
        <pc:sldMkLst>
          <pc:docMk/>
          <pc:sldMk cId="233294125" sldId="259"/>
        </pc:sldMkLst>
        <pc:spChg chg="mod">
          <ac:chgData name="Joseph R Maugeri" userId="S::jrmauger@syr.edu::8799ce32-3827-4d97-a49f-8b3481c408cb" providerId="AD" clId="Web-{E4F72939-079C-E62E-387B-B9F840DF2649}" dt="2022-12-04T20:10:42.122" v="351"/>
          <ac:spMkLst>
            <pc:docMk/>
            <pc:sldMk cId="233294125" sldId="259"/>
            <ac:spMk id="4" creationId="{8919253E-A414-C37B-3C7C-AB4B7B233488}"/>
          </ac:spMkLst>
        </pc:spChg>
      </pc:sldChg>
      <pc:sldChg chg="addSp modSp">
        <pc:chgData name="Joseph R Maugeri" userId="S::jrmauger@syr.edu::8799ce32-3827-4d97-a49f-8b3481c408cb" providerId="AD" clId="Web-{E4F72939-079C-E62E-387B-B9F840DF2649}" dt="2022-12-04T20:25:29.603" v="412"/>
        <pc:sldMkLst>
          <pc:docMk/>
          <pc:sldMk cId="3229288780" sldId="263"/>
        </pc:sldMkLst>
        <pc:spChg chg="mod">
          <ac:chgData name="Joseph R Maugeri" userId="S::jrmauger@syr.edu::8799ce32-3827-4d97-a49f-8b3481c408cb" providerId="AD" clId="Web-{E4F72939-079C-E62E-387B-B9F840DF2649}" dt="2022-12-04T20:24:52.196" v="403" actId="1076"/>
          <ac:spMkLst>
            <pc:docMk/>
            <pc:sldMk cId="3229288780" sldId="263"/>
            <ac:spMk id="2" creationId="{3D9E98F7-B5A2-1D6F-3722-324B580487D8}"/>
          </ac:spMkLst>
        </pc:spChg>
        <pc:spChg chg="mod">
          <ac:chgData name="Joseph R Maugeri" userId="S::jrmauger@syr.edu::8799ce32-3827-4d97-a49f-8b3481c408cb" providerId="AD" clId="Web-{E4F72939-079C-E62E-387B-B9F840DF2649}" dt="2022-12-04T20:25:09.728" v="407" actId="14100"/>
          <ac:spMkLst>
            <pc:docMk/>
            <pc:sldMk cId="3229288780" sldId="263"/>
            <ac:spMk id="3" creationId="{4DFFEA1A-4AB7-9EB9-3B5B-EF03FBFC7338}"/>
          </ac:spMkLst>
        </pc:spChg>
        <pc:spChg chg="add">
          <ac:chgData name="Joseph R Maugeri" userId="S::jrmauger@syr.edu::8799ce32-3827-4d97-a49f-8b3481c408cb" providerId="AD" clId="Web-{E4F72939-079C-E62E-387B-B9F840DF2649}" dt="2022-12-04T20:25:29.603" v="412"/>
          <ac:spMkLst>
            <pc:docMk/>
            <pc:sldMk cId="3229288780" sldId="263"/>
            <ac:spMk id="5" creationId="{56ADD631-F3CD-E893-0A35-1704F54D2AD5}"/>
          </ac:spMkLst>
        </pc:spChg>
        <pc:picChg chg="add mod">
          <ac:chgData name="Joseph R Maugeri" userId="S::jrmauger@syr.edu::8799ce32-3827-4d97-a49f-8b3481c408cb" providerId="AD" clId="Web-{E4F72939-079C-E62E-387B-B9F840DF2649}" dt="2022-12-04T20:25:18.165" v="410" actId="1076"/>
          <ac:picMkLst>
            <pc:docMk/>
            <pc:sldMk cId="3229288780" sldId="263"/>
            <ac:picMk id="4" creationId="{2FC33431-EC1C-12A9-E259-BEEC030260A2}"/>
          </ac:picMkLst>
        </pc:picChg>
      </pc:sldChg>
      <pc:sldChg chg="modSp">
        <pc:chgData name="Joseph R Maugeri" userId="S::jrmauger@syr.edu::8799ce32-3827-4d97-a49f-8b3481c408cb" providerId="AD" clId="Web-{E4F72939-079C-E62E-387B-B9F840DF2649}" dt="2022-12-04T19:42:37.053" v="292" actId="20577"/>
        <pc:sldMkLst>
          <pc:docMk/>
          <pc:sldMk cId="3911426505" sldId="268"/>
        </pc:sldMkLst>
        <pc:spChg chg="mod">
          <ac:chgData name="Joseph R Maugeri" userId="S::jrmauger@syr.edu::8799ce32-3827-4d97-a49f-8b3481c408cb" providerId="AD" clId="Web-{E4F72939-079C-E62E-387B-B9F840DF2649}" dt="2022-12-04T19:42:37.053" v="292" actId="20577"/>
          <ac:spMkLst>
            <pc:docMk/>
            <pc:sldMk cId="3911426505" sldId="268"/>
            <ac:spMk id="3" creationId="{4DFFEA1A-4AB7-9EB9-3B5B-EF03FBFC7338}"/>
          </ac:spMkLst>
        </pc:spChg>
      </pc:sldChg>
      <pc:sldChg chg="addSp delSp modSp">
        <pc:chgData name="Joseph R Maugeri" userId="S::jrmauger@syr.edu::8799ce32-3827-4d97-a49f-8b3481c408cb" providerId="AD" clId="Web-{E4F72939-079C-E62E-387B-B9F840DF2649}" dt="2022-12-04T19:59:19.610" v="333"/>
        <pc:sldMkLst>
          <pc:docMk/>
          <pc:sldMk cId="3483649483" sldId="269"/>
        </pc:sldMkLst>
        <pc:spChg chg="add del">
          <ac:chgData name="Joseph R Maugeri" userId="S::jrmauger@syr.edu::8799ce32-3827-4d97-a49f-8b3481c408cb" providerId="AD" clId="Web-{E4F72939-079C-E62E-387B-B9F840DF2649}" dt="2022-12-04T18:40:35.618" v="48"/>
          <ac:spMkLst>
            <pc:docMk/>
            <pc:sldMk cId="3483649483" sldId="269"/>
            <ac:spMk id="17" creationId="{54ED959E-4D0A-0381-E895-8D9D306CBEE5}"/>
          </ac:spMkLst>
        </pc:spChg>
        <pc:spChg chg="add del">
          <ac:chgData name="Joseph R Maugeri" userId="S::jrmauger@syr.edu::8799ce32-3827-4d97-a49f-8b3481c408cb" providerId="AD" clId="Web-{E4F72939-079C-E62E-387B-B9F840DF2649}" dt="2022-12-04T18:40:35.618" v="46"/>
          <ac:spMkLst>
            <pc:docMk/>
            <pc:sldMk cId="3483649483" sldId="269"/>
            <ac:spMk id="21" creationId="{DC1EFDE1-D8AF-17CD-7035-C9EEF9FB3108}"/>
          </ac:spMkLst>
        </pc:spChg>
        <pc:spChg chg="add del">
          <ac:chgData name="Joseph R Maugeri" userId="S::jrmauger@syr.edu::8799ce32-3827-4d97-a49f-8b3481c408cb" providerId="AD" clId="Web-{E4F72939-079C-E62E-387B-B9F840DF2649}" dt="2022-12-04T18:40:35.618" v="45"/>
          <ac:spMkLst>
            <pc:docMk/>
            <pc:sldMk cId="3483649483" sldId="269"/>
            <ac:spMk id="23" creationId="{9768B35F-9433-A84A-7E44-F6D52FBEB3AC}"/>
          </ac:spMkLst>
        </pc:spChg>
        <pc:spChg chg="add mod">
          <ac:chgData name="Joseph R Maugeri" userId="S::jrmauger@syr.edu::8799ce32-3827-4d97-a49f-8b3481c408cb" providerId="AD" clId="Web-{E4F72939-079C-E62E-387B-B9F840DF2649}" dt="2022-12-04T18:40:54.291" v="51" actId="1076"/>
          <ac:spMkLst>
            <pc:docMk/>
            <pc:sldMk cId="3483649483" sldId="269"/>
            <ac:spMk id="24" creationId="{A5838670-8F9B-A59C-6FD2-9730581C1DA1}"/>
          </ac:spMkLst>
        </pc:spChg>
        <pc:spChg chg="mod">
          <ac:chgData name="Joseph R Maugeri" userId="S::jrmauger@syr.edu::8799ce32-3827-4d97-a49f-8b3481c408cb" providerId="AD" clId="Web-{E4F72939-079C-E62E-387B-B9F840DF2649}" dt="2022-12-04T18:43:08.002" v="115"/>
          <ac:spMkLst>
            <pc:docMk/>
            <pc:sldMk cId="3483649483" sldId="269"/>
            <ac:spMk id="27" creationId="{D9C6B5EA-CB0F-03BB-A269-D1C5C4014A5F}"/>
          </ac:spMkLst>
        </pc:spChg>
        <pc:spChg chg="add mod">
          <ac:chgData name="Joseph R Maugeri" userId="S::jrmauger@syr.edu::8799ce32-3827-4d97-a49f-8b3481c408cb" providerId="AD" clId="Web-{E4F72939-079C-E62E-387B-B9F840DF2649}" dt="2022-12-04T18:41:41.216" v="114" actId="1076"/>
          <ac:spMkLst>
            <pc:docMk/>
            <pc:sldMk cId="3483649483" sldId="269"/>
            <ac:spMk id="44" creationId="{9E905351-0ABC-426E-25F0-BC775FEBFDB5}"/>
          </ac:spMkLst>
        </pc:spChg>
        <pc:spChg chg="add del mod">
          <ac:chgData name="Joseph R Maugeri" userId="S::jrmauger@syr.edu::8799ce32-3827-4d97-a49f-8b3481c408cb" providerId="AD" clId="Web-{E4F72939-079C-E62E-387B-B9F840DF2649}" dt="2022-12-04T19:59:19.610" v="333"/>
          <ac:spMkLst>
            <pc:docMk/>
            <pc:sldMk cId="3483649483" sldId="269"/>
            <ac:spMk id="49" creationId="{640B32CF-4C11-CB0D-53CC-0782334BC707}"/>
          </ac:spMkLst>
        </pc:spChg>
        <pc:grpChg chg="add del">
          <ac:chgData name="Joseph R Maugeri" userId="S::jrmauger@syr.edu::8799ce32-3827-4d97-a49f-8b3481c408cb" providerId="AD" clId="Web-{E4F72939-079C-E62E-387B-B9F840DF2649}" dt="2022-12-04T18:40:35.618" v="49"/>
          <ac:grpSpMkLst>
            <pc:docMk/>
            <pc:sldMk cId="3483649483" sldId="269"/>
            <ac:grpSpMk id="13" creationId="{1A3458EA-0B57-660C-6527-D6764AB84EDA}"/>
          </ac:grpSpMkLst>
        </pc:grpChg>
        <pc:cxnChg chg="add del mod">
          <ac:chgData name="Joseph R Maugeri" userId="S::jrmauger@syr.edu::8799ce32-3827-4d97-a49f-8b3481c408cb" providerId="AD" clId="Web-{E4F72939-079C-E62E-387B-B9F840DF2649}" dt="2022-12-04T18:40:35.618" v="47"/>
          <ac:cxnSpMkLst>
            <pc:docMk/>
            <pc:sldMk cId="3483649483" sldId="269"/>
            <ac:cxnSpMk id="19" creationId="{B48F58DC-8F46-EF24-8DE1-4EDC0CF575E1}"/>
          </ac:cxnSpMkLst>
        </pc:cxnChg>
        <pc:cxnChg chg="add mod">
          <ac:chgData name="Joseph R Maugeri" userId="S::jrmauger@syr.edu::8799ce32-3827-4d97-a49f-8b3481c408cb" providerId="AD" clId="Web-{E4F72939-079C-E62E-387B-B9F840DF2649}" dt="2022-12-04T18:41:03.369" v="53" actId="1076"/>
          <ac:cxnSpMkLst>
            <pc:docMk/>
            <pc:sldMk cId="3483649483" sldId="269"/>
            <ac:cxnSpMk id="40" creationId="{BA9DA160-97E3-8B91-5894-C574F03F040F}"/>
          </ac:cxnSpMkLst>
        </pc:cxnChg>
      </pc:sldChg>
      <pc:sldChg chg="modSp">
        <pc:chgData name="Joseph R Maugeri" userId="S::jrmauger@syr.edu::8799ce32-3827-4d97-a49f-8b3481c408cb" providerId="AD" clId="Web-{E4F72939-079C-E62E-387B-B9F840DF2649}" dt="2022-12-04T18:37:00.088" v="39" actId="20577"/>
        <pc:sldMkLst>
          <pc:docMk/>
          <pc:sldMk cId="3753052118" sldId="271"/>
        </pc:sldMkLst>
        <pc:spChg chg="mod">
          <ac:chgData name="Joseph R Maugeri" userId="S::jrmauger@syr.edu::8799ce32-3827-4d97-a49f-8b3481c408cb" providerId="AD" clId="Web-{E4F72939-079C-E62E-387B-B9F840DF2649}" dt="2022-12-04T18:37:00.088" v="39" actId="20577"/>
          <ac:spMkLst>
            <pc:docMk/>
            <pc:sldMk cId="3753052118" sldId="271"/>
            <ac:spMk id="3" creationId="{4DFFEA1A-4AB7-9EB9-3B5B-EF03FBFC7338}"/>
          </ac:spMkLst>
        </pc:spChg>
      </pc:sldChg>
      <pc:sldChg chg="modSp">
        <pc:chgData name="Joseph R Maugeri" userId="S::jrmauger@syr.edu::8799ce32-3827-4d97-a49f-8b3481c408cb" providerId="AD" clId="Web-{E4F72939-079C-E62E-387B-B9F840DF2649}" dt="2022-12-04T18:45:15.588" v="289" actId="20577"/>
        <pc:sldMkLst>
          <pc:docMk/>
          <pc:sldMk cId="2912237345" sldId="273"/>
        </pc:sldMkLst>
        <pc:spChg chg="mod">
          <ac:chgData name="Joseph R Maugeri" userId="S::jrmauger@syr.edu::8799ce32-3827-4d97-a49f-8b3481c408cb" providerId="AD" clId="Web-{E4F72939-079C-E62E-387B-B9F840DF2649}" dt="2022-12-04T18:45:15.588" v="289" actId="20577"/>
          <ac:spMkLst>
            <pc:docMk/>
            <pc:sldMk cId="2912237345" sldId="273"/>
            <ac:spMk id="3" creationId="{4DFFEA1A-4AB7-9EB9-3B5B-EF03FBFC7338}"/>
          </ac:spMkLst>
        </pc:spChg>
      </pc:sldChg>
      <pc:sldChg chg="modSp modNotes">
        <pc:chgData name="Joseph R Maugeri" userId="S::jrmauger@syr.edu::8799ce32-3827-4d97-a49f-8b3481c408cb" providerId="AD" clId="Web-{E4F72939-079C-E62E-387B-B9F840DF2649}" dt="2022-12-04T20:20:10.137" v="387"/>
        <pc:sldMkLst>
          <pc:docMk/>
          <pc:sldMk cId="1837945662" sldId="275"/>
        </pc:sldMkLst>
        <pc:spChg chg="mod">
          <ac:chgData name="Joseph R Maugeri" userId="S::jrmauger@syr.edu::8799ce32-3827-4d97-a49f-8b3481c408cb" providerId="AD" clId="Web-{E4F72939-079C-E62E-387B-B9F840DF2649}" dt="2022-12-04T20:15:34.619" v="367" actId="20577"/>
          <ac:spMkLst>
            <pc:docMk/>
            <pc:sldMk cId="1837945662" sldId="275"/>
            <ac:spMk id="2" creationId="{3D9E98F7-B5A2-1D6F-3722-324B580487D8}"/>
          </ac:spMkLst>
        </pc:spChg>
        <pc:spChg chg="mod">
          <ac:chgData name="Joseph R Maugeri" userId="S::jrmauger@syr.edu::8799ce32-3827-4d97-a49f-8b3481c408cb" providerId="AD" clId="Web-{E4F72939-079C-E62E-387B-B9F840DF2649}" dt="2022-12-04T20:16:46.481" v="384" actId="20577"/>
          <ac:spMkLst>
            <pc:docMk/>
            <pc:sldMk cId="1837945662" sldId="275"/>
            <ac:spMk id="3" creationId="{4DFFEA1A-4AB7-9EB9-3B5B-EF03FBFC7338}"/>
          </ac:spMkLst>
        </pc:spChg>
        <pc:spChg chg="mod">
          <ac:chgData name="Joseph R Maugeri" userId="S::jrmauger@syr.edu::8799ce32-3827-4d97-a49f-8b3481c408cb" providerId="AD" clId="Web-{E4F72939-079C-E62E-387B-B9F840DF2649}" dt="2022-12-04T20:15:08.086" v="352" actId="20577"/>
          <ac:spMkLst>
            <pc:docMk/>
            <pc:sldMk cId="1837945662" sldId="275"/>
            <ac:spMk id="5" creationId="{C3249E80-C34E-4B35-FF32-37655C90E0C7}"/>
          </ac:spMkLst>
        </pc:spChg>
      </pc:sldChg>
      <pc:sldChg chg="modSp">
        <pc:chgData name="Joseph R Maugeri" userId="S::jrmauger@syr.edu::8799ce32-3827-4d97-a49f-8b3481c408cb" providerId="AD" clId="Web-{E4F72939-079C-E62E-387B-B9F840DF2649}" dt="2022-12-04T19:49:03.913" v="331" actId="20577"/>
        <pc:sldMkLst>
          <pc:docMk/>
          <pc:sldMk cId="1249898514" sldId="278"/>
        </pc:sldMkLst>
        <pc:spChg chg="mod">
          <ac:chgData name="Joseph R Maugeri" userId="S::jrmauger@syr.edu::8799ce32-3827-4d97-a49f-8b3481c408cb" providerId="AD" clId="Web-{E4F72939-079C-E62E-387B-B9F840DF2649}" dt="2022-12-04T19:49:03.913" v="331" actId="20577"/>
          <ac:spMkLst>
            <pc:docMk/>
            <pc:sldMk cId="1249898514" sldId="278"/>
            <ac:spMk id="3" creationId="{4DFFEA1A-4AB7-9EB9-3B5B-EF03FBFC7338}"/>
          </ac:spMkLst>
        </pc:spChg>
      </pc:sldChg>
      <pc:sldChg chg="modSp">
        <pc:chgData name="Joseph R Maugeri" userId="S::jrmauger@syr.edu::8799ce32-3827-4d97-a49f-8b3481c408cb" providerId="AD" clId="Web-{E4F72939-079C-E62E-387B-B9F840DF2649}" dt="2022-12-04T18:44:10.084" v="173" actId="20577"/>
        <pc:sldMkLst>
          <pc:docMk/>
          <pc:sldMk cId="294287484" sldId="280"/>
        </pc:sldMkLst>
        <pc:spChg chg="mod">
          <ac:chgData name="Joseph R Maugeri" userId="S::jrmauger@syr.edu::8799ce32-3827-4d97-a49f-8b3481c408cb" providerId="AD" clId="Web-{E4F72939-079C-E62E-387B-B9F840DF2649}" dt="2022-12-04T18:44:10.084" v="173" actId="20577"/>
          <ac:spMkLst>
            <pc:docMk/>
            <pc:sldMk cId="294287484" sldId="280"/>
            <ac:spMk id="3" creationId="{D3A9D71A-D46E-7096-875A-4D4FAAB5B539}"/>
          </ac:spMkLst>
        </pc:spChg>
      </pc:sldChg>
      <pc:sldChg chg="addSp delSp modSp new del">
        <pc:chgData name="Joseph R Maugeri" userId="S::jrmauger@syr.edu::8799ce32-3827-4d97-a49f-8b3481c408cb" providerId="AD" clId="Web-{E4F72939-079C-E62E-387B-B9F840DF2649}" dt="2022-12-04T20:25:35.869" v="413"/>
        <pc:sldMkLst>
          <pc:docMk/>
          <pc:sldMk cId="1349946996" sldId="282"/>
        </pc:sldMkLst>
        <pc:spChg chg="del">
          <ac:chgData name="Joseph R Maugeri" userId="S::jrmauger@syr.edu::8799ce32-3827-4d97-a49f-8b3481c408cb" providerId="AD" clId="Web-{E4F72939-079C-E62E-387B-B9F840DF2649}" dt="2022-12-04T20:03:20.073" v="335"/>
          <ac:spMkLst>
            <pc:docMk/>
            <pc:sldMk cId="1349946996" sldId="282"/>
            <ac:spMk id="3" creationId="{C58F8907-9980-EAF4-ECE2-8244DE8E05E3}"/>
          </ac:spMkLst>
        </pc:spChg>
        <pc:spChg chg="add mod">
          <ac:chgData name="Joseph R Maugeri" userId="S::jrmauger@syr.edu::8799ce32-3827-4d97-a49f-8b3481c408cb" providerId="AD" clId="Web-{E4F72939-079C-E62E-387B-B9F840DF2649}" dt="2022-12-04T20:07:41.724" v="348" actId="14100"/>
          <ac:spMkLst>
            <pc:docMk/>
            <pc:sldMk cId="1349946996" sldId="282"/>
            <ac:spMk id="6" creationId="{584296E0-31D8-042A-EA9A-EFF92C703B1C}"/>
          </ac:spMkLst>
        </pc:spChg>
        <pc:spChg chg="add del mod">
          <ac:chgData name="Joseph R Maugeri" userId="S::jrmauger@syr.edu::8799ce32-3827-4d97-a49f-8b3481c408cb" providerId="AD" clId="Web-{E4F72939-079C-E62E-387B-B9F840DF2649}" dt="2022-12-04T20:25:24.588" v="411"/>
          <ac:spMkLst>
            <pc:docMk/>
            <pc:sldMk cId="1349946996" sldId="282"/>
            <ac:spMk id="7" creationId="{489FA5A1-6C78-EE4B-92E0-D9A162EDF102}"/>
          </ac:spMkLst>
        </pc:spChg>
        <pc:picChg chg="add del mod">
          <ac:chgData name="Joseph R Maugeri" userId="S::jrmauger@syr.edu::8799ce32-3827-4d97-a49f-8b3481c408cb" providerId="AD" clId="Web-{E4F72939-079C-E62E-387B-B9F840DF2649}" dt="2022-12-04T20:24:15.991" v="396"/>
          <ac:picMkLst>
            <pc:docMk/>
            <pc:sldMk cId="1349946996" sldId="282"/>
            <ac:picMk id="3" creationId="{F2F05AA2-9D99-C52C-5DD8-6A8961DD9214}"/>
          </ac:picMkLst>
        </pc:picChg>
        <pc:picChg chg="add del mod ord">
          <ac:chgData name="Joseph R Maugeri" userId="S::jrmauger@syr.edu::8799ce32-3827-4d97-a49f-8b3481c408cb" providerId="AD" clId="Web-{E4F72939-079C-E62E-387B-B9F840DF2649}" dt="2022-12-04T20:07:27.161" v="346"/>
          <ac:picMkLst>
            <pc:docMk/>
            <pc:sldMk cId="1349946996" sldId="282"/>
            <ac:picMk id="4" creationId="{5B1625E0-7E41-6AFE-534B-AD1D38243813}"/>
          </ac:picMkLst>
        </pc:picChg>
      </pc:sldChg>
    </pc:docChg>
  </pc:docChgLst>
  <pc:docChgLst>
    <pc:chgData name="Andrea N Burgess" userId="S::anburges@syr.edu::adb9d8a6-373c-4128-9155-e6f7f617b432" providerId="AD" clId="Web-{707523AB-76CC-8955-BF0D-77249EE2A8E6}"/>
    <pc:docChg chg="modSld">
      <pc:chgData name="Andrea N Burgess" userId="S::anburges@syr.edu::adb9d8a6-373c-4128-9155-e6f7f617b432" providerId="AD" clId="Web-{707523AB-76CC-8955-BF0D-77249EE2A8E6}" dt="2022-11-30T16:55:42.190" v="625" actId="1076"/>
      <pc:docMkLst>
        <pc:docMk/>
      </pc:docMkLst>
      <pc:sldChg chg="addSp delSp modSp">
        <pc:chgData name="Andrea N Burgess" userId="S::anburges@syr.edu::adb9d8a6-373c-4128-9155-e6f7f617b432" providerId="AD" clId="Web-{707523AB-76CC-8955-BF0D-77249EE2A8E6}" dt="2022-11-30T16:55:42.190" v="625" actId="1076"/>
        <pc:sldMkLst>
          <pc:docMk/>
          <pc:sldMk cId="3212972326" sldId="258"/>
        </pc:sldMkLst>
        <pc:spChg chg="add del">
          <ac:chgData name="Andrea N Burgess" userId="S::anburges@syr.edu::adb9d8a6-373c-4128-9155-e6f7f617b432" providerId="AD" clId="Web-{707523AB-76CC-8955-BF0D-77249EE2A8E6}" dt="2022-11-30T16:55:05.673" v="624"/>
          <ac:spMkLst>
            <pc:docMk/>
            <pc:sldMk cId="3212972326" sldId="258"/>
            <ac:spMk id="3" creationId="{BE6E8C79-D967-BF4F-1800-9BE795A1FB9A}"/>
          </ac:spMkLst>
        </pc:spChg>
        <pc:graphicFrameChg chg="add mod modGraphic">
          <ac:chgData name="Andrea N Burgess" userId="S::anburges@syr.edu::adb9d8a6-373c-4128-9155-e6f7f617b432" providerId="AD" clId="Web-{707523AB-76CC-8955-BF0D-77249EE2A8E6}" dt="2022-11-30T16:55:42.190" v="625" actId="1076"/>
          <ac:graphicFrameMkLst>
            <pc:docMk/>
            <pc:sldMk cId="3212972326" sldId="258"/>
            <ac:graphicFrameMk id="5" creationId="{DEF6562D-8850-527C-5D69-0D7D5BF7816D}"/>
          </ac:graphicFrameMkLst>
        </pc:graphicFrameChg>
      </pc:sldChg>
      <pc:sldChg chg="addSp delSp modSp">
        <pc:chgData name="Andrea N Burgess" userId="S::anburges@syr.edu::adb9d8a6-373c-4128-9155-e6f7f617b432" providerId="AD" clId="Web-{707523AB-76CC-8955-BF0D-77249EE2A8E6}" dt="2022-11-30T16:32:09.130" v="270" actId="1076"/>
        <pc:sldMkLst>
          <pc:docMk/>
          <pc:sldMk cId="2979981122" sldId="265"/>
        </pc:sldMkLst>
        <pc:spChg chg="del">
          <ac:chgData name="Andrea N Burgess" userId="S::anburges@syr.edu::adb9d8a6-373c-4128-9155-e6f7f617b432" providerId="AD" clId="Web-{707523AB-76CC-8955-BF0D-77249EE2A8E6}" dt="2022-11-30T16:24:25.522" v="55"/>
          <ac:spMkLst>
            <pc:docMk/>
            <pc:sldMk cId="2979981122" sldId="265"/>
            <ac:spMk id="3" creationId="{FE32EA43-47FD-A65C-9D48-F9FDE706852B}"/>
          </ac:spMkLst>
        </pc:spChg>
        <pc:spChg chg="mod">
          <ac:chgData name="Andrea N Burgess" userId="S::anburges@syr.edu::adb9d8a6-373c-4128-9155-e6f7f617b432" providerId="AD" clId="Web-{707523AB-76CC-8955-BF0D-77249EE2A8E6}" dt="2022-11-30T16:30:28.080" v="228" actId="20577"/>
          <ac:spMkLst>
            <pc:docMk/>
            <pc:sldMk cId="2979981122" sldId="265"/>
            <ac:spMk id="4" creationId="{5B00252D-BDC7-689A-97E5-5E1F36F1AF90}"/>
          </ac:spMkLst>
        </pc:spChg>
        <pc:spChg chg="add del mod">
          <ac:chgData name="Andrea N Burgess" userId="S::anburges@syr.edu::adb9d8a6-373c-4128-9155-e6f7f617b432" providerId="AD" clId="Web-{707523AB-76CC-8955-BF0D-77249EE2A8E6}" dt="2022-11-30T16:24:55.304" v="57"/>
          <ac:spMkLst>
            <pc:docMk/>
            <pc:sldMk cId="2979981122" sldId="265"/>
            <ac:spMk id="7" creationId="{23184D1B-E4FD-AEC5-DC69-5D3D1A3EEEF2}"/>
          </ac:spMkLst>
        </pc:spChg>
        <pc:spChg chg="add mod">
          <ac:chgData name="Andrea N Burgess" userId="S::anburges@syr.edu::adb9d8a6-373c-4128-9155-e6f7f617b432" providerId="AD" clId="Web-{707523AB-76CC-8955-BF0D-77249EE2A8E6}" dt="2022-11-30T16:32:09.130" v="270" actId="1076"/>
          <ac:spMkLst>
            <pc:docMk/>
            <pc:sldMk cId="2979981122" sldId="265"/>
            <ac:spMk id="1089" creationId="{AA296E20-A876-DA39-B7D1-D1979E1F24A3}"/>
          </ac:spMkLst>
        </pc:spChg>
        <pc:graphicFrameChg chg="add del mod ord modGraphic">
          <ac:chgData name="Andrea N Burgess" userId="S::anburges@syr.edu::adb9d8a6-373c-4128-9155-e6f7f617b432" providerId="AD" clId="Web-{707523AB-76CC-8955-BF0D-77249EE2A8E6}" dt="2022-11-30T16:24:29.772" v="56"/>
          <ac:graphicFrameMkLst>
            <pc:docMk/>
            <pc:sldMk cId="2979981122" sldId="265"/>
            <ac:graphicFrameMk id="5" creationId="{F43CABB0-19EC-A835-0ED6-2870DAD46137}"/>
          </ac:graphicFrameMkLst>
        </pc:graphicFrameChg>
        <pc:graphicFrameChg chg="add mod ord modGraphic">
          <ac:chgData name="Andrea N Burgess" userId="S::anburges@syr.edu::adb9d8a6-373c-4128-9155-e6f7f617b432" providerId="AD" clId="Web-{707523AB-76CC-8955-BF0D-77249EE2A8E6}" dt="2022-11-30T16:31:16.987" v="253" actId="1076"/>
          <ac:graphicFrameMkLst>
            <pc:docMk/>
            <pc:sldMk cId="2979981122" sldId="265"/>
            <ac:graphicFrameMk id="8" creationId="{3073598A-E33D-92A2-D604-F8817BE5CC7C}"/>
          </ac:graphicFrameMkLst>
        </pc:graphicFrameChg>
      </pc:sldChg>
    </pc:docChg>
  </pc:docChgLst>
  <pc:docChgLst>
    <pc:chgData name="Andrea N Burgess" userId="S::anburges@syr.edu::adb9d8a6-373c-4128-9155-e6f7f617b432" providerId="AD" clId="Web-{FB25DB8C-C699-2B2D-D883-95415DDEDF13}"/>
    <pc:docChg chg="modSld">
      <pc:chgData name="Andrea N Burgess" userId="S::anburges@syr.edu::adb9d8a6-373c-4128-9155-e6f7f617b432" providerId="AD" clId="Web-{FB25DB8C-C699-2B2D-D883-95415DDEDF13}" dt="2022-12-14T14:32:16.575" v="7" actId="1076"/>
      <pc:docMkLst>
        <pc:docMk/>
      </pc:docMkLst>
      <pc:sldChg chg="modSp">
        <pc:chgData name="Andrea N Burgess" userId="S::anburges@syr.edu::adb9d8a6-373c-4128-9155-e6f7f617b432" providerId="AD" clId="Web-{FB25DB8C-C699-2B2D-D883-95415DDEDF13}" dt="2022-12-14T14:32:16.575" v="7" actId="1076"/>
        <pc:sldMkLst>
          <pc:docMk/>
          <pc:sldMk cId="2979981122" sldId="265"/>
        </pc:sldMkLst>
        <pc:spChg chg="mod">
          <ac:chgData name="Andrea N Burgess" userId="S::anburges@syr.edu::adb9d8a6-373c-4128-9155-e6f7f617b432" providerId="AD" clId="Web-{FB25DB8C-C699-2B2D-D883-95415DDEDF13}" dt="2022-12-14T14:31:49.434" v="4" actId="14100"/>
          <ac:spMkLst>
            <pc:docMk/>
            <pc:sldMk cId="2979981122" sldId="265"/>
            <ac:spMk id="2" creationId="{72E81A3B-CA26-1E8D-FCBB-09D56BD9BA0E}"/>
          </ac:spMkLst>
        </pc:spChg>
        <pc:spChg chg="mod">
          <ac:chgData name="Andrea N Burgess" userId="S::anburges@syr.edu::adb9d8a6-373c-4128-9155-e6f7f617b432" providerId="AD" clId="Web-{FB25DB8C-C699-2B2D-D883-95415DDEDF13}" dt="2022-12-14T14:32:16.575" v="7" actId="1076"/>
          <ac:spMkLst>
            <pc:docMk/>
            <pc:sldMk cId="2979981122" sldId="265"/>
            <ac:spMk id="1090" creationId="{975FBD08-5A72-D8D3-F47F-3D091BBB8DDA}"/>
          </ac:spMkLst>
        </pc:spChg>
        <pc:graphicFrameChg chg="mod">
          <ac:chgData name="Andrea N Burgess" userId="S::anburges@syr.edu::adb9d8a6-373c-4128-9155-e6f7f617b432" providerId="AD" clId="Web-{FB25DB8C-C699-2B2D-D883-95415DDEDF13}" dt="2022-12-14T14:31:37.137" v="1" actId="14100"/>
          <ac:graphicFrameMkLst>
            <pc:docMk/>
            <pc:sldMk cId="2979981122" sldId="265"/>
            <ac:graphicFrameMk id="8" creationId="{3073598A-E33D-92A2-D604-F8817BE5CC7C}"/>
          </ac:graphicFrameMkLst>
        </pc:graphicFrameChg>
      </pc:sldChg>
    </pc:docChg>
  </pc:docChgLst>
  <pc:docChgLst>
    <pc:chgData name="Kelsey N Wenzel" userId="S::knwenzel@syr.edu::fd1e19ce-c8fa-4ada-be84-f0bbf629e4e6" providerId="AD" clId="Web-{70802E78-34B0-D849-5506-0183FDA18414}"/>
    <pc:docChg chg="modSld">
      <pc:chgData name="Kelsey N Wenzel" userId="S::knwenzel@syr.edu::fd1e19ce-c8fa-4ada-be84-f0bbf629e4e6" providerId="AD" clId="Web-{70802E78-34B0-D849-5506-0183FDA18414}" dt="2022-12-08T01:22:39.743" v="35"/>
      <pc:docMkLst>
        <pc:docMk/>
      </pc:docMkLst>
      <pc:sldChg chg="modNotes">
        <pc:chgData name="Kelsey N Wenzel" userId="S::knwenzel@syr.edu::fd1e19ce-c8fa-4ada-be84-f0bbf629e4e6" providerId="AD" clId="Web-{70802E78-34B0-D849-5506-0183FDA18414}" dt="2022-12-08T01:22:39.743" v="35"/>
        <pc:sldMkLst>
          <pc:docMk/>
          <pc:sldMk cId="2572150149" sldId="264"/>
        </pc:sldMkLst>
      </pc:sldChg>
      <pc:sldChg chg="modSp">
        <pc:chgData name="Kelsey N Wenzel" userId="S::knwenzel@syr.edu::fd1e19ce-c8fa-4ada-be84-f0bbf629e4e6" providerId="AD" clId="Web-{70802E78-34B0-D849-5506-0183FDA18414}" dt="2022-12-08T01:19:00.690" v="1" actId="20577"/>
        <pc:sldMkLst>
          <pc:docMk/>
          <pc:sldMk cId="3753052118" sldId="271"/>
        </pc:sldMkLst>
        <pc:spChg chg="mod">
          <ac:chgData name="Kelsey N Wenzel" userId="S::knwenzel@syr.edu::fd1e19ce-c8fa-4ada-be84-f0bbf629e4e6" providerId="AD" clId="Web-{70802E78-34B0-D849-5506-0183FDA18414}" dt="2022-12-08T01:19:00.690" v="1" actId="20577"/>
          <ac:spMkLst>
            <pc:docMk/>
            <pc:sldMk cId="3753052118" sldId="271"/>
            <ac:spMk id="3" creationId="{4DFFEA1A-4AB7-9EB9-3B5B-EF03FBFC733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20DBD-49AB-4506-A457-F32E297C87C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013DE96C-3B19-4776-AC3F-C857AA82410D}">
      <dgm:prSet phldrT="[Text]" phldr="0"/>
      <dgm:spPr/>
      <dgm:t>
        <a:bodyPr/>
        <a:lstStyle/>
        <a:p>
          <a:pPr rtl="0"/>
          <a:r>
            <a:rPr lang="en-US">
              <a:latin typeface="Rockwell Condensed" panose="02060603050405020104"/>
            </a:rPr>
            <a:t>All Ages</a:t>
          </a:r>
          <a:endParaRPr lang="en-US"/>
        </a:p>
      </dgm:t>
    </dgm:pt>
    <dgm:pt modelId="{48AC0F01-D29B-4044-9736-9134BCC7358B}" type="parTrans" cxnId="{4F1C5368-A8E1-4FE2-8499-9D53F25BE091}">
      <dgm:prSet/>
      <dgm:spPr/>
      <dgm:t>
        <a:bodyPr/>
        <a:lstStyle/>
        <a:p>
          <a:endParaRPr lang="en-US"/>
        </a:p>
      </dgm:t>
    </dgm:pt>
    <dgm:pt modelId="{F5D4EB73-EE6D-4325-B6B4-30D90C6BFB3F}" type="sibTrans" cxnId="{4F1C5368-A8E1-4FE2-8499-9D53F25BE091}">
      <dgm:prSet/>
      <dgm:spPr/>
      <dgm:t>
        <a:bodyPr/>
        <a:lstStyle/>
        <a:p>
          <a:endParaRPr lang="en-US"/>
        </a:p>
      </dgm:t>
    </dgm:pt>
    <dgm:pt modelId="{F1F31E28-126A-4BD8-9349-BB2F9382123D}">
      <dgm:prSet phldrT="[Text]" phldr="0"/>
      <dgm:spPr/>
      <dgm:t>
        <a:bodyPr/>
        <a:lstStyle/>
        <a:p>
          <a:pPr rtl="0"/>
          <a:r>
            <a:rPr lang="en-US">
              <a:latin typeface="Rockwell Condensed" panose="02060603050405020104"/>
            </a:rPr>
            <a:t>Infrequent Mild Violence</a:t>
          </a:r>
          <a:endParaRPr lang="en-US"/>
        </a:p>
      </dgm:t>
    </dgm:pt>
    <dgm:pt modelId="{91BF8B80-CE25-4B59-BB20-DDC65A1BF68B}" type="parTrans" cxnId="{3BC8513D-8494-4B77-A924-7B57616D96D9}">
      <dgm:prSet/>
      <dgm:spPr/>
      <dgm:t>
        <a:bodyPr/>
        <a:lstStyle/>
        <a:p>
          <a:endParaRPr lang="en-US"/>
        </a:p>
      </dgm:t>
    </dgm:pt>
    <dgm:pt modelId="{C2E30B54-6513-4478-BAFE-410DA63209B5}" type="sibTrans" cxnId="{3BC8513D-8494-4B77-A924-7B57616D96D9}">
      <dgm:prSet/>
      <dgm:spPr/>
      <dgm:t>
        <a:bodyPr/>
        <a:lstStyle/>
        <a:p>
          <a:endParaRPr lang="en-US"/>
        </a:p>
      </dgm:t>
    </dgm:pt>
    <dgm:pt modelId="{E58DB1FD-AF71-40E6-B3B5-0FCD14B76E2C}">
      <dgm:prSet phldrT="[Text]" phldr="0"/>
      <dgm:spPr/>
      <dgm:t>
        <a:bodyPr/>
        <a:lstStyle/>
        <a:p>
          <a:pPr rtl="0"/>
          <a:r>
            <a:rPr lang="en-US">
              <a:latin typeface="Rockwell Condensed" panose="02060603050405020104"/>
            </a:rPr>
            <a:t>Light Unrealistic Blood</a:t>
          </a:r>
          <a:endParaRPr lang="en-US"/>
        </a:p>
      </dgm:t>
    </dgm:pt>
    <dgm:pt modelId="{CAF28783-F7F7-4A2B-9AEA-1D77F0A28C85}" type="parTrans" cxnId="{EC554900-75D2-4CF4-BB2D-547CC892A437}">
      <dgm:prSet/>
      <dgm:spPr/>
      <dgm:t>
        <a:bodyPr/>
        <a:lstStyle/>
        <a:p>
          <a:endParaRPr lang="en-US"/>
        </a:p>
      </dgm:t>
    </dgm:pt>
    <dgm:pt modelId="{8362E611-6D32-40BE-B542-894589D6D4E8}" type="sibTrans" cxnId="{EC554900-75D2-4CF4-BB2D-547CC892A437}">
      <dgm:prSet/>
      <dgm:spPr/>
      <dgm:t>
        <a:bodyPr/>
        <a:lstStyle/>
        <a:p>
          <a:endParaRPr lang="en-US"/>
        </a:p>
      </dgm:t>
    </dgm:pt>
    <dgm:pt modelId="{B84FB771-F4F7-40D9-9FEA-B610467A4480}">
      <dgm:prSet phldrT="[Text]" phldr="0"/>
      <dgm:spPr/>
      <dgm:t>
        <a:bodyPr/>
        <a:lstStyle/>
        <a:p>
          <a:r>
            <a:rPr lang="en-US">
              <a:latin typeface="Rockwell Condensed" panose="02060603050405020104"/>
            </a:rPr>
            <a:t>9+</a:t>
          </a:r>
          <a:endParaRPr lang="en-US"/>
        </a:p>
      </dgm:t>
    </dgm:pt>
    <dgm:pt modelId="{8EEE16DE-13C7-4DA2-ADE3-A2CCBADAAEAA}" type="parTrans" cxnId="{E7258463-CBB1-4B3A-8A0D-9DBD6CE7552A}">
      <dgm:prSet/>
      <dgm:spPr/>
      <dgm:t>
        <a:bodyPr/>
        <a:lstStyle/>
        <a:p>
          <a:endParaRPr lang="en-US"/>
        </a:p>
      </dgm:t>
    </dgm:pt>
    <dgm:pt modelId="{6D06932E-5F47-41D6-A2ED-3A69239BBE7C}" type="sibTrans" cxnId="{E7258463-CBB1-4B3A-8A0D-9DBD6CE7552A}">
      <dgm:prSet/>
      <dgm:spPr/>
      <dgm:t>
        <a:bodyPr/>
        <a:lstStyle/>
        <a:p>
          <a:endParaRPr lang="en-US"/>
        </a:p>
      </dgm:t>
    </dgm:pt>
    <dgm:pt modelId="{6BDEB184-E702-44F5-977B-006EA36D3308}">
      <dgm:prSet phldrT="[Text]" phldr="0"/>
      <dgm:spPr/>
      <dgm:t>
        <a:bodyPr/>
        <a:lstStyle/>
        <a:p>
          <a:pPr rtl="0"/>
          <a:r>
            <a:rPr lang="en-US">
              <a:latin typeface="Rockwell Condensed" panose="02060603050405020104"/>
            </a:rPr>
            <a:t>Mild Violence</a:t>
          </a:r>
          <a:endParaRPr lang="en-US"/>
        </a:p>
      </dgm:t>
    </dgm:pt>
    <dgm:pt modelId="{57C21B0F-455B-4CAA-B5EA-844AD7602819}" type="parTrans" cxnId="{6923A2DF-3417-48F4-88BB-8D71B36B88F4}">
      <dgm:prSet/>
      <dgm:spPr/>
      <dgm:t>
        <a:bodyPr/>
        <a:lstStyle/>
        <a:p>
          <a:endParaRPr lang="en-US"/>
        </a:p>
      </dgm:t>
    </dgm:pt>
    <dgm:pt modelId="{53D8478A-7306-4BB3-96C6-A69B62E59776}" type="sibTrans" cxnId="{6923A2DF-3417-48F4-88BB-8D71B36B88F4}">
      <dgm:prSet/>
      <dgm:spPr/>
      <dgm:t>
        <a:bodyPr/>
        <a:lstStyle/>
        <a:p>
          <a:endParaRPr lang="en-US"/>
        </a:p>
      </dgm:t>
    </dgm:pt>
    <dgm:pt modelId="{49B73491-1A41-4CB1-B479-4099F4215309}">
      <dgm:prSet phldrT="[Text]" phldr="0"/>
      <dgm:spPr/>
      <dgm:t>
        <a:bodyPr/>
        <a:lstStyle/>
        <a:p>
          <a:pPr rtl="0"/>
          <a:r>
            <a:rPr lang="en-US">
              <a:latin typeface="Rockwell Condensed" panose="02060603050405020104"/>
            </a:rPr>
            <a:t>Light Unrealistic Blood</a:t>
          </a:r>
          <a:endParaRPr lang="en-US"/>
        </a:p>
      </dgm:t>
    </dgm:pt>
    <dgm:pt modelId="{F18A08CE-06B5-448E-8609-33AFA173CFD9}" type="parTrans" cxnId="{2C6D31E5-B233-4710-BE08-D56640AB9DD0}">
      <dgm:prSet/>
      <dgm:spPr/>
      <dgm:t>
        <a:bodyPr/>
        <a:lstStyle/>
        <a:p>
          <a:endParaRPr lang="en-US"/>
        </a:p>
      </dgm:t>
    </dgm:pt>
    <dgm:pt modelId="{24748333-5879-4599-B1BE-0DC05334065F}" type="sibTrans" cxnId="{2C6D31E5-B233-4710-BE08-D56640AB9DD0}">
      <dgm:prSet/>
      <dgm:spPr/>
      <dgm:t>
        <a:bodyPr/>
        <a:lstStyle/>
        <a:p>
          <a:endParaRPr lang="en-US"/>
        </a:p>
      </dgm:t>
    </dgm:pt>
    <dgm:pt modelId="{C33D581B-DF2C-4A81-B84C-DB4B97587CB0}">
      <dgm:prSet phldrT="[Text]" phldr="0"/>
      <dgm:spPr/>
      <dgm:t>
        <a:bodyPr/>
        <a:lstStyle/>
        <a:p>
          <a:r>
            <a:rPr lang="en-US">
              <a:latin typeface="Rockwell Condensed" panose="02060603050405020104"/>
            </a:rPr>
            <a:t>13+</a:t>
          </a:r>
          <a:endParaRPr lang="en-US"/>
        </a:p>
      </dgm:t>
    </dgm:pt>
    <dgm:pt modelId="{DAB92501-4245-4718-A19B-962DAB78C2AF}" type="parTrans" cxnId="{9919AB73-E09A-434B-B4B7-AC6D890D686A}">
      <dgm:prSet/>
      <dgm:spPr/>
      <dgm:t>
        <a:bodyPr/>
        <a:lstStyle/>
        <a:p>
          <a:endParaRPr lang="en-US"/>
        </a:p>
      </dgm:t>
    </dgm:pt>
    <dgm:pt modelId="{48616991-712B-4007-AF81-ACC4D4419174}" type="sibTrans" cxnId="{9919AB73-E09A-434B-B4B7-AC6D890D686A}">
      <dgm:prSet/>
      <dgm:spPr/>
      <dgm:t>
        <a:bodyPr/>
        <a:lstStyle/>
        <a:p>
          <a:endParaRPr lang="en-US"/>
        </a:p>
      </dgm:t>
    </dgm:pt>
    <dgm:pt modelId="{6D670BF0-95C8-4DEF-871C-01A1F22E5EAA}">
      <dgm:prSet phldrT="[Text]" phldr="0"/>
      <dgm:spPr/>
      <dgm:t>
        <a:bodyPr/>
        <a:lstStyle/>
        <a:p>
          <a:pPr rtl="0"/>
          <a:r>
            <a:rPr lang="en-US">
              <a:latin typeface="Rockwell Condensed" panose="02060603050405020104"/>
            </a:rPr>
            <a:t>Frequent Moderate Violence</a:t>
          </a:r>
          <a:endParaRPr lang="en-US"/>
        </a:p>
      </dgm:t>
    </dgm:pt>
    <dgm:pt modelId="{69142C0F-228D-48B3-AC69-74490608EBDC}" type="parTrans" cxnId="{EFE7AB76-6BA2-43A4-90C3-6B58A3B2D72C}">
      <dgm:prSet/>
      <dgm:spPr/>
      <dgm:t>
        <a:bodyPr/>
        <a:lstStyle/>
        <a:p>
          <a:endParaRPr lang="en-US"/>
        </a:p>
      </dgm:t>
    </dgm:pt>
    <dgm:pt modelId="{FD18C65B-8A81-4E29-9B11-A5429B39CF48}" type="sibTrans" cxnId="{EFE7AB76-6BA2-43A4-90C3-6B58A3B2D72C}">
      <dgm:prSet/>
      <dgm:spPr/>
      <dgm:t>
        <a:bodyPr/>
        <a:lstStyle/>
        <a:p>
          <a:endParaRPr lang="en-US"/>
        </a:p>
      </dgm:t>
    </dgm:pt>
    <dgm:pt modelId="{DB312AED-B039-4F65-BF89-FEBDD7FA0D0B}">
      <dgm:prSet phldrT="[Text]" phldr="0"/>
      <dgm:spPr/>
      <dgm:t>
        <a:bodyPr/>
        <a:lstStyle/>
        <a:p>
          <a:pPr rtl="0"/>
          <a:r>
            <a:rPr lang="en-US">
              <a:latin typeface="Rockwell Condensed" panose="02060603050405020104"/>
            </a:rPr>
            <a:t>Realistic Blood</a:t>
          </a:r>
          <a:endParaRPr lang="en-US"/>
        </a:p>
      </dgm:t>
    </dgm:pt>
    <dgm:pt modelId="{EF60D589-8140-460C-A7EE-FCD4DBF6A3ED}" type="parTrans" cxnId="{FE807367-D1AA-4C2A-A9B8-EFF03CE036A4}">
      <dgm:prSet/>
      <dgm:spPr/>
      <dgm:t>
        <a:bodyPr/>
        <a:lstStyle/>
        <a:p>
          <a:endParaRPr lang="en-US"/>
        </a:p>
      </dgm:t>
    </dgm:pt>
    <dgm:pt modelId="{922890DF-74F0-4273-944E-BA4774812E8A}" type="sibTrans" cxnId="{FE807367-D1AA-4C2A-A9B8-EFF03CE036A4}">
      <dgm:prSet/>
      <dgm:spPr/>
      <dgm:t>
        <a:bodyPr/>
        <a:lstStyle/>
        <a:p>
          <a:endParaRPr lang="en-US"/>
        </a:p>
      </dgm:t>
    </dgm:pt>
    <dgm:pt modelId="{DB20CA1F-78EF-42FA-92B4-D1671621C9C0}" type="pres">
      <dgm:prSet presAssocID="{22C20DBD-49AB-4506-A457-F32E297C87C7}" presName="theList" presStyleCnt="0">
        <dgm:presLayoutVars>
          <dgm:dir/>
          <dgm:animLvl val="lvl"/>
          <dgm:resizeHandles val="exact"/>
        </dgm:presLayoutVars>
      </dgm:prSet>
      <dgm:spPr/>
    </dgm:pt>
    <dgm:pt modelId="{44AA835B-D9FA-428C-89EF-42FF85406F2A}" type="pres">
      <dgm:prSet presAssocID="{013DE96C-3B19-4776-AC3F-C857AA82410D}" presName="compNode" presStyleCnt="0"/>
      <dgm:spPr/>
    </dgm:pt>
    <dgm:pt modelId="{C3BE2FCD-A186-473C-8C42-29F99D3BD6A9}" type="pres">
      <dgm:prSet presAssocID="{013DE96C-3B19-4776-AC3F-C857AA82410D}" presName="aNode" presStyleLbl="bgShp" presStyleIdx="0" presStyleCnt="3"/>
      <dgm:spPr/>
    </dgm:pt>
    <dgm:pt modelId="{6F07EFEA-9EEF-443F-8800-B6DDF31C2604}" type="pres">
      <dgm:prSet presAssocID="{013DE96C-3B19-4776-AC3F-C857AA82410D}" presName="textNode" presStyleLbl="bgShp" presStyleIdx="0" presStyleCnt="3"/>
      <dgm:spPr/>
    </dgm:pt>
    <dgm:pt modelId="{052014E2-8CDE-49E4-B41D-8623FB8D6260}" type="pres">
      <dgm:prSet presAssocID="{013DE96C-3B19-4776-AC3F-C857AA82410D}" presName="compChildNode" presStyleCnt="0"/>
      <dgm:spPr/>
    </dgm:pt>
    <dgm:pt modelId="{49F3FE70-4A8D-406C-952B-28F21E1E16FA}" type="pres">
      <dgm:prSet presAssocID="{013DE96C-3B19-4776-AC3F-C857AA82410D}" presName="theInnerList" presStyleCnt="0"/>
      <dgm:spPr/>
    </dgm:pt>
    <dgm:pt modelId="{BA5CA597-2E21-4DA6-83F5-7929BD714A57}" type="pres">
      <dgm:prSet presAssocID="{F1F31E28-126A-4BD8-9349-BB2F9382123D}" presName="childNode" presStyleLbl="node1" presStyleIdx="0" presStyleCnt="6">
        <dgm:presLayoutVars>
          <dgm:bulletEnabled val="1"/>
        </dgm:presLayoutVars>
      </dgm:prSet>
      <dgm:spPr/>
    </dgm:pt>
    <dgm:pt modelId="{14B791B4-20E1-40D8-9C74-9E3B28C1C8B6}" type="pres">
      <dgm:prSet presAssocID="{F1F31E28-126A-4BD8-9349-BB2F9382123D}" presName="aSpace2" presStyleCnt="0"/>
      <dgm:spPr/>
    </dgm:pt>
    <dgm:pt modelId="{30CDC18B-7008-481E-8F93-B65CC022567A}" type="pres">
      <dgm:prSet presAssocID="{E58DB1FD-AF71-40E6-B3B5-0FCD14B76E2C}" presName="childNode" presStyleLbl="node1" presStyleIdx="1" presStyleCnt="6">
        <dgm:presLayoutVars>
          <dgm:bulletEnabled val="1"/>
        </dgm:presLayoutVars>
      </dgm:prSet>
      <dgm:spPr/>
    </dgm:pt>
    <dgm:pt modelId="{3620C10C-7CBB-437D-9E3C-51F81844F0AC}" type="pres">
      <dgm:prSet presAssocID="{013DE96C-3B19-4776-AC3F-C857AA82410D}" presName="aSpace" presStyleCnt="0"/>
      <dgm:spPr/>
    </dgm:pt>
    <dgm:pt modelId="{FB8F7C0D-17D4-4480-86C5-BA4D5AD1B4B1}" type="pres">
      <dgm:prSet presAssocID="{B84FB771-F4F7-40D9-9FEA-B610467A4480}" presName="compNode" presStyleCnt="0"/>
      <dgm:spPr/>
    </dgm:pt>
    <dgm:pt modelId="{15B26E5E-9DCA-4A7A-94E7-6556C65CEEB0}" type="pres">
      <dgm:prSet presAssocID="{B84FB771-F4F7-40D9-9FEA-B610467A4480}" presName="aNode" presStyleLbl="bgShp" presStyleIdx="1" presStyleCnt="3"/>
      <dgm:spPr/>
    </dgm:pt>
    <dgm:pt modelId="{F8FE1110-D112-4057-A712-C9E859506651}" type="pres">
      <dgm:prSet presAssocID="{B84FB771-F4F7-40D9-9FEA-B610467A4480}" presName="textNode" presStyleLbl="bgShp" presStyleIdx="1" presStyleCnt="3"/>
      <dgm:spPr/>
    </dgm:pt>
    <dgm:pt modelId="{18162A47-262A-4CA7-B626-7219C114D01F}" type="pres">
      <dgm:prSet presAssocID="{B84FB771-F4F7-40D9-9FEA-B610467A4480}" presName="compChildNode" presStyleCnt="0"/>
      <dgm:spPr/>
    </dgm:pt>
    <dgm:pt modelId="{43BC0A24-EF57-4AE8-B3CA-66CF3EB623E7}" type="pres">
      <dgm:prSet presAssocID="{B84FB771-F4F7-40D9-9FEA-B610467A4480}" presName="theInnerList" presStyleCnt="0"/>
      <dgm:spPr/>
    </dgm:pt>
    <dgm:pt modelId="{A1D5660E-FB18-4406-B76D-3BE2276F4820}" type="pres">
      <dgm:prSet presAssocID="{6BDEB184-E702-44F5-977B-006EA36D3308}" presName="childNode" presStyleLbl="node1" presStyleIdx="2" presStyleCnt="6">
        <dgm:presLayoutVars>
          <dgm:bulletEnabled val="1"/>
        </dgm:presLayoutVars>
      </dgm:prSet>
      <dgm:spPr/>
    </dgm:pt>
    <dgm:pt modelId="{2FF86276-ABE8-4865-B418-8EC605F2897C}" type="pres">
      <dgm:prSet presAssocID="{6BDEB184-E702-44F5-977B-006EA36D3308}" presName="aSpace2" presStyleCnt="0"/>
      <dgm:spPr/>
    </dgm:pt>
    <dgm:pt modelId="{2CAD3D03-7253-4899-8572-A4F307A292E7}" type="pres">
      <dgm:prSet presAssocID="{49B73491-1A41-4CB1-B479-4099F4215309}" presName="childNode" presStyleLbl="node1" presStyleIdx="3" presStyleCnt="6">
        <dgm:presLayoutVars>
          <dgm:bulletEnabled val="1"/>
        </dgm:presLayoutVars>
      </dgm:prSet>
      <dgm:spPr/>
    </dgm:pt>
    <dgm:pt modelId="{E54C1E2B-C1D4-4F3D-8799-0DEE08BEF3A1}" type="pres">
      <dgm:prSet presAssocID="{B84FB771-F4F7-40D9-9FEA-B610467A4480}" presName="aSpace" presStyleCnt="0"/>
      <dgm:spPr/>
    </dgm:pt>
    <dgm:pt modelId="{BD88B7C1-012C-49D9-B3EB-E1A41E0ED58F}" type="pres">
      <dgm:prSet presAssocID="{C33D581B-DF2C-4A81-B84C-DB4B97587CB0}" presName="compNode" presStyleCnt="0"/>
      <dgm:spPr/>
    </dgm:pt>
    <dgm:pt modelId="{D5D845E3-D02B-4726-88CD-B5AC1EA1B175}" type="pres">
      <dgm:prSet presAssocID="{C33D581B-DF2C-4A81-B84C-DB4B97587CB0}" presName="aNode" presStyleLbl="bgShp" presStyleIdx="2" presStyleCnt="3"/>
      <dgm:spPr/>
    </dgm:pt>
    <dgm:pt modelId="{424ED453-A9A2-4047-AB27-C8BFE30596C3}" type="pres">
      <dgm:prSet presAssocID="{C33D581B-DF2C-4A81-B84C-DB4B97587CB0}" presName="textNode" presStyleLbl="bgShp" presStyleIdx="2" presStyleCnt="3"/>
      <dgm:spPr/>
    </dgm:pt>
    <dgm:pt modelId="{6CDED3A8-6160-4C6C-B46E-8DD589DE871F}" type="pres">
      <dgm:prSet presAssocID="{C33D581B-DF2C-4A81-B84C-DB4B97587CB0}" presName="compChildNode" presStyleCnt="0"/>
      <dgm:spPr/>
    </dgm:pt>
    <dgm:pt modelId="{08589DD1-7418-46FD-998E-2418071A07C2}" type="pres">
      <dgm:prSet presAssocID="{C33D581B-DF2C-4A81-B84C-DB4B97587CB0}" presName="theInnerList" presStyleCnt="0"/>
      <dgm:spPr/>
    </dgm:pt>
    <dgm:pt modelId="{BEB428A7-4ED2-45F2-B44C-7205D2D2B935}" type="pres">
      <dgm:prSet presAssocID="{6D670BF0-95C8-4DEF-871C-01A1F22E5EAA}" presName="childNode" presStyleLbl="node1" presStyleIdx="4" presStyleCnt="6">
        <dgm:presLayoutVars>
          <dgm:bulletEnabled val="1"/>
        </dgm:presLayoutVars>
      </dgm:prSet>
      <dgm:spPr/>
    </dgm:pt>
    <dgm:pt modelId="{8F47D3E9-0A81-4D99-9946-0329048C32C1}" type="pres">
      <dgm:prSet presAssocID="{6D670BF0-95C8-4DEF-871C-01A1F22E5EAA}" presName="aSpace2" presStyleCnt="0"/>
      <dgm:spPr/>
    </dgm:pt>
    <dgm:pt modelId="{5683564D-ABD8-4282-A46E-4A83FE940DC3}" type="pres">
      <dgm:prSet presAssocID="{DB312AED-B039-4F65-BF89-FEBDD7FA0D0B}" presName="childNode" presStyleLbl="node1" presStyleIdx="5" presStyleCnt="6">
        <dgm:presLayoutVars>
          <dgm:bulletEnabled val="1"/>
        </dgm:presLayoutVars>
      </dgm:prSet>
      <dgm:spPr/>
    </dgm:pt>
  </dgm:ptLst>
  <dgm:cxnLst>
    <dgm:cxn modelId="{EC554900-75D2-4CF4-BB2D-547CC892A437}" srcId="{013DE96C-3B19-4776-AC3F-C857AA82410D}" destId="{E58DB1FD-AF71-40E6-B3B5-0FCD14B76E2C}" srcOrd="1" destOrd="0" parTransId="{CAF28783-F7F7-4A2B-9AEA-1D77F0A28C85}" sibTransId="{8362E611-6D32-40BE-B542-894589D6D4E8}"/>
    <dgm:cxn modelId="{CF40EF26-A5DF-4829-873B-B15B9804CE71}" type="presOf" srcId="{22C20DBD-49AB-4506-A457-F32E297C87C7}" destId="{DB20CA1F-78EF-42FA-92B4-D1671621C9C0}" srcOrd="0" destOrd="0" presId="urn:microsoft.com/office/officeart/2005/8/layout/lProcess2"/>
    <dgm:cxn modelId="{3BC8513D-8494-4B77-A924-7B57616D96D9}" srcId="{013DE96C-3B19-4776-AC3F-C857AA82410D}" destId="{F1F31E28-126A-4BD8-9349-BB2F9382123D}" srcOrd="0" destOrd="0" parTransId="{91BF8B80-CE25-4B59-BB20-DDC65A1BF68B}" sibTransId="{C2E30B54-6513-4478-BAFE-410DA63209B5}"/>
    <dgm:cxn modelId="{A0577E5C-889B-4C4A-9611-C56364772790}" type="presOf" srcId="{E58DB1FD-AF71-40E6-B3B5-0FCD14B76E2C}" destId="{30CDC18B-7008-481E-8F93-B65CC022567A}" srcOrd="0" destOrd="0" presId="urn:microsoft.com/office/officeart/2005/8/layout/lProcess2"/>
    <dgm:cxn modelId="{E7258463-CBB1-4B3A-8A0D-9DBD6CE7552A}" srcId="{22C20DBD-49AB-4506-A457-F32E297C87C7}" destId="{B84FB771-F4F7-40D9-9FEA-B610467A4480}" srcOrd="1" destOrd="0" parTransId="{8EEE16DE-13C7-4DA2-ADE3-A2CCBADAAEAA}" sibTransId="{6D06932E-5F47-41D6-A2ED-3A69239BBE7C}"/>
    <dgm:cxn modelId="{FE807367-D1AA-4C2A-A9B8-EFF03CE036A4}" srcId="{C33D581B-DF2C-4A81-B84C-DB4B97587CB0}" destId="{DB312AED-B039-4F65-BF89-FEBDD7FA0D0B}" srcOrd="1" destOrd="0" parTransId="{EF60D589-8140-460C-A7EE-FCD4DBF6A3ED}" sibTransId="{922890DF-74F0-4273-944E-BA4774812E8A}"/>
    <dgm:cxn modelId="{0F744F48-32C1-4501-9665-57388B226307}" type="presOf" srcId="{DB312AED-B039-4F65-BF89-FEBDD7FA0D0B}" destId="{5683564D-ABD8-4282-A46E-4A83FE940DC3}" srcOrd="0" destOrd="0" presId="urn:microsoft.com/office/officeart/2005/8/layout/lProcess2"/>
    <dgm:cxn modelId="{4F1C5368-A8E1-4FE2-8499-9D53F25BE091}" srcId="{22C20DBD-49AB-4506-A457-F32E297C87C7}" destId="{013DE96C-3B19-4776-AC3F-C857AA82410D}" srcOrd="0" destOrd="0" parTransId="{48AC0F01-D29B-4044-9736-9134BCC7358B}" sibTransId="{F5D4EB73-EE6D-4325-B6B4-30D90C6BFB3F}"/>
    <dgm:cxn modelId="{EAF6584C-8474-4987-BB2E-89C33E318E11}" type="presOf" srcId="{C33D581B-DF2C-4A81-B84C-DB4B97587CB0}" destId="{D5D845E3-D02B-4726-88CD-B5AC1EA1B175}" srcOrd="0" destOrd="0" presId="urn:microsoft.com/office/officeart/2005/8/layout/lProcess2"/>
    <dgm:cxn modelId="{EA1FA44C-FBD2-42CA-8E1B-425E1F5768B2}" type="presOf" srcId="{B84FB771-F4F7-40D9-9FEA-B610467A4480}" destId="{F8FE1110-D112-4057-A712-C9E859506651}" srcOrd="1" destOrd="0" presId="urn:microsoft.com/office/officeart/2005/8/layout/lProcess2"/>
    <dgm:cxn modelId="{9919AB73-E09A-434B-B4B7-AC6D890D686A}" srcId="{22C20DBD-49AB-4506-A457-F32E297C87C7}" destId="{C33D581B-DF2C-4A81-B84C-DB4B97587CB0}" srcOrd="2" destOrd="0" parTransId="{DAB92501-4245-4718-A19B-962DAB78C2AF}" sibTransId="{48616991-712B-4007-AF81-ACC4D4419174}"/>
    <dgm:cxn modelId="{83D6DC54-6312-4581-9B72-5A0F1BCE87C6}" type="presOf" srcId="{C33D581B-DF2C-4A81-B84C-DB4B97587CB0}" destId="{424ED453-A9A2-4047-AB27-C8BFE30596C3}" srcOrd="1" destOrd="0" presId="urn:microsoft.com/office/officeart/2005/8/layout/lProcess2"/>
    <dgm:cxn modelId="{EFE7AB76-6BA2-43A4-90C3-6B58A3B2D72C}" srcId="{C33D581B-DF2C-4A81-B84C-DB4B97587CB0}" destId="{6D670BF0-95C8-4DEF-871C-01A1F22E5EAA}" srcOrd="0" destOrd="0" parTransId="{69142C0F-228D-48B3-AC69-74490608EBDC}" sibTransId="{FD18C65B-8A81-4E29-9B11-A5429B39CF48}"/>
    <dgm:cxn modelId="{3EC0DD82-415A-4BD0-95B1-DEDBC919DE5E}" type="presOf" srcId="{013DE96C-3B19-4776-AC3F-C857AA82410D}" destId="{6F07EFEA-9EEF-443F-8800-B6DDF31C2604}" srcOrd="1" destOrd="0" presId="urn:microsoft.com/office/officeart/2005/8/layout/lProcess2"/>
    <dgm:cxn modelId="{92C555A0-58D3-4C99-A6A9-B1A21C0C5234}" type="presOf" srcId="{013DE96C-3B19-4776-AC3F-C857AA82410D}" destId="{C3BE2FCD-A186-473C-8C42-29F99D3BD6A9}" srcOrd="0" destOrd="0" presId="urn:microsoft.com/office/officeart/2005/8/layout/lProcess2"/>
    <dgm:cxn modelId="{F247BBA7-027D-4969-87F3-E1EA021AEB75}" type="presOf" srcId="{49B73491-1A41-4CB1-B479-4099F4215309}" destId="{2CAD3D03-7253-4899-8572-A4F307A292E7}" srcOrd="0" destOrd="0" presId="urn:microsoft.com/office/officeart/2005/8/layout/lProcess2"/>
    <dgm:cxn modelId="{FD0DDCAE-DCF4-4A4F-92E8-E2DD489F1830}" type="presOf" srcId="{6BDEB184-E702-44F5-977B-006EA36D3308}" destId="{A1D5660E-FB18-4406-B76D-3BE2276F4820}" srcOrd="0" destOrd="0" presId="urn:microsoft.com/office/officeart/2005/8/layout/lProcess2"/>
    <dgm:cxn modelId="{C851C2C6-5CDE-47E3-A943-F7F5BF589C98}" type="presOf" srcId="{6D670BF0-95C8-4DEF-871C-01A1F22E5EAA}" destId="{BEB428A7-4ED2-45F2-B44C-7205D2D2B935}" srcOrd="0" destOrd="0" presId="urn:microsoft.com/office/officeart/2005/8/layout/lProcess2"/>
    <dgm:cxn modelId="{31574FCF-79C7-4387-AAEF-2486FC7960F0}" type="presOf" srcId="{F1F31E28-126A-4BD8-9349-BB2F9382123D}" destId="{BA5CA597-2E21-4DA6-83F5-7929BD714A57}" srcOrd="0" destOrd="0" presId="urn:microsoft.com/office/officeart/2005/8/layout/lProcess2"/>
    <dgm:cxn modelId="{6923A2DF-3417-48F4-88BB-8D71B36B88F4}" srcId="{B84FB771-F4F7-40D9-9FEA-B610467A4480}" destId="{6BDEB184-E702-44F5-977B-006EA36D3308}" srcOrd="0" destOrd="0" parTransId="{57C21B0F-455B-4CAA-B5EA-844AD7602819}" sibTransId="{53D8478A-7306-4BB3-96C6-A69B62E59776}"/>
    <dgm:cxn modelId="{A207D8E0-FD59-49B3-BE14-973C0FB7C61E}" type="presOf" srcId="{B84FB771-F4F7-40D9-9FEA-B610467A4480}" destId="{15B26E5E-9DCA-4A7A-94E7-6556C65CEEB0}" srcOrd="0" destOrd="0" presId="urn:microsoft.com/office/officeart/2005/8/layout/lProcess2"/>
    <dgm:cxn modelId="{2C6D31E5-B233-4710-BE08-D56640AB9DD0}" srcId="{B84FB771-F4F7-40D9-9FEA-B610467A4480}" destId="{49B73491-1A41-4CB1-B479-4099F4215309}" srcOrd="1" destOrd="0" parTransId="{F18A08CE-06B5-448E-8609-33AFA173CFD9}" sibTransId="{24748333-5879-4599-B1BE-0DC05334065F}"/>
    <dgm:cxn modelId="{29706BC4-4A9A-4F34-A9FC-244FAB74FDEB}" type="presParOf" srcId="{DB20CA1F-78EF-42FA-92B4-D1671621C9C0}" destId="{44AA835B-D9FA-428C-89EF-42FF85406F2A}" srcOrd="0" destOrd="0" presId="urn:microsoft.com/office/officeart/2005/8/layout/lProcess2"/>
    <dgm:cxn modelId="{5247140F-2DAF-41EB-A86F-64A109F97E22}" type="presParOf" srcId="{44AA835B-D9FA-428C-89EF-42FF85406F2A}" destId="{C3BE2FCD-A186-473C-8C42-29F99D3BD6A9}" srcOrd="0" destOrd="0" presId="urn:microsoft.com/office/officeart/2005/8/layout/lProcess2"/>
    <dgm:cxn modelId="{AA12C267-CC86-4AA7-B6D9-F418755EDB89}" type="presParOf" srcId="{44AA835B-D9FA-428C-89EF-42FF85406F2A}" destId="{6F07EFEA-9EEF-443F-8800-B6DDF31C2604}" srcOrd="1" destOrd="0" presId="urn:microsoft.com/office/officeart/2005/8/layout/lProcess2"/>
    <dgm:cxn modelId="{024B585D-E60E-4765-ABB5-A1EAE1DC9FEB}" type="presParOf" srcId="{44AA835B-D9FA-428C-89EF-42FF85406F2A}" destId="{052014E2-8CDE-49E4-B41D-8623FB8D6260}" srcOrd="2" destOrd="0" presId="urn:microsoft.com/office/officeart/2005/8/layout/lProcess2"/>
    <dgm:cxn modelId="{13F3D3AB-7D74-4D11-989E-8446C2E51B23}" type="presParOf" srcId="{052014E2-8CDE-49E4-B41D-8623FB8D6260}" destId="{49F3FE70-4A8D-406C-952B-28F21E1E16FA}" srcOrd="0" destOrd="0" presId="urn:microsoft.com/office/officeart/2005/8/layout/lProcess2"/>
    <dgm:cxn modelId="{DA481C8A-8028-4DA2-8114-F9327B64A445}" type="presParOf" srcId="{49F3FE70-4A8D-406C-952B-28F21E1E16FA}" destId="{BA5CA597-2E21-4DA6-83F5-7929BD714A57}" srcOrd="0" destOrd="0" presId="urn:microsoft.com/office/officeart/2005/8/layout/lProcess2"/>
    <dgm:cxn modelId="{2385D9CB-C07F-48B9-8B67-0F8D7E8F8C37}" type="presParOf" srcId="{49F3FE70-4A8D-406C-952B-28F21E1E16FA}" destId="{14B791B4-20E1-40D8-9C74-9E3B28C1C8B6}" srcOrd="1" destOrd="0" presId="urn:microsoft.com/office/officeart/2005/8/layout/lProcess2"/>
    <dgm:cxn modelId="{A95CED10-2A89-4668-8C51-B67DDFF9F768}" type="presParOf" srcId="{49F3FE70-4A8D-406C-952B-28F21E1E16FA}" destId="{30CDC18B-7008-481E-8F93-B65CC022567A}" srcOrd="2" destOrd="0" presId="urn:microsoft.com/office/officeart/2005/8/layout/lProcess2"/>
    <dgm:cxn modelId="{2EECC93A-DF8C-4D4D-9BF0-5210E8697A9C}" type="presParOf" srcId="{DB20CA1F-78EF-42FA-92B4-D1671621C9C0}" destId="{3620C10C-7CBB-437D-9E3C-51F81844F0AC}" srcOrd="1" destOrd="0" presId="urn:microsoft.com/office/officeart/2005/8/layout/lProcess2"/>
    <dgm:cxn modelId="{B53C8B4D-8EAB-411F-919A-2DEFA6156B49}" type="presParOf" srcId="{DB20CA1F-78EF-42FA-92B4-D1671621C9C0}" destId="{FB8F7C0D-17D4-4480-86C5-BA4D5AD1B4B1}" srcOrd="2" destOrd="0" presId="urn:microsoft.com/office/officeart/2005/8/layout/lProcess2"/>
    <dgm:cxn modelId="{D1658159-FB02-4054-AB04-447FBFEBD66D}" type="presParOf" srcId="{FB8F7C0D-17D4-4480-86C5-BA4D5AD1B4B1}" destId="{15B26E5E-9DCA-4A7A-94E7-6556C65CEEB0}" srcOrd="0" destOrd="0" presId="urn:microsoft.com/office/officeart/2005/8/layout/lProcess2"/>
    <dgm:cxn modelId="{A219EFB9-4C67-4C5D-98DB-3C4AE19B648B}" type="presParOf" srcId="{FB8F7C0D-17D4-4480-86C5-BA4D5AD1B4B1}" destId="{F8FE1110-D112-4057-A712-C9E859506651}" srcOrd="1" destOrd="0" presId="urn:microsoft.com/office/officeart/2005/8/layout/lProcess2"/>
    <dgm:cxn modelId="{5C202239-81B9-4548-820F-282345B3E0F2}" type="presParOf" srcId="{FB8F7C0D-17D4-4480-86C5-BA4D5AD1B4B1}" destId="{18162A47-262A-4CA7-B626-7219C114D01F}" srcOrd="2" destOrd="0" presId="urn:microsoft.com/office/officeart/2005/8/layout/lProcess2"/>
    <dgm:cxn modelId="{FD78E1D5-F7D5-455D-BF38-BD5A544C25E6}" type="presParOf" srcId="{18162A47-262A-4CA7-B626-7219C114D01F}" destId="{43BC0A24-EF57-4AE8-B3CA-66CF3EB623E7}" srcOrd="0" destOrd="0" presId="urn:microsoft.com/office/officeart/2005/8/layout/lProcess2"/>
    <dgm:cxn modelId="{DC336774-B984-4F96-ABA0-0E6D889DE3B0}" type="presParOf" srcId="{43BC0A24-EF57-4AE8-B3CA-66CF3EB623E7}" destId="{A1D5660E-FB18-4406-B76D-3BE2276F4820}" srcOrd="0" destOrd="0" presId="urn:microsoft.com/office/officeart/2005/8/layout/lProcess2"/>
    <dgm:cxn modelId="{26DFDE20-2376-4020-978C-0FB236531D92}" type="presParOf" srcId="{43BC0A24-EF57-4AE8-B3CA-66CF3EB623E7}" destId="{2FF86276-ABE8-4865-B418-8EC605F2897C}" srcOrd="1" destOrd="0" presId="urn:microsoft.com/office/officeart/2005/8/layout/lProcess2"/>
    <dgm:cxn modelId="{5E6C50BB-CDD9-4537-941A-2B9758C6A935}" type="presParOf" srcId="{43BC0A24-EF57-4AE8-B3CA-66CF3EB623E7}" destId="{2CAD3D03-7253-4899-8572-A4F307A292E7}" srcOrd="2" destOrd="0" presId="urn:microsoft.com/office/officeart/2005/8/layout/lProcess2"/>
    <dgm:cxn modelId="{E7C14198-C037-4869-8322-3B3C0038C863}" type="presParOf" srcId="{DB20CA1F-78EF-42FA-92B4-D1671621C9C0}" destId="{E54C1E2B-C1D4-4F3D-8799-0DEE08BEF3A1}" srcOrd="3" destOrd="0" presId="urn:microsoft.com/office/officeart/2005/8/layout/lProcess2"/>
    <dgm:cxn modelId="{ADDB53FF-8FE0-4E15-83A8-106B206237D1}" type="presParOf" srcId="{DB20CA1F-78EF-42FA-92B4-D1671621C9C0}" destId="{BD88B7C1-012C-49D9-B3EB-E1A41E0ED58F}" srcOrd="4" destOrd="0" presId="urn:microsoft.com/office/officeart/2005/8/layout/lProcess2"/>
    <dgm:cxn modelId="{E6BCB149-FBDB-4BD7-9A09-F10959D3E500}" type="presParOf" srcId="{BD88B7C1-012C-49D9-B3EB-E1A41E0ED58F}" destId="{D5D845E3-D02B-4726-88CD-B5AC1EA1B175}" srcOrd="0" destOrd="0" presId="urn:microsoft.com/office/officeart/2005/8/layout/lProcess2"/>
    <dgm:cxn modelId="{E494BC91-4326-48E2-AACD-BD80FB61E28E}" type="presParOf" srcId="{BD88B7C1-012C-49D9-B3EB-E1A41E0ED58F}" destId="{424ED453-A9A2-4047-AB27-C8BFE30596C3}" srcOrd="1" destOrd="0" presId="urn:microsoft.com/office/officeart/2005/8/layout/lProcess2"/>
    <dgm:cxn modelId="{FD5C2FF4-3311-4C63-8619-005D87E8BC17}" type="presParOf" srcId="{BD88B7C1-012C-49D9-B3EB-E1A41E0ED58F}" destId="{6CDED3A8-6160-4C6C-B46E-8DD589DE871F}" srcOrd="2" destOrd="0" presId="urn:microsoft.com/office/officeart/2005/8/layout/lProcess2"/>
    <dgm:cxn modelId="{96A137B1-7B48-4674-949E-D1794FC86AB6}" type="presParOf" srcId="{6CDED3A8-6160-4C6C-B46E-8DD589DE871F}" destId="{08589DD1-7418-46FD-998E-2418071A07C2}" srcOrd="0" destOrd="0" presId="urn:microsoft.com/office/officeart/2005/8/layout/lProcess2"/>
    <dgm:cxn modelId="{99105D72-B661-41D0-9E06-A2CD76D3BDFA}" type="presParOf" srcId="{08589DD1-7418-46FD-998E-2418071A07C2}" destId="{BEB428A7-4ED2-45F2-B44C-7205D2D2B935}" srcOrd="0" destOrd="0" presId="urn:microsoft.com/office/officeart/2005/8/layout/lProcess2"/>
    <dgm:cxn modelId="{47FFEFF0-E3DA-4BC1-96E3-0567780CBCD9}" type="presParOf" srcId="{08589DD1-7418-46FD-998E-2418071A07C2}" destId="{8F47D3E9-0A81-4D99-9946-0329048C32C1}" srcOrd="1" destOrd="0" presId="urn:microsoft.com/office/officeart/2005/8/layout/lProcess2"/>
    <dgm:cxn modelId="{ACC609A7-CAC3-4555-9EC4-B53FB8942854}" type="presParOf" srcId="{08589DD1-7418-46FD-998E-2418071A07C2}" destId="{5683564D-ABD8-4282-A46E-4A83FE940DC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DE2BAA-E57C-4543-B71E-6C0560B40CA9}"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BE34CF86-4D7E-4342-9751-6A50FD10EA9A}">
      <dgm:prSet phldrT="[Text]" phldr="0"/>
      <dgm:spPr/>
      <dgm:t>
        <a:bodyPr/>
        <a:lstStyle/>
        <a:p>
          <a:pPr>
            <a:defRPr b="1"/>
          </a:pPr>
          <a:r>
            <a:rPr lang="en-US">
              <a:latin typeface="Rockwell Condensed" panose="02060603050405020104"/>
            </a:rPr>
            <a:t>2004</a:t>
          </a:r>
          <a:endParaRPr lang="en-US"/>
        </a:p>
      </dgm:t>
    </dgm:pt>
    <dgm:pt modelId="{484070CC-0AF7-43B3-B2F4-91A660D8AC40}" type="parTrans" cxnId="{7B7230EF-3146-428E-B4B2-FA8B6DB5FE3D}">
      <dgm:prSet/>
      <dgm:spPr/>
      <dgm:t>
        <a:bodyPr/>
        <a:lstStyle/>
        <a:p>
          <a:endParaRPr lang="en-US"/>
        </a:p>
      </dgm:t>
    </dgm:pt>
    <dgm:pt modelId="{4D8C16AE-4236-4B8D-B900-8775D699FB78}" type="sibTrans" cxnId="{7B7230EF-3146-428E-B4B2-FA8B6DB5FE3D}">
      <dgm:prSet/>
      <dgm:spPr/>
      <dgm:t>
        <a:bodyPr/>
        <a:lstStyle/>
        <a:p>
          <a:endParaRPr lang="en-US"/>
        </a:p>
      </dgm:t>
    </dgm:pt>
    <dgm:pt modelId="{EEC03679-40A9-4EC4-BB45-641E04340F2A}">
      <dgm:prSet phldrT="[Text]" phldr="0"/>
      <dgm:spPr/>
      <dgm:t>
        <a:bodyPr/>
        <a:lstStyle/>
        <a:p>
          <a:r>
            <a:rPr lang="en-US">
              <a:latin typeface="Rockwell Condensed" panose="02060603050405020104"/>
            </a:rPr>
            <a:t>Name changed to Roblox</a:t>
          </a:r>
          <a:endParaRPr lang="en-US"/>
        </a:p>
      </dgm:t>
    </dgm:pt>
    <dgm:pt modelId="{4A93FADC-D3D0-4007-9989-D751D094EAA7}" type="parTrans" cxnId="{0F497E0A-6F67-469F-A2E3-AD73756205B8}">
      <dgm:prSet/>
      <dgm:spPr/>
      <dgm:t>
        <a:bodyPr/>
        <a:lstStyle/>
        <a:p>
          <a:endParaRPr lang="en-US"/>
        </a:p>
      </dgm:t>
    </dgm:pt>
    <dgm:pt modelId="{A1079B5A-C64A-4414-BCFF-E867ABB3D501}" type="sibTrans" cxnId="{0F497E0A-6F67-469F-A2E3-AD73756205B8}">
      <dgm:prSet/>
      <dgm:spPr/>
      <dgm:t>
        <a:bodyPr/>
        <a:lstStyle/>
        <a:p>
          <a:endParaRPr lang="en-US"/>
        </a:p>
      </dgm:t>
    </dgm:pt>
    <dgm:pt modelId="{13919535-D1C5-406A-B54C-1BF85AB4F7A1}">
      <dgm:prSet phldrT="[Text]" phldr="0"/>
      <dgm:spPr/>
      <dgm:t>
        <a:bodyPr/>
        <a:lstStyle/>
        <a:p>
          <a:pPr>
            <a:defRPr b="1"/>
          </a:pPr>
          <a:r>
            <a:rPr lang="en-US">
              <a:latin typeface="Rockwell Condensed" panose="02060603050405020104"/>
            </a:rPr>
            <a:t>September 1st, 2006</a:t>
          </a:r>
          <a:endParaRPr lang="en-US"/>
        </a:p>
      </dgm:t>
    </dgm:pt>
    <dgm:pt modelId="{6FD1FEB6-2294-4F2C-B3F0-A6D04C016EA4}" type="parTrans" cxnId="{C112679A-B6C6-4FFE-97ED-1EFB3345C4DE}">
      <dgm:prSet/>
      <dgm:spPr/>
      <dgm:t>
        <a:bodyPr/>
        <a:lstStyle/>
        <a:p>
          <a:endParaRPr lang="en-US"/>
        </a:p>
      </dgm:t>
    </dgm:pt>
    <dgm:pt modelId="{E3E8075D-6758-4B62-95AC-31B92C83D568}" type="sibTrans" cxnId="{C112679A-B6C6-4FFE-97ED-1EFB3345C4DE}">
      <dgm:prSet/>
      <dgm:spPr/>
      <dgm:t>
        <a:bodyPr/>
        <a:lstStyle/>
        <a:p>
          <a:endParaRPr lang="en-US"/>
        </a:p>
      </dgm:t>
    </dgm:pt>
    <dgm:pt modelId="{9909370A-84DA-4DBB-ADEA-1EEEA2A7E271}">
      <dgm:prSet phldrT="[Text]" phldr="0"/>
      <dgm:spPr/>
      <dgm:t>
        <a:bodyPr/>
        <a:lstStyle/>
        <a:p>
          <a:r>
            <a:rPr lang="en-US">
              <a:latin typeface="Rockwell Condensed" panose="02060603050405020104"/>
            </a:rPr>
            <a:t>Official Roblox Launch</a:t>
          </a:r>
          <a:endParaRPr lang="en-US"/>
        </a:p>
      </dgm:t>
    </dgm:pt>
    <dgm:pt modelId="{4E3649F6-E444-4C9D-8F88-86D12F87E8B2}" type="parTrans" cxnId="{BF6636AE-A90E-4C2E-8077-E4B68A664747}">
      <dgm:prSet/>
      <dgm:spPr/>
      <dgm:t>
        <a:bodyPr/>
        <a:lstStyle/>
        <a:p>
          <a:endParaRPr lang="en-US"/>
        </a:p>
      </dgm:t>
    </dgm:pt>
    <dgm:pt modelId="{C51E9880-9681-4DBA-A934-B0210B9A3230}" type="sibTrans" cxnId="{BF6636AE-A90E-4C2E-8077-E4B68A664747}">
      <dgm:prSet/>
      <dgm:spPr/>
      <dgm:t>
        <a:bodyPr/>
        <a:lstStyle/>
        <a:p>
          <a:endParaRPr lang="en-US"/>
        </a:p>
      </dgm:t>
    </dgm:pt>
    <dgm:pt modelId="{2E8980F9-88B3-4FF6-B8E4-643905C7774D}">
      <dgm:prSet phldr="0"/>
      <dgm:spPr/>
      <dgm:t>
        <a:bodyPr/>
        <a:lstStyle/>
        <a:p>
          <a:pPr>
            <a:defRPr b="1"/>
          </a:pPr>
          <a:r>
            <a:rPr lang="en-US">
              <a:latin typeface="Rockwell Condensed" panose="02060603050405020104"/>
            </a:rPr>
            <a:t>2005</a:t>
          </a:r>
        </a:p>
      </dgm:t>
    </dgm:pt>
    <dgm:pt modelId="{98A70E7E-4730-4E97-A029-57DB110B46D1}" type="parTrans" cxnId="{F47E7006-A037-4085-8C04-8519B65886B1}">
      <dgm:prSet/>
      <dgm:spPr/>
    </dgm:pt>
    <dgm:pt modelId="{02C24CEB-0E33-4402-9C94-62B0C9A72623}" type="sibTrans" cxnId="{F47E7006-A037-4085-8C04-8519B65886B1}">
      <dgm:prSet/>
      <dgm:spPr/>
    </dgm:pt>
    <dgm:pt modelId="{B3DF4DAB-6338-4059-A452-96F07EDAEC8D}">
      <dgm:prSet phldr="0"/>
      <dgm:spPr/>
      <dgm:t>
        <a:bodyPr/>
        <a:lstStyle/>
        <a:p>
          <a:r>
            <a:rPr lang="en-US"/>
            <a:t>DynaBlocks is created</a:t>
          </a:r>
        </a:p>
      </dgm:t>
    </dgm:pt>
    <dgm:pt modelId="{20F96DB8-C253-4039-8747-09BB06F417D1}" type="parTrans" cxnId="{7E5C6AE0-E4DC-469E-AA1F-B17C687770DB}">
      <dgm:prSet/>
      <dgm:spPr/>
    </dgm:pt>
    <dgm:pt modelId="{3AF57A34-04B7-49F3-8BAF-7FC70AD0556A}" type="sibTrans" cxnId="{7E5C6AE0-E4DC-469E-AA1F-B17C687770DB}">
      <dgm:prSet/>
      <dgm:spPr/>
    </dgm:pt>
    <dgm:pt modelId="{62913EBC-EB1A-4163-BE78-8E557029513A}">
      <dgm:prSet phldr="0"/>
      <dgm:spPr/>
      <dgm:t>
        <a:bodyPr/>
        <a:lstStyle/>
        <a:p>
          <a:pPr>
            <a:defRPr b="1"/>
          </a:pPr>
          <a:r>
            <a:rPr lang="en-US" b="0">
              <a:latin typeface="Rockwell Condensed" panose="02060603050405020104"/>
            </a:rPr>
            <a:t>May 14th, 2007</a:t>
          </a:r>
        </a:p>
      </dgm:t>
    </dgm:pt>
    <dgm:pt modelId="{0FF8B59E-D3FF-4A4B-BB02-B1823249732D}" type="parTrans" cxnId="{18D889C7-B5B0-49D3-9E98-BE5BDFB6B229}">
      <dgm:prSet/>
      <dgm:spPr/>
    </dgm:pt>
    <dgm:pt modelId="{C1E946FB-6417-4CEF-8C88-F0B888039FBD}" type="sibTrans" cxnId="{18D889C7-B5B0-49D3-9E98-BE5BDFB6B229}">
      <dgm:prSet/>
      <dgm:spPr/>
    </dgm:pt>
    <dgm:pt modelId="{0024D453-4CCD-4E1A-B54C-7DC9186255BA}">
      <dgm:prSet phldr="0"/>
      <dgm:spPr/>
      <dgm:t>
        <a:bodyPr/>
        <a:lstStyle/>
        <a:p>
          <a:r>
            <a:rPr lang="en-US" b="0">
              <a:latin typeface="Rockwell Condensed" panose="02060603050405020104"/>
            </a:rPr>
            <a:t>Roblox points are replaced with Robux currency</a:t>
          </a:r>
        </a:p>
      </dgm:t>
    </dgm:pt>
    <dgm:pt modelId="{0C3DB497-776A-4708-A13D-BCE6BD0C53B2}" type="parTrans" cxnId="{C7A4E197-AE42-4C5F-A011-572037B972ED}">
      <dgm:prSet/>
      <dgm:spPr/>
    </dgm:pt>
    <dgm:pt modelId="{EEAAB8DA-BD7A-4F77-AF4B-E4DDFFA19E96}" type="sibTrans" cxnId="{C7A4E197-AE42-4C5F-A011-572037B972ED}">
      <dgm:prSet/>
      <dgm:spPr/>
    </dgm:pt>
    <dgm:pt modelId="{2801EF00-56F5-4ADE-B128-7B523649C0C5}">
      <dgm:prSet phldr="0"/>
      <dgm:spPr/>
      <dgm:t>
        <a:bodyPr/>
        <a:lstStyle/>
        <a:p>
          <a:pPr>
            <a:defRPr b="1"/>
          </a:pPr>
          <a:r>
            <a:rPr lang="en-US" b="0">
              <a:latin typeface="Rockwell Condensed" panose="02060603050405020104"/>
            </a:rPr>
            <a:t>August 16th, 2007</a:t>
          </a:r>
        </a:p>
      </dgm:t>
    </dgm:pt>
    <dgm:pt modelId="{DA1C7286-255D-4097-A5E2-D3971ADDB5C5}" type="parTrans" cxnId="{852C5CED-0D3A-4F57-B69F-F40E443EB65A}">
      <dgm:prSet/>
      <dgm:spPr/>
    </dgm:pt>
    <dgm:pt modelId="{B3BC73F4-EC04-4688-96A4-F5BE83FCF465}" type="sibTrans" cxnId="{852C5CED-0D3A-4F57-B69F-F40E443EB65A}">
      <dgm:prSet/>
      <dgm:spPr/>
    </dgm:pt>
    <dgm:pt modelId="{0A50D0EF-36C2-44E7-AC61-35CF7D86AF78}">
      <dgm:prSet phldr="0"/>
      <dgm:spPr/>
      <dgm:t>
        <a:bodyPr/>
        <a:lstStyle/>
        <a:p>
          <a:r>
            <a:rPr lang="en-US" b="0">
              <a:latin typeface="Rockwell Condensed" panose="02060603050405020104"/>
            </a:rPr>
            <a:t>Exclusive Builders Club introduced</a:t>
          </a:r>
        </a:p>
      </dgm:t>
    </dgm:pt>
    <dgm:pt modelId="{974BAAF2-0BA9-44A0-90A7-A030D86F71D2}" type="parTrans" cxnId="{E1BE33DC-72AC-434E-A137-94413D64F0A4}">
      <dgm:prSet/>
      <dgm:spPr/>
    </dgm:pt>
    <dgm:pt modelId="{AC2870BC-DFE2-4722-928A-94E79895841B}" type="sibTrans" cxnId="{E1BE33DC-72AC-434E-A137-94413D64F0A4}">
      <dgm:prSet/>
      <dgm:spPr/>
    </dgm:pt>
    <dgm:pt modelId="{1CA5D65D-F4F5-4579-B24B-DB02596D4B90}">
      <dgm:prSet phldr="0"/>
      <dgm:spPr/>
      <dgm:t>
        <a:bodyPr/>
        <a:lstStyle/>
        <a:p>
          <a:pPr>
            <a:defRPr b="1"/>
          </a:pPr>
          <a:r>
            <a:rPr lang="en-US" b="0">
              <a:latin typeface="Rockwell Condensed" panose="02060603050405020104"/>
            </a:rPr>
            <a:t>August 1st, 2011</a:t>
          </a:r>
        </a:p>
      </dgm:t>
    </dgm:pt>
    <dgm:pt modelId="{F39CEF2F-05E6-4A46-B99E-6212317C7F06}" type="parTrans" cxnId="{0ED5E97B-3127-463E-9DCE-218F770DCAF9}">
      <dgm:prSet/>
      <dgm:spPr/>
    </dgm:pt>
    <dgm:pt modelId="{A3767AD7-E66B-45F7-94F6-5B799CE04781}" type="sibTrans" cxnId="{0ED5E97B-3127-463E-9DCE-218F770DCAF9}">
      <dgm:prSet/>
      <dgm:spPr/>
    </dgm:pt>
    <dgm:pt modelId="{BE46E756-9840-4C00-B4B2-3B41DB25FB51}">
      <dgm:prSet phldr="0"/>
      <dgm:spPr/>
      <dgm:t>
        <a:bodyPr/>
        <a:lstStyle/>
        <a:p>
          <a:r>
            <a:rPr lang="en-US" b="0">
              <a:latin typeface="Rockwell Condensed" panose="02060603050405020104"/>
            </a:rPr>
            <a:t>First Roblox Convention is held in San Francisco, CA</a:t>
          </a:r>
        </a:p>
      </dgm:t>
    </dgm:pt>
    <dgm:pt modelId="{F4D2810B-9724-4D26-BF71-965C48A336B7}" type="parTrans" cxnId="{B56EBD46-0F07-4026-9559-80DB96F9DFB1}">
      <dgm:prSet/>
      <dgm:spPr/>
    </dgm:pt>
    <dgm:pt modelId="{B96FCE88-8FEE-4B33-BDD4-692B4557A408}" type="sibTrans" cxnId="{B56EBD46-0F07-4026-9559-80DB96F9DFB1}">
      <dgm:prSet/>
      <dgm:spPr/>
    </dgm:pt>
    <dgm:pt modelId="{0271885B-BC50-48CB-BF15-2CAE0627F2D2}">
      <dgm:prSet phldr="0"/>
      <dgm:spPr/>
      <dgm:t>
        <a:bodyPr/>
        <a:lstStyle/>
        <a:p>
          <a:pPr>
            <a:defRPr b="1"/>
          </a:pPr>
          <a:r>
            <a:rPr lang="en-US" b="0">
              <a:latin typeface="Rockwell Condensed" panose="02060603050405020104"/>
            </a:rPr>
            <a:t>July 14th, 2012</a:t>
          </a:r>
          <a:endParaRPr lang="en-US"/>
        </a:p>
      </dgm:t>
    </dgm:pt>
    <dgm:pt modelId="{512C526C-258F-4795-827A-00F534CE0815}" type="parTrans" cxnId="{8D364FFA-6B11-4E91-8A47-6E36064F8E0B}">
      <dgm:prSet/>
      <dgm:spPr/>
    </dgm:pt>
    <dgm:pt modelId="{C8D60C21-E8CA-4B60-A8C4-EE83CA9E142C}" type="sibTrans" cxnId="{8D364FFA-6B11-4E91-8A47-6E36064F8E0B}">
      <dgm:prSet/>
      <dgm:spPr/>
    </dgm:pt>
    <dgm:pt modelId="{515E9962-7B81-4CD3-815A-4D9E6378D982}">
      <dgm:prSet phldr="0"/>
      <dgm:spPr/>
      <dgm:t>
        <a:bodyPr/>
        <a:lstStyle/>
        <a:p>
          <a:r>
            <a:rPr lang="en-US" b="0">
              <a:latin typeface="Rockwell Condensed" panose="02060603050405020104"/>
            </a:rPr>
            <a:t>Roblox Game Conference is held in Santa Clara, CA</a:t>
          </a:r>
        </a:p>
      </dgm:t>
    </dgm:pt>
    <dgm:pt modelId="{53BF891C-C106-47EC-9D25-AFD965AB83D9}" type="parTrans" cxnId="{776F8BDD-6191-4DDB-ADE4-A23506FE4F16}">
      <dgm:prSet/>
      <dgm:spPr/>
    </dgm:pt>
    <dgm:pt modelId="{EA3C4DB1-BBF5-4DFE-BD83-F4D74CBE71A0}" type="sibTrans" cxnId="{776F8BDD-6191-4DDB-ADE4-A23506FE4F16}">
      <dgm:prSet/>
      <dgm:spPr/>
    </dgm:pt>
    <dgm:pt modelId="{6D552EA2-4B8A-4073-A3BA-259F0D949898}">
      <dgm:prSet phldr="0"/>
      <dgm:spPr/>
      <dgm:t>
        <a:bodyPr/>
        <a:lstStyle/>
        <a:p>
          <a:pPr>
            <a:defRPr b="1"/>
          </a:pPr>
          <a:r>
            <a:rPr lang="en-US" b="0">
              <a:latin typeface="Rockwell Condensed" panose="02060603050405020104"/>
            </a:rPr>
            <a:t>2013</a:t>
          </a:r>
        </a:p>
      </dgm:t>
    </dgm:pt>
    <dgm:pt modelId="{1B01992D-9AA3-4C02-9C4D-358DA84128C1}" type="parTrans" cxnId="{A11D5990-F940-4DBD-B174-2CC48F24D75E}">
      <dgm:prSet/>
      <dgm:spPr/>
    </dgm:pt>
    <dgm:pt modelId="{9D008F5D-0532-4A57-9EEB-3295BC7F77B7}" type="sibTrans" cxnId="{A11D5990-F940-4DBD-B174-2CC48F24D75E}">
      <dgm:prSet/>
      <dgm:spPr/>
    </dgm:pt>
    <dgm:pt modelId="{D1D6521A-4BB7-4E6C-8B81-B4805609660A}">
      <dgm:prSet phldr="0"/>
      <dgm:spPr/>
      <dgm:t>
        <a:bodyPr/>
        <a:lstStyle/>
        <a:p>
          <a:r>
            <a:rPr lang="en-US" b="0">
              <a:latin typeface="Rockwell Condensed" panose="02060603050405020104"/>
            </a:rPr>
            <a:t>Roblox hosts three Roblox BLOXcon events in DC, Chicago, and London</a:t>
          </a:r>
        </a:p>
      </dgm:t>
    </dgm:pt>
    <dgm:pt modelId="{C869D8B5-14A3-4DEE-86B3-FBC0E40E19D6}" type="parTrans" cxnId="{E3618338-3907-4F87-9777-58808317FB24}">
      <dgm:prSet/>
      <dgm:spPr/>
    </dgm:pt>
    <dgm:pt modelId="{5773A603-A1F4-4955-9DA9-C07F6070C512}" type="sibTrans" cxnId="{E3618338-3907-4F87-9777-58808317FB24}">
      <dgm:prSet/>
      <dgm:spPr/>
    </dgm:pt>
    <dgm:pt modelId="{701F154C-F8D6-4136-A6D2-14A4159D11CD}">
      <dgm:prSet phldr="0"/>
      <dgm:spPr/>
      <dgm:t>
        <a:bodyPr/>
        <a:lstStyle/>
        <a:p>
          <a:pPr>
            <a:defRPr b="1"/>
          </a:pPr>
          <a:r>
            <a:rPr lang="en-US" b="0">
              <a:latin typeface="Rockwell Condensed" panose="02060603050405020104"/>
            </a:rPr>
            <a:t>April 1st, 2012</a:t>
          </a:r>
        </a:p>
      </dgm:t>
    </dgm:pt>
    <dgm:pt modelId="{8389E634-3EDB-41EB-8748-75B53C790A8B}" type="parTrans" cxnId="{DB38D727-CF32-43C7-8FE2-FA3ED9E9B49F}">
      <dgm:prSet/>
      <dgm:spPr/>
    </dgm:pt>
    <dgm:pt modelId="{CF9C1A36-71CB-45A7-9BD5-D8796F5AF3AF}" type="sibTrans" cxnId="{DB38D727-CF32-43C7-8FE2-FA3ED9E9B49F}">
      <dgm:prSet/>
      <dgm:spPr/>
    </dgm:pt>
    <dgm:pt modelId="{9EC29F45-BBCF-4826-BDF7-9B643515B043}">
      <dgm:prSet phldr="0"/>
      <dgm:spPr/>
      <dgm:t>
        <a:bodyPr/>
        <a:lstStyle/>
        <a:p>
          <a:r>
            <a:rPr lang="en-US" b="0">
              <a:latin typeface="Rockwell Condensed" panose="02060603050405020104"/>
            </a:rPr>
            <a:t>Roblox website is compromised in an April Fools security incident</a:t>
          </a:r>
        </a:p>
      </dgm:t>
    </dgm:pt>
    <dgm:pt modelId="{8BCF21B7-D8D4-4CBB-8527-F704503170AD}" type="parTrans" cxnId="{D4D3DAA6-D126-45B1-BB98-C96380DEA5FC}">
      <dgm:prSet/>
      <dgm:spPr/>
    </dgm:pt>
    <dgm:pt modelId="{0881713F-5B2A-4493-9DC4-028A2E3295C2}" type="sibTrans" cxnId="{D4D3DAA6-D126-45B1-BB98-C96380DEA5FC}">
      <dgm:prSet/>
      <dgm:spPr/>
    </dgm:pt>
    <dgm:pt modelId="{039D52A4-15E0-4AD2-88AB-B72455238179}" type="pres">
      <dgm:prSet presAssocID="{24DE2BAA-E57C-4543-B71E-6C0560B40CA9}" presName="root" presStyleCnt="0">
        <dgm:presLayoutVars>
          <dgm:chMax/>
          <dgm:chPref/>
          <dgm:animLvl val="lvl"/>
        </dgm:presLayoutVars>
      </dgm:prSet>
      <dgm:spPr/>
    </dgm:pt>
    <dgm:pt modelId="{5524B52C-0F5D-4FE1-8941-B319DB22D47C}" type="pres">
      <dgm:prSet presAssocID="{24DE2BAA-E57C-4543-B71E-6C0560B40CA9}"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gm:spPr>
    </dgm:pt>
    <dgm:pt modelId="{DBBE24D7-8228-48B4-85BF-8BBAE79E7572}" type="pres">
      <dgm:prSet presAssocID="{24DE2BAA-E57C-4543-B71E-6C0560B40CA9}" presName="nodes" presStyleCnt="0">
        <dgm:presLayoutVars>
          <dgm:chMax/>
          <dgm:chPref/>
          <dgm:animLvl val="lvl"/>
        </dgm:presLayoutVars>
      </dgm:prSet>
      <dgm:spPr/>
    </dgm:pt>
    <dgm:pt modelId="{4EF7F49C-3CFC-4139-8095-D13C0EFDC029}" type="pres">
      <dgm:prSet presAssocID="{BE34CF86-4D7E-4342-9751-6A50FD10EA9A}" presName="composite" presStyleCnt="0"/>
      <dgm:spPr/>
    </dgm:pt>
    <dgm:pt modelId="{191F39E8-815B-414B-BA9C-11A88C69EE11}" type="pres">
      <dgm:prSet presAssocID="{BE34CF86-4D7E-4342-9751-6A50FD10EA9A}" presName="L1TextContainer" presStyleLbl="revTx" presStyleIdx="0" presStyleCnt="9">
        <dgm:presLayoutVars>
          <dgm:chMax val="1"/>
          <dgm:chPref val="1"/>
          <dgm:bulletEnabled val="1"/>
        </dgm:presLayoutVars>
      </dgm:prSet>
      <dgm:spPr/>
    </dgm:pt>
    <dgm:pt modelId="{3EFAAD4B-BF42-4492-85AD-62368491260B}" type="pres">
      <dgm:prSet presAssocID="{BE34CF86-4D7E-4342-9751-6A50FD10EA9A}" presName="L2TextContainerWrapper" presStyleCnt="0">
        <dgm:presLayoutVars>
          <dgm:chMax val="0"/>
          <dgm:chPref val="0"/>
          <dgm:bulletEnabled val="1"/>
        </dgm:presLayoutVars>
      </dgm:prSet>
      <dgm:spPr/>
    </dgm:pt>
    <dgm:pt modelId="{8E346D37-14A3-43FC-A5A3-0A9B544260D7}" type="pres">
      <dgm:prSet presAssocID="{BE34CF86-4D7E-4342-9751-6A50FD10EA9A}" presName="L2TextContainer" presStyleLbl="bgAcc1" presStyleIdx="0" presStyleCnt="9"/>
      <dgm:spPr/>
    </dgm:pt>
    <dgm:pt modelId="{8E6C15E3-BE71-4E8F-8C1A-B270DD00E932}" type="pres">
      <dgm:prSet presAssocID="{BE34CF86-4D7E-4342-9751-6A50FD10EA9A}" presName="FlexibleEmptyPlaceHolder" presStyleCnt="0"/>
      <dgm:spPr/>
    </dgm:pt>
    <dgm:pt modelId="{D7844E1B-8C52-4AE1-8FB5-7E9764280B50}" type="pres">
      <dgm:prSet presAssocID="{BE34CF86-4D7E-4342-9751-6A50FD10EA9A}" presName="ConnectLine" presStyleLbl="sibTrans1D1" presStyleIdx="0" presStyleCnt="9"/>
      <dgm:spPr>
        <a:noFill/>
        <a:ln w="6350" cap="flat" cmpd="sng" algn="ctr">
          <a:solidFill>
            <a:schemeClr val="accent1">
              <a:hueOff val="0"/>
              <a:satOff val="0"/>
              <a:lumOff val="0"/>
              <a:alphaOff val="0"/>
            </a:schemeClr>
          </a:solidFill>
          <a:prstDash val="dash"/>
        </a:ln>
        <a:effectLst/>
      </dgm:spPr>
    </dgm:pt>
    <dgm:pt modelId="{A13B4B9A-964A-42FA-8CEC-E558BF5EDB35}" type="pres">
      <dgm:prSet presAssocID="{BE34CF86-4D7E-4342-9751-6A50FD10EA9A}" presName="ConnectorPoint" presStyleLbl="alignNode1" presStyleIdx="0" presStyleCnt="9"/>
      <dgm:spPr/>
    </dgm:pt>
    <dgm:pt modelId="{EB15D1FC-D083-4377-BE27-AE220619B65C}" type="pres">
      <dgm:prSet presAssocID="{BE34CF86-4D7E-4342-9751-6A50FD10EA9A}" presName="EmptyPlaceHolder" presStyleCnt="0"/>
      <dgm:spPr/>
    </dgm:pt>
    <dgm:pt modelId="{D54DC5C3-037C-4FF0-8355-DF28DC0C94AE}" type="pres">
      <dgm:prSet presAssocID="{4D8C16AE-4236-4B8D-B900-8775D699FB78}" presName="spaceBetweenRectangles" presStyleCnt="0"/>
      <dgm:spPr/>
    </dgm:pt>
    <dgm:pt modelId="{708E2FF4-9F88-4C1B-BFC3-1506AA3DC84D}" type="pres">
      <dgm:prSet presAssocID="{2E8980F9-88B3-4FF6-B8E4-643905C7774D}" presName="composite" presStyleCnt="0"/>
      <dgm:spPr/>
    </dgm:pt>
    <dgm:pt modelId="{A47EAF4A-B28D-443C-BEBE-17769A5E74DC}" type="pres">
      <dgm:prSet presAssocID="{2E8980F9-88B3-4FF6-B8E4-643905C7774D}" presName="L1TextContainer" presStyleLbl="revTx" presStyleIdx="1" presStyleCnt="9">
        <dgm:presLayoutVars>
          <dgm:chMax val="1"/>
          <dgm:chPref val="1"/>
          <dgm:bulletEnabled val="1"/>
        </dgm:presLayoutVars>
      </dgm:prSet>
      <dgm:spPr/>
    </dgm:pt>
    <dgm:pt modelId="{8D3C3BB6-16E9-4AA1-999F-CFB87F55C1B3}" type="pres">
      <dgm:prSet presAssocID="{2E8980F9-88B3-4FF6-B8E4-643905C7774D}" presName="L2TextContainerWrapper" presStyleCnt="0">
        <dgm:presLayoutVars>
          <dgm:chMax val="0"/>
          <dgm:chPref val="0"/>
          <dgm:bulletEnabled val="1"/>
        </dgm:presLayoutVars>
      </dgm:prSet>
      <dgm:spPr/>
    </dgm:pt>
    <dgm:pt modelId="{5C7C92B6-A319-4DCD-8D67-BC0DCFFDD74B}" type="pres">
      <dgm:prSet presAssocID="{2E8980F9-88B3-4FF6-B8E4-643905C7774D}" presName="L2TextContainer" presStyleLbl="bgAcc1" presStyleIdx="1" presStyleCnt="9"/>
      <dgm:spPr/>
    </dgm:pt>
    <dgm:pt modelId="{6862ED1C-B273-4BCA-BDE3-8017C84B10F8}" type="pres">
      <dgm:prSet presAssocID="{2E8980F9-88B3-4FF6-B8E4-643905C7774D}" presName="FlexibleEmptyPlaceHolder" presStyleCnt="0"/>
      <dgm:spPr/>
    </dgm:pt>
    <dgm:pt modelId="{7AECEC82-E73F-4CA2-966A-FAEE7A12C258}" type="pres">
      <dgm:prSet presAssocID="{2E8980F9-88B3-4FF6-B8E4-643905C7774D}" presName="ConnectLine" presStyleLbl="sibTrans1D1" presStyleIdx="1" presStyleCnt="9"/>
      <dgm:spPr>
        <a:noFill/>
        <a:ln w="6350" cap="flat" cmpd="sng" algn="ctr">
          <a:solidFill>
            <a:schemeClr val="accent1">
              <a:hueOff val="0"/>
              <a:satOff val="0"/>
              <a:lumOff val="0"/>
              <a:alphaOff val="0"/>
            </a:schemeClr>
          </a:solidFill>
          <a:prstDash val="dash"/>
        </a:ln>
        <a:effectLst/>
      </dgm:spPr>
    </dgm:pt>
    <dgm:pt modelId="{367AE049-0461-40A3-8F45-056E9E4049FE}" type="pres">
      <dgm:prSet presAssocID="{2E8980F9-88B3-4FF6-B8E4-643905C7774D}" presName="ConnectorPoint" presStyleLbl="alignNode1" presStyleIdx="1" presStyleCnt="9"/>
      <dgm:spPr/>
    </dgm:pt>
    <dgm:pt modelId="{50256B68-430D-4098-812B-7655B5E866C1}" type="pres">
      <dgm:prSet presAssocID="{2E8980F9-88B3-4FF6-B8E4-643905C7774D}" presName="EmptyPlaceHolder" presStyleCnt="0"/>
      <dgm:spPr/>
    </dgm:pt>
    <dgm:pt modelId="{740C5BCC-FAAA-40C4-965C-20A79227FF22}" type="pres">
      <dgm:prSet presAssocID="{02C24CEB-0E33-4402-9C94-62B0C9A72623}" presName="spaceBetweenRectangles" presStyleCnt="0"/>
      <dgm:spPr/>
    </dgm:pt>
    <dgm:pt modelId="{83D70745-21D2-4A63-B384-2AC00A809075}" type="pres">
      <dgm:prSet presAssocID="{13919535-D1C5-406A-B54C-1BF85AB4F7A1}" presName="composite" presStyleCnt="0"/>
      <dgm:spPr/>
    </dgm:pt>
    <dgm:pt modelId="{980346CC-1CC0-40C0-AB9C-64C974650C9D}" type="pres">
      <dgm:prSet presAssocID="{13919535-D1C5-406A-B54C-1BF85AB4F7A1}" presName="L1TextContainer" presStyleLbl="revTx" presStyleIdx="2" presStyleCnt="9">
        <dgm:presLayoutVars>
          <dgm:chMax val="1"/>
          <dgm:chPref val="1"/>
          <dgm:bulletEnabled val="1"/>
        </dgm:presLayoutVars>
      </dgm:prSet>
      <dgm:spPr/>
    </dgm:pt>
    <dgm:pt modelId="{A6AD2B2F-36E0-4FCA-9CF9-F4036AB0B80A}" type="pres">
      <dgm:prSet presAssocID="{13919535-D1C5-406A-B54C-1BF85AB4F7A1}" presName="L2TextContainerWrapper" presStyleCnt="0">
        <dgm:presLayoutVars>
          <dgm:chMax val="0"/>
          <dgm:chPref val="0"/>
          <dgm:bulletEnabled val="1"/>
        </dgm:presLayoutVars>
      </dgm:prSet>
      <dgm:spPr/>
    </dgm:pt>
    <dgm:pt modelId="{2A04BF04-CA84-4234-AD52-249D9267A0F6}" type="pres">
      <dgm:prSet presAssocID="{13919535-D1C5-406A-B54C-1BF85AB4F7A1}" presName="L2TextContainer" presStyleLbl="bgAcc1" presStyleIdx="2" presStyleCnt="9"/>
      <dgm:spPr/>
    </dgm:pt>
    <dgm:pt modelId="{B7F28CD3-28F8-49B0-9982-9F7378E2ECAE}" type="pres">
      <dgm:prSet presAssocID="{13919535-D1C5-406A-B54C-1BF85AB4F7A1}" presName="FlexibleEmptyPlaceHolder" presStyleCnt="0"/>
      <dgm:spPr/>
    </dgm:pt>
    <dgm:pt modelId="{E92C6BC7-9E37-4FC3-94C2-3865BB02CCB7}" type="pres">
      <dgm:prSet presAssocID="{13919535-D1C5-406A-B54C-1BF85AB4F7A1}" presName="ConnectLine" presStyleLbl="sibTrans1D1" presStyleIdx="2" presStyleCnt="9"/>
      <dgm:spPr>
        <a:noFill/>
        <a:ln w="6350" cap="flat" cmpd="sng" algn="ctr">
          <a:solidFill>
            <a:schemeClr val="accent1">
              <a:hueOff val="0"/>
              <a:satOff val="0"/>
              <a:lumOff val="0"/>
              <a:alphaOff val="0"/>
            </a:schemeClr>
          </a:solidFill>
          <a:prstDash val="dash"/>
        </a:ln>
        <a:effectLst/>
      </dgm:spPr>
    </dgm:pt>
    <dgm:pt modelId="{765B43C1-0027-4EBB-9BDC-C5AB90A7BCFC}" type="pres">
      <dgm:prSet presAssocID="{13919535-D1C5-406A-B54C-1BF85AB4F7A1}" presName="ConnectorPoint" presStyleLbl="alignNode1" presStyleIdx="2" presStyleCnt="9"/>
      <dgm:spPr/>
    </dgm:pt>
    <dgm:pt modelId="{19DCC3B6-7647-4E11-A9CE-0AF50BBBFA35}" type="pres">
      <dgm:prSet presAssocID="{13919535-D1C5-406A-B54C-1BF85AB4F7A1}" presName="EmptyPlaceHolder" presStyleCnt="0"/>
      <dgm:spPr/>
    </dgm:pt>
    <dgm:pt modelId="{4ADD38EB-6E03-43AD-8CC3-CFFBA45E9946}" type="pres">
      <dgm:prSet presAssocID="{E3E8075D-6758-4B62-95AC-31B92C83D568}" presName="spaceBetweenRectangles" presStyleCnt="0"/>
      <dgm:spPr/>
    </dgm:pt>
    <dgm:pt modelId="{4C564AF1-9247-4BFF-9619-D7038B338701}" type="pres">
      <dgm:prSet presAssocID="{62913EBC-EB1A-4163-BE78-8E557029513A}" presName="composite" presStyleCnt="0"/>
      <dgm:spPr/>
    </dgm:pt>
    <dgm:pt modelId="{5BD9206C-6772-4336-BAB8-4EE8010AB2EF}" type="pres">
      <dgm:prSet presAssocID="{62913EBC-EB1A-4163-BE78-8E557029513A}" presName="L1TextContainer" presStyleLbl="revTx" presStyleIdx="3" presStyleCnt="9">
        <dgm:presLayoutVars>
          <dgm:chMax val="1"/>
          <dgm:chPref val="1"/>
          <dgm:bulletEnabled val="1"/>
        </dgm:presLayoutVars>
      </dgm:prSet>
      <dgm:spPr/>
    </dgm:pt>
    <dgm:pt modelId="{8F664B3D-167C-4303-8187-BBD2DCC1B567}" type="pres">
      <dgm:prSet presAssocID="{62913EBC-EB1A-4163-BE78-8E557029513A}" presName="L2TextContainerWrapper" presStyleCnt="0">
        <dgm:presLayoutVars>
          <dgm:chMax val="0"/>
          <dgm:chPref val="0"/>
          <dgm:bulletEnabled val="1"/>
        </dgm:presLayoutVars>
      </dgm:prSet>
      <dgm:spPr/>
    </dgm:pt>
    <dgm:pt modelId="{712C2D05-0DEC-4BEE-8AF9-91263A50085A}" type="pres">
      <dgm:prSet presAssocID="{62913EBC-EB1A-4163-BE78-8E557029513A}" presName="L2TextContainer" presStyleLbl="bgAcc1" presStyleIdx="3" presStyleCnt="9"/>
      <dgm:spPr/>
    </dgm:pt>
    <dgm:pt modelId="{DA4F2B19-DFCD-4816-94A1-46A491FA6005}" type="pres">
      <dgm:prSet presAssocID="{62913EBC-EB1A-4163-BE78-8E557029513A}" presName="FlexibleEmptyPlaceHolder" presStyleCnt="0"/>
      <dgm:spPr/>
    </dgm:pt>
    <dgm:pt modelId="{6D2173E1-A32D-4EFC-A093-985103B97843}" type="pres">
      <dgm:prSet presAssocID="{62913EBC-EB1A-4163-BE78-8E557029513A}" presName="ConnectLine" presStyleLbl="sibTrans1D1" presStyleIdx="3" presStyleCnt="9"/>
      <dgm:spPr>
        <a:noFill/>
        <a:ln w="6350" cap="flat" cmpd="sng" algn="ctr">
          <a:solidFill>
            <a:schemeClr val="accent1">
              <a:hueOff val="0"/>
              <a:satOff val="0"/>
              <a:lumOff val="0"/>
              <a:alphaOff val="0"/>
            </a:schemeClr>
          </a:solidFill>
          <a:prstDash val="dash"/>
        </a:ln>
        <a:effectLst/>
      </dgm:spPr>
    </dgm:pt>
    <dgm:pt modelId="{2293D998-1F81-4882-9B24-3C4B8B6C324E}" type="pres">
      <dgm:prSet presAssocID="{62913EBC-EB1A-4163-BE78-8E557029513A}" presName="ConnectorPoint" presStyleLbl="alignNode1" presStyleIdx="3" presStyleCnt="9"/>
      <dgm:spPr/>
    </dgm:pt>
    <dgm:pt modelId="{FCC11272-DAE3-474C-9D29-C618DCF0823D}" type="pres">
      <dgm:prSet presAssocID="{62913EBC-EB1A-4163-BE78-8E557029513A}" presName="EmptyPlaceHolder" presStyleCnt="0"/>
      <dgm:spPr/>
    </dgm:pt>
    <dgm:pt modelId="{922BEF6B-3817-4EB7-A8EE-11468A789430}" type="pres">
      <dgm:prSet presAssocID="{C1E946FB-6417-4CEF-8C88-F0B888039FBD}" presName="spaceBetweenRectangles" presStyleCnt="0"/>
      <dgm:spPr/>
    </dgm:pt>
    <dgm:pt modelId="{AE217AED-A523-4DDC-8256-3DC5B0F06CD7}" type="pres">
      <dgm:prSet presAssocID="{2801EF00-56F5-4ADE-B128-7B523649C0C5}" presName="composite" presStyleCnt="0"/>
      <dgm:spPr/>
    </dgm:pt>
    <dgm:pt modelId="{9D45C217-443B-4CA5-AA49-2785D8E3F64F}" type="pres">
      <dgm:prSet presAssocID="{2801EF00-56F5-4ADE-B128-7B523649C0C5}" presName="L1TextContainer" presStyleLbl="revTx" presStyleIdx="4" presStyleCnt="9">
        <dgm:presLayoutVars>
          <dgm:chMax val="1"/>
          <dgm:chPref val="1"/>
          <dgm:bulletEnabled val="1"/>
        </dgm:presLayoutVars>
      </dgm:prSet>
      <dgm:spPr/>
    </dgm:pt>
    <dgm:pt modelId="{6255A03D-2C0D-42EC-90D0-7ABF898B489E}" type="pres">
      <dgm:prSet presAssocID="{2801EF00-56F5-4ADE-B128-7B523649C0C5}" presName="L2TextContainerWrapper" presStyleCnt="0">
        <dgm:presLayoutVars>
          <dgm:chMax val="0"/>
          <dgm:chPref val="0"/>
          <dgm:bulletEnabled val="1"/>
        </dgm:presLayoutVars>
      </dgm:prSet>
      <dgm:spPr/>
    </dgm:pt>
    <dgm:pt modelId="{6896A60E-4C57-464A-AEF3-7E2FF9096363}" type="pres">
      <dgm:prSet presAssocID="{2801EF00-56F5-4ADE-B128-7B523649C0C5}" presName="L2TextContainer" presStyleLbl="bgAcc1" presStyleIdx="4" presStyleCnt="9"/>
      <dgm:spPr/>
    </dgm:pt>
    <dgm:pt modelId="{AEB567A4-F03A-41C6-91F0-44D01EFACD69}" type="pres">
      <dgm:prSet presAssocID="{2801EF00-56F5-4ADE-B128-7B523649C0C5}" presName="FlexibleEmptyPlaceHolder" presStyleCnt="0"/>
      <dgm:spPr/>
    </dgm:pt>
    <dgm:pt modelId="{22D92F9E-B3F8-46A4-B5B3-A98560EEBDB7}" type="pres">
      <dgm:prSet presAssocID="{2801EF00-56F5-4ADE-B128-7B523649C0C5}" presName="ConnectLine" presStyleLbl="sibTrans1D1" presStyleIdx="4" presStyleCnt="9"/>
      <dgm:spPr>
        <a:noFill/>
        <a:ln w="6350" cap="flat" cmpd="sng" algn="ctr">
          <a:solidFill>
            <a:schemeClr val="accent1">
              <a:hueOff val="0"/>
              <a:satOff val="0"/>
              <a:lumOff val="0"/>
              <a:alphaOff val="0"/>
            </a:schemeClr>
          </a:solidFill>
          <a:prstDash val="dash"/>
        </a:ln>
        <a:effectLst/>
      </dgm:spPr>
    </dgm:pt>
    <dgm:pt modelId="{76296BE5-4B41-4548-AA06-968CD0571DC7}" type="pres">
      <dgm:prSet presAssocID="{2801EF00-56F5-4ADE-B128-7B523649C0C5}" presName="ConnectorPoint" presStyleLbl="alignNode1" presStyleIdx="4" presStyleCnt="9"/>
      <dgm:spPr/>
    </dgm:pt>
    <dgm:pt modelId="{D4B75B07-5A43-4E11-9610-8820B5DDDC99}" type="pres">
      <dgm:prSet presAssocID="{2801EF00-56F5-4ADE-B128-7B523649C0C5}" presName="EmptyPlaceHolder" presStyleCnt="0"/>
      <dgm:spPr/>
    </dgm:pt>
    <dgm:pt modelId="{17BE80C8-D6AE-4149-BAE8-56A20CEDFDC8}" type="pres">
      <dgm:prSet presAssocID="{B3BC73F4-EC04-4688-96A4-F5BE83FCF465}" presName="spaceBetweenRectangles" presStyleCnt="0"/>
      <dgm:spPr/>
    </dgm:pt>
    <dgm:pt modelId="{CF9FE362-7631-4A76-A5DA-5C2A331BC2BD}" type="pres">
      <dgm:prSet presAssocID="{1CA5D65D-F4F5-4579-B24B-DB02596D4B90}" presName="composite" presStyleCnt="0"/>
      <dgm:spPr/>
    </dgm:pt>
    <dgm:pt modelId="{6049D4F7-36D4-4485-B9A5-4A85B202DA46}" type="pres">
      <dgm:prSet presAssocID="{1CA5D65D-F4F5-4579-B24B-DB02596D4B90}" presName="L1TextContainer" presStyleLbl="revTx" presStyleIdx="5" presStyleCnt="9">
        <dgm:presLayoutVars>
          <dgm:chMax val="1"/>
          <dgm:chPref val="1"/>
          <dgm:bulletEnabled val="1"/>
        </dgm:presLayoutVars>
      </dgm:prSet>
      <dgm:spPr/>
    </dgm:pt>
    <dgm:pt modelId="{61402FDB-6A8A-4337-90F4-E13D6DC0F5CD}" type="pres">
      <dgm:prSet presAssocID="{1CA5D65D-F4F5-4579-B24B-DB02596D4B90}" presName="L2TextContainerWrapper" presStyleCnt="0">
        <dgm:presLayoutVars>
          <dgm:chMax val="0"/>
          <dgm:chPref val="0"/>
          <dgm:bulletEnabled val="1"/>
        </dgm:presLayoutVars>
      </dgm:prSet>
      <dgm:spPr/>
    </dgm:pt>
    <dgm:pt modelId="{2F2B3557-21F6-4CF9-B133-C9A01760C00D}" type="pres">
      <dgm:prSet presAssocID="{1CA5D65D-F4F5-4579-B24B-DB02596D4B90}" presName="L2TextContainer" presStyleLbl="bgAcc1" presStyleIdx="5" presStyleCnt="9"/>
      <dgm:spPr/>
    </dgm:pt>
    <dgm:pt modelId="{6EBB634E-B313-4447-AC6D-E6C58FCC4A22}" type="pres">
      <dgm:prSet presAssocID="{1CA5D65D-F4F5-4579-B24B-DB02596D4B90}" presName="FlexibleEmptyPlaceHolder" presStyleCnt="0"/>
      <dgm:spPr/>
    </dgm:pt>
    <dgm:pt modelId="{4146A659-E0CF-45CE-A2CB-C0EA5526DF01}" type="pres">
      <dgm:prSet presAssocID="{1CA5D65D-F4F5-4579-B24B-DB02596D4B90}" presName="ConnectLine" presStyleLbl="sibTrans1D1" presStyleIdx="5" presStyleCnt="9"/>
      <dgm:spPr>
        <a:noFill/>
        <a:ln w="6350" cap="flat" cmpd="sng" algn="ctr">
          <a:solidFill>
            <a:schemeClr val="accent1">
              <a:hueOff val="0"/>
              <a:satOff val="0"/>
              <a:lumOff val="0"/>
              <a:alphaOff val="0"/>
            </a:schemeClr>
          </a:solidFill>
          <a:prstDash val="dash"/>
        </a:ln>
        <a:effectLst/>
      </dgm:spPr>
    </dgm:pt>
    <dgm:pt modelId="{4AA5F842-600B-4DF1-91B9-8D2F86065518}" type="pres">
      <dgm:prSet presAssocID="{1CA5D65D-F4F5-4579-B24B-DB02596D4B90}" presName="ConnectorPoint" presStyleLbl="alignNode1" presStyleIdx="5" presStyleCnt="9"/>
      <dgm:spPr/>
    </dgm:pt>
    <dgm:pt modelId="{5C068F7B-3B10-46CC-9ABB-FBAF77E5AD97}" type="pres">
      <dgm:prSet presAssocID="{1CA5D65D-F4F5-4579-B24B-DB02596D4B90}" presName="EmptyPlaceHolder" presStyleCnt="0"/>
      <dgm:spPr/>
    </dgm:pt>
    <dgm:pt modelId="{12692005-5612-48E9-88C7-C785FE403991}" type="pres">
      <dgm:prSet presAssocID="{A3767AD7-E66B-45F7-94F6-5B799CE04781}" presName="spaceBetweenRectangles" presStyleCnt="0"/>
      <dgm:spPr/>
    </dgm:pt>
    <dgm:pt modelId="{9CC23962-920D-446F-B1B0-D58609D72D38}" type="pres">
      <dgm:prSet presAssocID="{701F154C-F8D6-4136-A6D2-14A4159D11CD}" presName="composite" presStyleCnt="0"/>
      <dgm:spPr/>
    </dgm:pt>
    <dgm:pt modelId="{9BAFBCB5-9591-4AAC-A83F-F20D5DD0CBB5}" type="pres">
      <dgm:prSet presAssocID="{701F154C-F8D6-4136-A6D2-14A4159D11CD}" presName="L1TextContainer" presStyleLbl="revTx" presStyleIdx="6" presStyleCnt="9">
        <dgm:presLayoutVars>
          <dgm:chMax val="1"/>
          <dgm:chPref val="1"/>
          <dgm:bulletEnabled val="1"/>
        </dgm:presLayoutVars>
      </dgm:prSet>
      <dgm:spPr/>
    </dgm:pt>
    <dgm:pt modelId="{4BE4A15F-CBE6-4216-85A0-E672F1C6B2F3}" type="pres">
      <dgm:prSet presAssocID="{701F154C-F8D6-4136-A6D2-14A4159D11CD}" presName="L2TextContainerWrapper" presStyleCnt="0">
        <dgm:presLayoutVars>
          <dgm:chMax val="0"/>
          <dgm:chPref val="0"/>
          <dgm:bulletEnabled val="1"/>
        </dgm:presLayoutVars>
      </dgm:prSet>
      <dgm:spPr/>
    </dgm:pt>
    <dgm:pt modelId="{06F9CC85-74CC-4BFB-919D-2BA5375F1A6A}" type="pres">
      <dgm:prSet presAssocID="{701F154C-F8D6-4136-A6D2-14A4159D11CD}" presName="L2TextContainer" presStyleLbl="bgAcc1" presStyleIdx="6" presStyleCnt="9"/>
      <dgm:spPr/>
    </dgm:pt>
    <dgm:pt modelId="{251D8752-42AC-4022-B49F-CFE1EB4BD171}" type="pres">
      <dgm:prSet presAssocID="{701F154C-F8D6-4136-A6D2-14A4159D11CD}" presName="FlexibleEmptyPlaceHolder" presStyleCnt="0"/>
      <dgm:spPr/>
    </dgm:pt>
    <dgm:pt modelId="{A24C6D35-E574-4715-8762-46B589FEB0B5}" type="pres">
      <dgm:prSet presAssocID="{701F154C-F8D6-4136-A6D2-14A4159D11CD}" presName="ConnectLine" presStyleLbl="sibTrans1D1" presStyleIdx="6" presStyleCnt="9"/>
      <dgm:spPr>
        <a:noFill/>
        <a:ln w="6350" cap="flat" cmpd="sng" algn="ctr">
          <a:solidFill>
            <a:schemeClr val="accent1">
              <a:hueOff val="0"/>
              <a:satOff val="0"/>
              <a:lumOff val="0"/>
              <a:alphaOff val="0"/>
            </a:schemeClr>
          </a:solidFill>
          <a:prstDash val="dash"/>
        </a:ln>
        <a:effectLst/>
      </dgm:spPr>
    </dgm:pt>
    <dgm:pt modelId="{3EC9FB42-9FD7-4BD9-8624-F389663B870F}" type="pres">
      <dgm:prSet presAssocID="{701F154C-F8D6-4136-A6D2-14A4159D11CD}" presName="ConnectorPoint" presStyleLbl="alignNode1" presStyleIdx="6" presStyleCnt="9"/>
      <dgm:spPr/>
    </dgm:pt>
    <dgm:pt modelId="{24560855-AF76-4715-8082-13E8B55ADC6A}" type="pres">
      <dgm:prSet presAssocID="{701F154C-F8D6-4136-A6D2-14A4159D11CD}" presName="EmptyPlaceHolder" presStyleCnt="0"/>
      <dgm:spPr/>
    </dgm:pt>
    <dgm:pt modelId="{5A0BA0E5-CE08-4ACD-A6FC-6026B7D8DABB}" type="pres">
      <dgm:prSet presAssocID="{CF9C1A36-71CB-45A7-9BD5-D8796F5AF3AF}" presName="spaceBetweenRectangles" presStyleCnt="0"/>
      <dgm:spPr/>
    </dgm:pt>
    <dgm:pt modelId="{AFDB2B71-B687-4670-B8F3-320FD5848540}" type="pres">
      <dgm:prSet presAssocID="{0271885B-BC50-48CB-BF15-2CAE0627F2D2}" presName="composite" presStyleCnt="0"/>
      <dgm:spPr/>
    </dgm:pt>
    <dgm:pt modelId="{6DC71E9D-9E17-47CB-A6AF-8117F3FCE916}" type="pres">
      <dgm:prSet presAssocID="{0271885B-BC50-48CB-BF15-2CAE0627F2D2}" presName="L1TextContainer" presStyleLbl="revTx" presStyleIdx="7" presStyleCnt="9">
        <dgm:presLayoutVars>
          <dgm:chMax val="1"/>
          <dgm:chPref val="1"/>
          <dgm:bulletEnabled val="1"/>
        </dgm:presLayoutVars>
      </dgm:prSet>
      <dgm:spPr/>
    </dgm:pt>
    <dgm:pt modelId="{82890064-3107-4B08-A403-A29F1A01E723}" type="pres">
      <dgm:prSet presAssocID="{0271885B-BC50-48CB-BF15-2CAE0627F2D2}" presName="L2TextContainerWrapper" presStyleCnt="0">
        <dgm:presLayoutVars>
          <dgm:chMax val="0"/>
          <dgm:chPref val="0"/>
          <dgm:bulletEnabled val="1"/>
        </dgm:presLayoutVars>
      </dgm:prSet>
      <dgm:spPr/>
    </dgm:pt>
    <dgm:pt modelId="{4442D207-A010-4193-9E17-A8523A611367}" type="pres">
      <dgm:prSet presAssocID="{0271885B-BC50-48CB-BF15-2CAE0627F2D2}" presName="L2TextContainer" presStyleLbl="bgAcc1" presStyleIdx="7" presStyleCnt="9"/>
      <dgm:spPr/>
    </dgm:pt>
    <dgm:pt modelId="{A199D0E0-3DCC-4E99-A6FB-7529A9FD209B}" type="pres">
      <dgm:prSet presAssocID="{0271885B-BC50-48CB-BF15-2CAE0627F2D2}" presName="FlexibleEmptyPlaceHolder" presStyleCnt="0"/>
      <dgm:spPr/>
    </dgm:pt>
    <dgm:pt modelId="{8AA2DAB9-D97B-4FF8-8811-A177C9CE824B}" type="pres">
      <dgm:prSet presAssocID="{0271885B-BC50-48CB-BF15-2CAE0627F2D2}" presName="ConnectLine" presStyleLbl="sibTrans1D1" presStyleIdx="7" presStyleCnt="9"/>
      <dgm:spPr>
        <a:noFill/>
        <a:ln w="6350" cap="flat" cmpd="sng" algn="ctr">
          <a:solidFill>
            <a:schemeClr val="accent1">
              <a:hueOff val="0"/>
              <a:satOff val="0"/>
              <a:lumOff val="0"/>
              <a:alphaOff val="0"/>
            </a:schemeClr>
          </a:solidFill>
          <a:prstDash val="dash"/>
        </a:ln>
        <a:effectLst/>
      </dgm:spPr>
    </dgm:pt>
    <dgm:pt modelId="{A8BD66FD-3E57-4DB0-BC0A-EF11E9537B79}" type="pres">
      <dgm:prSet presAssocID="{0271885B-BC50-48CB-BF15-2CAE0627F2D2}" presName="ConnectorPoint" presStyleLbl="alignNode1" presStyleIdx="7" presStyleCnt="9"/>
      <dgm:spPr/>
    </dgm:pt>
    <dgm:pt modelId="{74535426-41EC-41AE-921C-13A9280FDE98}" type="pres">
      <dgm:prSet presAssocID="{0271885B-BC50-48CB-BF15-2CAE0627F2D2}" presName="EmptyPlaceHolder" presStyleCnt="0"/>
      <dgm:spPr/>
    </dgm:pt>
    <dgm:pt modelId="{AFF8AE52-9422-418F-AE58-3C88148D6A65}" type="pres">
      <dgm:prSet presAssocID="{C8D60C21-E8CA-4B60-A8C4-EE83CA9E142C}" presName="spaceBetweenRectangles" presStyleCnt="0"/>
      <dgm:spPr/>
    </dgm:pt>
    <dgm:pt modelId="{8D05F938-DB3C-40CC-BFA6-017E223C3268}" type="pres">
      <dgm:prSet presAssocID="{6D552EA2-4B8A-4073-A3BA-259F0D949898}" presName="composite" presStyleCnt="0"/>
      <dgm:spPr/>
    </dgm:pt>
    <dgm:pt modelId="{CC6E945A-D41B-4B83-8436-80A4355AF277}" type="pres">
      <dgm:prSet presAssocID="{6D552EA2-4B8A-4073-A3BA-259F0D949898}" presName="L1TextContainer" presStyleLbl="revTx" presStyleIdx="8" presStyleCnt="9">
        <dgm:presLayoutVars>
          <dgm:chMax val="1"/>
          <dgm:chPref val="1"/>
          <dgm:bulletEnabled val="1"/>
        </dgm:presLayoutVars>
      </dgm:prSet>
      <dgm:spPr/>
    </dgm:pt>
    <dgm:pt modelId="{FB066697-BE19-4C7B-822B-A9817B0467EB}" type="pres">
      <dgm:prSet presAssocID="{6D552EA2-4B8A-4073-A3BA-259F0D949898}" presName="L2TextContainerWrapper" presStyleCnt="0">
        <dgm:presLayoutVars>
          <dgm:chMax val="0"/>
          <dgm:chPref val="0"/>
          <dgm:bulletEnabled val="1"/>
        </dgm:presLayoutVars>
      </dgm:prSet>
      <dgm:spPr/>
    </dgm:pt>
    <dgm:pt modelId="{DDB57429-DA8F-4FA5-969D-EE0A848881D1}" type="pres">
      <dgm:prSet presAssocID="{6D552EA2-4B8A-4073-A3BA-259F0D949898}" presName="L2TextContainer" presStyleLbl="bgAcc1" presStyleIdx="8" presStyleCnt="9"/>
      <dgm:spPr/>
    </dgm:pt>
    <dgm:pt modelId="{6D0DB82E-5EC4-4A7F-B8FB-37E8480A3200}" type="pres">
      <dgm:prSet presAssocID="{6D552EA2-4B8A-4073-A3BA-259F0D949898}" presName="FlexibleEmptyPlaceHolder" presStyleCnt="0"/>
      <dgm:spPr/>
    </dgm:pt>
    <dgm:pt modelId="{733833E3-B63D-4CBA-B85F-9656DCBCBA3E}" type="pres">
      <dgm:prSet presAssocID="{6D552EA2-4B8A-4073-A3BA-259F0D949898}" presName="ConnectLine" presStyleLbl="sibTrans1D1" presStyleIdx="8" presStyleCnt="9"/>
      <dgm:spPr>
        <a:noFill/>
        <a:ln w="6350" cap="flat" cmpd="sng" algn="ctr">
          <a:solidFill>
            <a:schemeClr val="accent1">
              <a:hueOff val="0"/>
              <a:satOff val="0"/>
              <a:lumOff val="0"/>
              <a:alphaOff val="0"/>
            </a:schemeClr>
          </a:solidFill>
          <a:prstDash val="dash"/>
        </a:ln>
        <a:effectLst/>
      </dgm:spPr>
    </dgm:pt>
    <dgm:pt modelId="{A2645C96-00D5-4FA2-8FD5-19B15543A338}" type="pres">
      <dgm:prSet presAssocID="{6D552EA2-4B8A-4073-A3BA-259F0D949898}" presName="ConnectorPoint" presStyleLbl="alignNode1" presStyleIdx="8" presStyleCnt="9"/>
      <dgm:spPr/>
    </dgm:pt>
    <dgm:pt modelId="{957C2E54-B00D-45A0-9E2F-57A783C04263}" type="pres">
      <dgm:prSet presAssocID="{6D552EA2-4B8A-4073-A3BA-259F0D949898}" presName="EmptyPlaceHolder" presStyleCnt="0"/>
      <dgm:spPr/>
    </dgm:pt>
  </dgm:ptLst>
  <dgm:cxnLst>
    <dgm:cxn modelId="{A5784A03-5CCF-4C28-9DB0-42688F65383E}" type="presOf" srcId="{2801EF00-56F5-4ADE-B128-7B523649C0C5}" destId="{9D45C217-443B-4CA5-AA49-2785D8E3F64F}" srcOrd="0" destOrd="0" presId="urn:microsoft.com/office/officeart/2016/7/layout/BasicTimeline"/>
    <dgm:cxn modelId="{F47E7006-A037-4085-8C04-8519B65886B1}" srcId="{24DE2BAA-E57C-4543-B71E-6C0560B40CA9}" destId="{2E8980F9-88B3-4FF6-B8E4-643905C7774D}" srcOrd="1" destOrd="0" parTransId="{98A70E7E-4730-4E97-A029-57DB110B46D1}" sibTransId="{02C24CEB-0E33-4402-9C94-62B0C9A72623}"/>
    <dgm:cxn modelId="{0F497E0A-6F67-469F-A2E3-AD73756205B8}" srcId="{2E8980F9-88B3-4FF6-B8E4-643905C7774D}" destId="{EEC03679-40A9-4EC4-BB45-641E04340F2A}" srcOrd="0" destOrd="0" parTransId="{4A93FADC-D3D0-4007-9989-D751D094EAA7}" sibTransId="{A1079B5A-C64A-4414-BCFF-E867ABB3D501}"/>
    <dgm:cxn modelId="{DB38D727-CF32-43C7-8FE2-FA3ED9E9B49F}" srcId="{24DE2BAA-E57C-4543-B71E-6C0560B40CA9}" destId="{701F154C-F8D6-4136-A6D2-14A4159D11CD}" srcOrd="6" destOrd="0" parTransId="{8389E634-3EDB-41EB-8748-75B53C790A8B}" sibTransId="{CF9C1A36-71CB-45A7-9BD5-D8796F5AF3AF}"/>
    <dgm:cxn modelId="{E3618338-3907-4F87-9777-58808317FB24}" srcId="{6D552EA2-4B8A-4073-A3BA-259F0D949898}" destId="{D1D6521A-4BB7-4E6C-8B81-B4805609660A}" srcOrd="0" destOrd="0" parTransId="{C869D8B5-14A3-4DEE-86B3-FBC0E40E19D6}" sibTransId="{5773A603-A1F4-4955-9DA9-C07F6070C512}"/>
    <dgm:cxn modelId="{AC649A61-D8F0-4256-B3EC-7B77ACDF9CE8}" type="presOf" srcId="{6D552EA2-4B8A-4073-A3BA-259F0D949898}" destId="{CC6E945A-D41B-4B83-8436-80A4355AF277}" srcOrd="0" destOrd="0" presId="urn:microsoft.com/office/officeart/2016/7/layout/BasicTimeline"/>
    <dgm:cxn modelId="{B56EBD46-0F07-4026-9559-80DB96F9DFB1}" srcId="{1CA5D65D-F4F5-4579-B24B-DB02596D4B90}" destId="{BE46E756-9840-4C00-B4B2-3B41DB25FB51}" srcOrd="0" destOrd="0" parTransId="{F4D2810B-9724-4D26-BF71-965C48A336B7}" sibTransId="{B96FCE88-8FEE-4B33-BDD4-692B4557A408}"/>
    <dgm:cxn modelId="{BF30B071-0735-4945-89E1-5AE077064472}" type="presOf" srcId="{EEC03679-40A9-4EC4-BB45-641E04340F2A}" destId="{5C7C92B6-A319-4DCD-8D67-BC0DCFFDD74B}" srcOrd="0" destOrd="0" presId="urn:microsoft.com/office/officeart/2016/7/layout/BasicTimeline"/>
    <dgm:cxn modelId="{E4916152-4313-43AB-B87C-6106F40B9289}" type="presOf" srcId="{701F154C-F8D6-4136-A6D2-14A4159D11CD}" destId="{9BAFBCB5-9591-4AAC-A83F-F20D5DD0CBB5}" srcOrd="0" destOrd="0" presId="urn:microsoft.com/office/officeart/2016/7/layout/BasicTimeline"/>
    <dgm:cxn modelId="{CFA80953-2A2F-41F7-B940-0DE64AEE7F12}" type="presOf" srcId="{13919535-D1C5-406A-B54C-1BF85AB4F7A1}" destId="{980346CC-1CC0-40C0-AB9C-64C974650C9D}" srcOrd="0" destOrd="0" presId="urn:microsoft.com/office/officeart/2016/7/layout/BasicTimeline"/>
    <dgm:cxn modelId="{42A3CC73-8621-4E23-A683-92F19A19CE34}" type="presOf" srcId="{9909370A-84DA-4DBB-ADEA-1EEEA2A7E271}" destId="{2A04BF04-CA84-4234-AD52-249D9267A0F6}" srcOrd="0" destOrd="0" presId="urn:microsoft.com/office/officeart/2016/7/layout/BasicTimeline"/>
    <dgm:cxn modelId="{62925055-952B-4310-9251-708630515B93}" type="presOf" srcId="{2E8980F9-88B3-4FF6-B8E4-643905C7774D}" destId="{A47EAF4A-B28D-443C-BEBE-17769A5E74DC}" srcOrd="0" destOrd="0" presId="urn:microsoft.com/office/officeart/2016/7/layout/BasicTimeline"/>
    <dgm:cxn modelId="{09625B76-6DB0-4A48-9543-54297718ACE4}" type="presOf" srcId="{0024D453-4CCD-4E1A-B54C-7DC9186255BA}" destId="{712C2D05-0DEC-4BEE-8AF9-91263A50085A}" srcOrd="0" destOrd="0" presId="urn:microsoft.com/office/officeart/2016/7/layout/BasicTimeline"/>
    <dgm:cxn modelId="{F98E1578-24A1-4B43-8DB5-FB23CC52DDD6}" type="presOf" srcId="{0A50D0EF-36C2-44E7-AC61-35CF7D86AF78}" destId="{6896A60E-4C57-464A-AEF3-7E2FF9096363}" srcOrd="0" destOrd="0" presId="urn:microsoft.com/office/officeart/2016/7/layout/BasicTimeline"/>
    <dgm:cxn modelId="{0ED5E97B-3127-463E-9DCE-218F770DCAF9}" srcId="{24DE2BAA-E57C-4543-B71E-6C0560B40CA9}" destId="{1CA5D65D-F4F5-4579-B24B-DB02596D4B90}" srcOrd="5" destOrd="0" parTransId="{F39CEF2F-05E6-4A46-B99E-6212317C7F06}" sibTransId="{A3767AD7-E66B-45F7-94F6-5B799CE04781}"/>
    <dgm:cxn modelId="{A11D5990-F940-4DBD-B174-2CC48F24D75E}" srcId="{24DE2BAA-E57C-4543-B71E-6C0560B40CA9}" destId="{6D552EA2-4B8A-4073-A3BA-259F0D949898}" srcOrd="8" destOrd="0" parTransId="{1B01992D-9AA3-4C02-9C4D-358DA84128C1}" sibTransId="{9D008F5D-0532-4A57-9EEB-3295BC7F77B7}"/>
    <dgm:cxn modelId="{940E3F96-FAC0-49D4-922D-EA9536940CDD}" type="presOf" srcId="{9EC29F45-BBCF-4826-BDF7-9B643515B043}" destId="{06F9CC85-74CC-4BFB-919D-2BA5375F1A6A}" srcOrd="0" destOrd="0" presId="urn:microsoft.com/office/officeart/2016/7/layout/BasicTimeline"/>
    <dgm:cxn modelId="{C7A4E197-AE42-4C5F-A011-572037B972ED}" srcId="{62913EBC-EB1A-4163-BE78-8E557029513A}" destId="{0024D453-4CCD-4E1A-B54C-7DC9186255BA}" srcOrd="0" destOrd="0" parTransId="{0C3DB497-776A-4708-A13D-BCE6BD0C53B2}" sibTransId="{EEAAB8DA-BD7A-4F77-AF4B-E4DDFFA19E96}"/>
    <dgm:cxn modelId="{C112679A-B6C6-4FFE-97ED-1EFB3345C4DE}" srcId="{24DE2BAA-E57C-4543-B71E-6C0560B40CA9}" destId="{13919535-D1C5-406A-B54C-1BF85AB4F7A1}" srcOrd="2" destOrd="0" parTransId="{6FD1FEB6-2294-4F2C-B3F0-A6D04C016EA4}" sibTransId="{E3E8075D-6758-4B62-95AC-31B92C83D568}"/>
    <dgm:cxn modelId="{04A09F9C-0910-40E9-BC93-E89BAA6A22A2}" type="presOf" srcId="{B3DF4DAB-6338-4059-A452-96F07EDAEC8D}" destId="{8E346D37-14A3-43FC-A5A3-0A9B544260D7}" srcOrd="0" destOrd="0" presId="urn:microsoft.com/office/officeart/2016/7/layout/BasicTimeline"/>
    <dgm:cxn modelId="{D4D3DAA6-D126-45B1-BB98-C96380DEA5FC}" srcId="{701F154C-F8D6-4136-A6D2-14A4159D11CD}" destId="{9EC29F45-BBCF-4826-BDF7-9B643515B043}" srcOrd="0" destOrd="0" parTransId="{8BCF21B7-D8D4-4CBB-8527-F704503170AD}" sibTransId="{0881713F-5B2A-4493-9DC4-028A2E3295C2}"/>
    <dgm:cxn modelId="{BF6636AE-A90E-4C2E-8077-E4B68A664747}" srcId="{13919535-D1C5-406A-B54C-1BF85AB4F7A1}" destId="{9909370A-84DA-4DBB-ADEA-1EEEA2A7E271}" srcOrd="0" destOrd="0" parTransId="{4E3649F6-E444-4C9D-8F88-86D12F87E8B2}" sibTransId="{C51E9880-9681-4DBA-A934-B0210B9A3230}"/>
    <dgm:cxn modelId="{6FB1E8B1-3EAA-423C-B3D7-532766E43939}" type="presOf" srcId="{1CA5D65D-F4F5-4579-B24B-DB02596D4B90}" destId="{6049D4F7-36D4-4485-B9A5-4A85B202DA46}" srcOrd="0" destOrd="0" presId="urn:microsoft.com/office/officeart/2016/7/layout/BasicTimeline"/>
    <dgm:cxn modelId="{18D889C7-B5B0-49D3-9E98-BE5BDFB6B229}" srcId="{24DE2BAA-E57C-4543-B71E-6C0560B40CA9}" destId="{62913EBC-EB1A-4163-BE78-8E557029513A}" srcOrd="3" destOrd="0" parTransId="{0FF8B59E-D3FF-4A4B-BB02-B1823249732D}" sibTransId="{C1E946FB-6417-4CEF-8C88-F0B888039FBD}"/>
    <dgm:cxn modelId="{5811E6D1-893E-4888-B3A5-BFFC78022552}" type="presOf" srcId="{62913EBC-EB1A-4163-BE78-8E557029513A}" destId="{5BD9206C-6772-4336-BAB8-4EE8010AB2EF}" srcOrd="0" destOrd="0" presId="urn:microsoft.com/office/officeart/2016/7/layout/BasicTimeline"/>
    <dgm:cxn modelId="{E1BE33DC-72AC-434E-A137-94413D64F0A4}" srcId="{2801EF00-56F5-4ADE-B128-7B523649C0C5}" destId="{0A50D0EF-36C2-44E7-AC61-35CF7D86AF78}" srcOrd="0" destOrd="0" parTransId="{974BAAF2-0BA9-44A0-90A7-A030D86F71D2}" sibTransId="{AC2870BC-DFE2-4722-928A-94E79895841B}"/>
    <dgm:cxn modelId="{776F8BDD-6191-4DDB-ADE4-A23506FE4F16}" srcId="{0271885B-BC50-48CB-BF15-2CAE0627F2D2}" destId="{515E9962-7B81-4CD3-815A-4D9E6378D982}" srcOrd="0" destOrd="0" parTransId="{53BF891C-C106-47EC-9D25-AFD965AB83D9}" sibTransId="{EA3C4DB1-BBF5-4DFE-BD83-F4D74CBE71A0}"/>
    <dgm:cxn modelId="{7E5C6AE0-E4DC-469E-AA1F-B17C687770DB}" srcId="{BE34CF86-4D7E-4342-9751-6A50FD10EA9A}" destId="{B3DF4DAB-6338-4059-A452-96F07EDAEC8D}" srcOrd="0" destOrd="0" parTransId="{20F96DB8-C253-4039-8747-09BB06F417D1}" sibTransId="{3AF57A34-04B7-49F3-8BAF-7FC70AD0556A}"/>
    <dgm:cxn modelId="{0BAE65E5-6F10-4B59-858C-B3A1DAE9C390}" type="presOf" srcId="{D1D6521A-4BB7-4E6C-8B81-B4805609660A}" destId="{DDB57429-DA8F-4FA5-969D-EE0A848881D1}" srcOrd="0" destOrd="0" presId="urn:microsoft.com/office/officeart/2016/7/layout/BasicTimeline"/>
    <dgm:cxn modelId="{852C5CED-0D3A-4F57-B69F-F40E443EB65A}" srcId="{24DE2BAA-E57C-4543-B71E-6C0560B40CA9}" destId="{2801EF00-56F5-4ADE-B128-7B523649C0C5}" srcOrd="4" destOrd="0" parTransId="{DA1C7286-255D-4097-A5E2-D3971ADDB5C5}" sibTransId="{B3BC73F4-EC04-4688-96A4-F5BE83FCF465}"/>
    <dgm:cxn modelId="{7B7230EF-3146-428E-B4B2-FA8B6DB5FE3D}" srcId="{24DE2BAA-E57C-4543-B71E-6C0560B40CA9}" destId="{BE34CF86-4D7E-4342-9751-6A50FD10EA9A}" srcOrd="0" destOrd="0" parTransId="{484070CC-0AF7-43B3-B2F4-91A660D8AC40}" sibTransId="{4D8C16AE-4236-4B8D-B900-8775D699FB78}"/>
    <dgm:cxn modelId="{E668E6F1-7F41-4207-9245-A11A498361A0}" type="presOf" srcId="{0271885B-BC50-48CB-BF15-2CAE0627F2D2}" destId="{6DC71E9D-9E17-47CB-A6AF-8117F3FCE916}" srcOrd="0" destOrd="0" presId="urn:microsoft.com/office/officeart/2016/7/layout/BasicTimeline"/>
    <dgm:cxn modelId="{56B560F3-C599-4D99-972F-B4F227F034DF}" type="presOf" srcId="{BE34CF86-4D7E-4342-9751-6A50FD10EA9A}" destId="{191F39E8-815B-414B-BA9C-11A88C69EE11}" srcOrd="0" destOrd="0" presId="urn:microsoft.com/office/officeart/2016/7/layout/BasicTimeline"/>
    <dgm:cxn modelId="{C2D16AF5-136C-4E23-BEF2-28EDEFDBAAF4}" type="presOf" srcId="{24DE2BAA-E57C-4543-B71E-6C0560B40CA9}" destId="{039D52A4-15E0-4AD2-88AB-B72455238179}" srcOrd="0" destOrd="0" presId="urn:microsoft.com/office/officeart/2016/7/layout/BasicTimeline"/>
    <dgm:cxn modelId="{874F6AF8-3B30-4B31-B0CA-2E8FDE420620}" type="presOf" srcId="{515E9962-7B81-4CD3-815A-4D9E6378D982}" destId="{4442D207-A010-4193-9E17-A8523A611367}" srcOrd="0" destOrd="0" presId="urn:microsoft.com/office/officeart/2016/7/layout/BasicTimeline"/>
    <dgm:cxn modelId="{8D364FFA-6B11-4E91-8A47-6E36064F8E0B}" srcId="{24DE2BAA-E57C-4543-B71E-6C0560B40CA9}" destId="{0271885B-BC50-48CB-BF15-2CAE0627F2D2}" srcOrd="7" destOrd="0" parTransId="{512C526C-258F-4795-827A-00F534CE0815}" sibTransId="{C8D60C21-E8CA-4B60-A8C4-EE83CA9E142C}"/>
    <dgm:cxn modelId="{3D0116FE-78B8-4D80-A02A-F57485095215}" type="presOf" srcId="{BE46E756-9840-4C00-B4B2-3B41DB25FB51}" destId="{2F2B3557-21F6-4CF9-B133-C9A01760C00D}" srcOrd="0" destOrd="0" presId="urn:microsoft.com/office/officeart/2016/7/layout/BasicTimeline"/>
    <dgm:cxn modelId="{EFE3BF87-F927-4109-8831-6DC4726CF533}" type="presParOf" srcId="{039D52A4-15E0-4AD2-88AB-B72455238179}" destId="{5524B52C-0F5D-4FE1-8941-B319DB22D47C}" srcOrd="0" destOrd="0" presId="urn:microsoft.com/office/officeart/2016/7/layout/BasicTimeline"/>
    <dgm:cxn modelId="{58D1A150-1858-403C-A7FE-C66830CC1A36}" type="presParOf" srcId="{039D52A4-15E0-4AD2-88AB-B72455238179}" destId="{DBBE24D7-8228-48B4-85BF-8BBAE79E7572}" srcOrd="1" destOrd="0" presId="urn:microsoft.com/office/officeart/2016/7/layout/BasicTimeline"/>
    <dgm:cxn modelId="{7012BDFD-8706-4A34-B295-B8A65D7EFBF9}" type="presParOf" srcId="{DBBE24D7-8228-48B4-85BF-8BBAE79E7572}" destId="{4EF7F49C-3CFC-4139-8095-D13C0EFDC029}" srcOrd="0" destOrd="0" presId="urn:microsoft.com/office/officeart/2016/7/layout/BasicTimeline"/>
    <dgm:cxn modelId="{09A620B6-91B9-4DD9-9D3E-AA7CABD2379C}" type="presParOf" srcId="{4EF7F49C-3CFC-4139-8095-D13C0EFDC029}" destId="{191F39E8-815B-414B-BA9C-11A88C69EE11}" srcOrd="0" destOrd="0" presId="urn:microsoft.com/office/officeart/2016/7/layout/BasicTimeline"/>
    <dgm:cxn modelId="{370B06EB-E694-4397-855B-E1E3F73B4AB2}" type="presParOf" srcId="{4EF7F49C-3CFC-4139-8095-D13C0EFDC029}" destId="{3EFAAD4B-BF42-4492-85AD-62368491260B}" srcOrd="1" destOrd="0" presId="urn:microsoft.com/office/officeart/2016/7/layout/BasicTimeline"/>
    <dgm:cxn modelId="{40399CF0-4A12-45AE-B968-BB0956D639F4}" type="presParOf" srcId="{3EFAAD4B-BF42-4492-85AD-62368491260B}" destId="{8E346D37-14A3-43FC-A5A3-0A9B544260D7}" srcOrd="0" destOrd="0" presId="urn:microsoft.com/office/officeart/2016/7/layout/BasicTimeline"/>
    <dgm:cxn modelId="{9DD1C1AD-297D-443B-ABE4-6ADD5717C1A9}" type="presParOf" srcId="{3EFAAD4B-BF42-4492-85AD-62368491260B}" destId="{8E6C15E3-BE71-4E8F-8C1A-B270DD00E932}" srcOrd="1" destOrd="0" presId="urn:microsoft.com/office/officeart/2016/7/layout/BasicTimeline"/>
    <dgm:cxn modelId="{70A28FD4-973A-4F11-A909-87F3548051CE}" type="presParOf" srcId="{4EF7F49C-3CFC-4139-8095-D13C0EFDC029}" destId="{D7844E1B-8C52-4AE1-8FB5-7E9764280B50}" srcOrd="2" destOrd="0" presId="urn:microsoft.com/office/officeart/2016/7/layout/BasicTimeline"/>
    <dgm:cxn modelId="{6421F10B-FDA2-4504-89BB-7E31099E98B4}" type="presParOf" srcId="{4EF7F49C-3CFC-4139-8095-D13C0EFDC029}" destId="{A13B4B9A-964A-42FA-8CEC-E558BF5EDB35}" srcOrd="3" destOrd="0" presId="urn:microsoft.com/office/officeart/2016/7/layout/BasicTimeline"/>
    <dgm:cxn modelId="{A7FAAB2F-2FE7-49CD-B883-C5151E0F1179}" type="presParOf" srcId="{4EF7F49C-3CFC-4139-8095-D13C0EFDC029}" destId="{EB15D1FC-D083-4377-BE27-AE220619B65C}" srcOrd="4" destOrd="0" presId="urn:microsoft.com/office/officeart/2016/7/layout/BasicTimeline"/>
    <dgm:cxn modelId="{AC6A04C9-76AC-4904-BF34-9A0EEA7AE9A7}" type="presParOf" srcId="{DBBE24D7-8228-48B4-85BF-8BBAE79E7572}" destId="{D54DC5C3-037C-4FF0-8355-DF28DC0C94AE}" srcOrd="1" destOrd="0" presId="urn:microsoft.com/office/officeart/2016/7/layout/BasicTimeline"/>
    <dgm:cxn modelId="{843242E5-1DA0-4C20-9453-563C273EBFC1}" type="presParOf" srcId="{DBBE24D7-8228-48B4-85BF-8BBAE79E7572}" destId="{708E2FF4-9F88-4C1B-BFC3-1506AA3DC84D}" srcOrd="2" destOrd="0" presId="urn:microsoft.com/office/officeart/2016/7/layout/BasicTimeline"/>
    <dgm:cxn modelId="{2FD4B937-B19D-49F3-817A-4969BE27ACA3}" type="presParOf" srcId="{708E2FF4-9F88-4C1B-BFC3-1506AA3DC84D}" destId="{A47EAF4A-B28D-443C-BEBE-17769A5E74DC}" srcOrd="0" destOrd="0" presId="urn:microsoft.com/office/officeart/2016/7/layout/BasicTimeline"/>
    <dgm:cxn modelId="{0A6BD9A8-DEE6-413D-91DF-822DD2928014}" type="presParOf" srcId="{708E2FF4-9F88-4C1B-BFC3-1506AA3DC84D}" destId="{8D3C3BB6-16E9-4AA1-999F-CFB87F55C1B3}" srcOrd="1" destOrd="0" presId="urn:microsoft.com/office/officeart/2016/7/layout/BasicTimeline"/>
    <dgm:cxn modelId="{F6886CCB-21FF-4150-8F89-61D7D2CF1731}" type="presParOf" srcId="{8D3C3BB6-16E9-4AA1-999F-CFB87F55C1B3}" destId="{5C7C92B6-A319-4DCD-8D67-BC0DCFFDD74B}" srcOrd="0" destOrd="0" presId="urn:microsoft.com/office/officeart/2016/7/layout/BasicTimeline"/>
    <dgm:cxn modelId="{75941391-DDC0-4767-B8C3-5AD905E92A7B}" type="presParOf" srcId="{8D3C3BB6-16E9-4AA1-999F-CFB87F55C1B3}" destId="{6862ED1C-B273-4BCA-BDE3-8017C84B10F8}" srcOrd="1" destOrd="0" presId="urn:microsoft.com/office/officeart/2016/7/layout/BasicTimeline"/>
    <dgm:cxn modelId="{B769C9C4-FA16-4DEF-BDF6-54D58ECF38B3}" type="presParOf" srcId="{708E2FF4-9F88-4C1B-BFC3-1506AA3DC84D}" destId="{7AECEC82-E73F-4CA2-966A-FAEE7A12C258}" srcOrd="2" destOrd="0" presId="urn:microsoft.com/office/officeart/2016/7/layout/BasicTimeline"/>
    <dgm:cxn modelId="{BC7F4043-0723-449F-892A-F3318B77E929}" type="presParOf" srcId="{708E2FF4-9F88-4C1B-BFC3-1506AA3DC84D}" destId="{367AE049-0461-40A3-8F45-056E9E4049FE}" srcOrd="3" destOrd="0" presId="urn:microsoft.com/office/officeart/2016/7/layout/BasicTimeline"/>
    <dgm:cxn modelId="{A4B9E025-125C-4588-8C72-7B2EDBC4A537}" type="presParOf" srcId="{708E2FF4-9F88-4C1B-BFC3-1506AA3DC84D}" destId="{50256B68-430D-4098-812B-7655B5E866C1}" srcOrd="4" destOrd="0" presId="urn:microsoft.com/office/officeart/2016/7/layout/BasicTimeline"/>
    <dgm:cxn modelId="{F74D0F4F-E7B5-4AE8-A77D-010DAD793329}" type="presParOf" srcId="{DBBE24D7-8228-48B4-85BF-8BBAE79E7572}" destId="{740C5BCC-FAAA-40C4-965C-20A79227FF22}" srcOrd="3" destOrd="0" presId="urn:microsoft.com/office/officeart/2016/7/layout/BasicTimeline"/>
    <dgm:cxn modelId="{6A83120B-A068-4642-ABD1-6A0C97164185}" type="presParOf" srcId="{DBBE24D7-8228-48B4-85BF-8BBAE79E7572}" destId="{83D70745-21D2-4A63-B384-2AC00A809075}" srcOrd="4" destOrd="0" presId="urn:microsoft.com/office/officeart/2016/7/layout/BasicTimeline"/>
    <dgm:cxn modelId="{ED969986-9401-4185-BB5E-8394C21CB5AF}" type="presParOf" srcId="{83D70745-21D2-4A63-B384-2AC00A809075}" destId="{980346CC-1CC0-40C0-AB9C-64C974650C9D}" srcOrd="0" destOrd="0" presId="urn:microsoft.com/office/officeart/2016/7/layout/BasicTimeline"/>
    <dgm:cxn modelId="{5BCC081F-D76C-4CEA-8906-916EEA5A31DD}" type="presParOf" srcId="{83D70745-21D2-4A63-B384-2AC00A809075}" destId="{A6AD2B2F-36E0-4FCA-9CF9-F4036AB0B80A}" srcOrd="1" destOrd="0" presId="urn:microsoft.com/office/officeart/2016/7/layout/BasicTimeline"/>
    <dgm:cxn modelId="{99CA7257-71BA-4D81-B126-040F0589AB58}" type="presParOf" srcId="{A6AD2B2F-36E0-4FCA-9CF9-F4036AB0B80A}" destId="{2A04BF04-CA84-4234-AD52-249D9267A0F6}" srcOrd="0" destOrd="0" presId="urn:microsoft.com/office/officeart/2016/7/layout/BasicTimeline"/>
    <dgm:cxn modelId="{6A71FB6F-0D46-438F-B8A5-ACDCC2404012}" type="presParOf" srcId="{A6AD2B2F-36E0-4FCA-9CF9-F4036AB0B80A}" destId="{B7F28CD3-28F8-49B0-9982-9F7378E2ECAE}" srcOrd="1" destOrd="0" presId="urn:microsoft.com/office/officeart/2016/7/layout/BasicTimeline"/>
    <dgm:cxn modelId="{6652C28B-1869-4BF8-900D-447D20BDE37E}" type="presParOf" srcId="{83D70745-21D2-4A63-B384-2AC00A809075}" destId="{E92C6BC7-9E37-4FC3-94C2-3865BB02CCB7}" srcOrd="2" destOrd="0" presId="urn:microsoft.com/office/officeart/2016/7/layout/BasicTimeline"/>
    <dgm:cxn modelId="{16C496E5-EF67-4D43-BC04-84961CD88D61}" type="presParOf" srcId="{83D70745-21D2-4A63-B384-2AC00A809075}" destId="{765B43C1-0027-4EBB-9BDC-C5AB90A7BCFC}" srcOrd="3" destOrd="0" presId="urn:microsoft.com/office/officeart/2016/7/layout/BasicTimeline"/>
    <dgm:cxn modelId="{363F22A4-EF6A-44BE-A13D-B5306D74D67F}" type="presParOf" srcId="{83D70745-21D2-4A63-B384-2AC00A809075}" destId="{19DCC3B6-7647-4E11-A9CE-0AF50BBBFA35}" srcOrd="4" destOrd="0" presId="urn:microsoft.com/office/officeart/2016/7/layout/BasicTimeline"/>
    <dgm:cxn modelId="{B707AF96-1B8C-45CA-90BD-A5BB963F2A7C}" type="presParOf" srcId="{DBBE24D7-8228-48B4-85BF-8BBAE79E7572}" destId="{4ADD38EB-6E03-43AD-8CC3-CFFBA45E9946}" srcOrd="5" destOrd="0" presId="urn:microsoft.com/office/officeart/2016/7/layout/BasicTimeline"/>
    <dgm:cxn modelId="{2AF03C61-A3DA-4FB7-8F63-26DCD1763408}" type="presParOf" srcId="{DBBE24D7-8228-48B4-85BF-8BBAE79E7572}" destId="{4C564AF1-9247-4BFF-9619-D7038B338701}" srcOrd="6" destOrd="0" presId="urn:microsoft.com/office/officeart/2016/7/layout/BasicTimeline"/>
    <dgm:cxn modelId="{AEEFA894-D808-4A02-9F90-9A3F5C15AE26}" type="presParOf" srcId="{4C564AF1-9247-4BFF-9619-D7038B338701}" destId="{5BD9206C-6772-4336-BAB8-4EE8010AB2EF}" srcOrd="0" destOrd="0" presId="urn:microsoft.com/office/officeart/2016/7/layout/BasicTimeline"/>
    <dgm:cxn modelId="{A4B14A7B-6B2B-4537-BE5A-3AFF9571909F}" type="presParOf" srcId="{4C564AF1-9247-4BFF-9619-D7038B338701}" destId="{8F664B3D-167C-4303-8187-BBD2DCC1B567}" srcOrd="1" destOrd="0" presId="urn:microsoft.com/office/officeart/2016/7/layout/BasicTimeline"/>
    <dgm:cxn modelId="{7C4E061A-190F-4684-BBDE-FC5E3DA2EE78}" type="presParOf" srcId="{8F664B3D-167C-4303-8187-BBD2DCC1B567}" destId="{712C2D05-0DEC-4BEE-8AF9-91263A50085A}" srcOrd="0" destOrd="0" presId="urn:microsoft.com/office/officeart/2016/7/layout/BasicTimeline"/>
    <dgm:cxn modelId="{0EF8906F-9265-403F-B3CE-F039991CB3E2}" type="presParOf" srcId="{8F664B3D-167C-4303-8187-BBD2DCC1B567}" destId="{DA4F2B19-DFCD-4816-94A1-46A491FA6005}" srcOrd="1" destOrd="0" presId="urn:microsoft.com/office/officeart/2016/7/layout/BasicTimeline"/>
    <dgm:cxn modelId="{76909E30-90A1-4969-B998-CC82F4AAA5BE}" type="presParOf" srcId="{4C564AF1-9247-4BFF-9619-D7038B338701}" destId="{6D2173E1-A32D-4EFC-A093-985103B97843}" srcOrd="2" destOrd="0" presId="urn:microsoft.com/office/officeart/2016/7/layout/BasicTimeline"/>
    <dgm:cxn modelId="{4B3EB43B-12FC-4789-8A5C-705C3A36FA27}" type="presParOf" srcId="{4C564AF1-9247-4BFF-9619-D7038B338701}" destId="{2293D998-1F81-4882-9B24-3C4B8B6C324E}" srcOrd="3" destOrd="0" presId="urn:microsoft.com/office/officeart/2016/7/layout/BasicTimeline"/>
    <dgm:cxn modelId="{529A304A-8036-45C9-B329-98DBD243CFDF}" type="presParOf" srcId="{4C564AF1-9247-4BFF-9619-D7038B338701}" destId="{FCC11272-DAE3-474C-9D29-C618DCF0823D}" srcOrd="4" destOrd="0" presId="urn:microsoft.com/office/officeart/2016/7/layout/BasicTimeline"/>
    <dgm:cxn modelId="{4F1ECE99-01E6-4EF6-BFFD-D98E2EF8D83A}" type="presParOf" srcId="{DBBE24D7-8228-48B4-85BF-8BBAE79E7572}" destId="{922BEF6B-3817-4EB7-A8EE-11468A789430}" srcOrd="7" destOrd="0" presId="urn:microsoft.com/office/officeart/2016/7/layout/BasicTimeline"/>
    <dgm:cxn modelId="{09DBFA07-F725-43BD-B90D-CFD3CCD65EED}" type="presParOf" srcId="{DBBE24D7-8228-48B4-85BF-8BBAE79E7572}" destId="{AE217AED-A523-4DDC-8256-3DC5B0F06CD7}" srcOrd="8" destOrd="0" presId="urn:microsoft.com/office/officeart/2016/7/layout/BasicTimeline"/>
    <dgm:cxn modelId="{F3B6A5B0-F996-40F5-993E-4C34FA2266CE}" type="presParOf" srcId="{AE217AED-A523-4DDC-8256-3DC5B0F06CD7}" destId="{9D45C217-443B-4CA5-AA49-2785D8E3F64F}" srcOrd="0" destOrd="0" presId="urn:microsoft.com/office/officeart/2016/7/layout/BasicTimeline"/>
    <dgm:cxn modelId="{60869411-7760-4F23-B176-F7073D620623}" type="presParOf" srcId="{AE217AED-A523-4DDC-8256-3DC5B0F06CD7}" destId="{6255A03D-2C0D-42EC-90D0-7ABF898B489E}" srcOrd="1" destOrd="0" presId="urn:microsoft.com/office/officeart/2016/7/layout/BasicTimeline"/>
    <dgm:cxn modelId="{8704B355-F2DF-4A90-B4C2-FC393CE422FF}" type="presParOf" srcId="{6255A03D-2C0D-42EC-90D0-7ABF898B489E}" destId="{6896A60E-4C57-464A-AEF3-7E2FF9096363}" srcOrd="0" destOrd="0" presId="urn:microsoft.com/office/officeart/2016/7/layout/BasicTimeline"/>
    <dgm:cxn modelId="{C8DD81EB-7BE2-4FE3-B371-C00FFA87A8D3}" type="presParOf" srcId="{6255A03D-2C0D-42EC-90D0-7ABF898B489E}" destId="{AEB567A4-F03A-41C6-91F0-44D01EFACD69}" srcOrd="1" destOrd="0" presId="urn:microsoft.com/office/officeart/2016/7/layout/BasicTimeline"/>
    <dgm:cxn modelId="{44E18970-6BFB-45C9-A160-FE942407F7F4}" type="presParOf" srcId="{AE217AED-A523-4DDC-8256-3DC5B0F06CD7}" destId="{22D92F9E-B3F8-46A4-B5B3-A98560EEBDB7}" srcOrd="2" destOrd="0" presId="urn:microsoft.com/office/officeart/2016/7/layout/BasicTimeline"/>
    <dgm:cxn modelId="{9FC4A820-9691-48AB-B507-E01222417D1B}" type="presParOf" srcId="{AE217AED-A523-4DDC-8256-3DC5B0F06CD7}" destId="{76296BE5-4B41-4548-AA06-968CD0571DC7}" srcOrd="3" destOrd="0" presId="urn:microsoft.com/office/officeart/2016/7/layout/BasicTimeline"/>
    <dgm:cxn modelId="{240870D7-6E83-4AEE-B444-0A95BE358BF5}" type="presParOf" srcId="{AE217AED-A523-4DDC-8256-3DC5B0F06CD7}" destId="{D4B75B07-5A43-4E11-9610-8820B5DDDC99}" srcOrd="4" destOrd="0" presId="urn:microsoft.com/office/officeart/2016/7/layout/BasicTimeline"/>
    <dgm:cxn modelId="{B8A419D5-1803-473F-A010-0856B3B46535}" type="presParOf" srcId="{DBBE24D7-8228-48B4-85BF-8BBAE79E7572}" destId="{17BE80C8-D6AE-4149-BAE8-56A20CEDFDC8}" srcOrd="9" destOrd="0" presId="urn:microsoft.com/office/officeart/2016/7/layout/BasicTimeline"/>
    <dgm:cxn modelId="{A694047E-98B6-4FEF-9221-1877DA28EBF6}" type="presParOf" srcId="{DBBE24D7-8228-48B4-85BF-8BBAE79E7572}" destId="{CF9FE362-7631-4A76-A5DA-5C2A331BC2BD}" srcOrd="10" destOrd="0" presId="urn:microsoft.com/office/officeart/2016/7/layout/BasicTimeline"/>
    <dgm:cxn modelId="{B7E291E2-5EA4-408F-B11B-BDB160F32295}" type="presParOf" srcId="{CF9FE362-7631-4A76-A5DA-5C2A331BC2BD}" destId="{6049D4F7-36D4-4485-B9A5-4A85B202DA46}" srcOrd="0" destOrd="0" presId="urn:microsoft.com/office/officeart/2016/7/layout/BasicTimeline"/>
    <dgm:cxn modelId="{D62CB3D3-D644-431F-A5B1-4C5B61EF50B3}" type="presParOf" srcId="{CF9FE362-7631-4A76-A5DA-5C2A331BC2BD}" destId="{61402FDB-6A8A-4337-90F4-E13D6DC0F5CD}" srcOrd="1" destOrd="0" presId="urn:microsoft.com/office/officeart/2016/7/layout/BasicTimeline"/>
    <dgm:cxn modelId="{77FD111A-A2D3-4093-AE48-340B74F22276}" type="presParOf" srcId="{61402FDB-6A8A-4337-90F4-E13D6DC0F5CD}" destId="{2F2B3557-21F6-4CF9-B133-C9A01760C00D}" srcOrd="0" destOrd="0" presId="urn:microsoft.com/office/officeart/2016/7/layout/BasicTimeline"/>
    <dgm:cxn modelId="{8FF806C4-7418-48B2-A239-52DF9F98CFC0}" type="presParOf" srcId="{61402FDB-6A8A-4337-90F4-E13D6DC0F5CD}" destId="{6EBB634E-B313-4447-AC6D-E6C58FCC4A22}" srcOrd="1" destOrd="0" presId="urn:microsoft.com/office/officeart/2016/7/layout/BasicTimeline"/>
    <dgm:cxn modelId="{47E2DE25-83AD-456E-9A98-C3C3A792161D}" type="presParOf" srcId="{CF9FE362-7631-4A76-A5DA-5C2A331BC2BD}" destId="{4146A659-E0CF-45CE-A2CB-C0EA5526DF01}" srcOrd="2" destOrd="0" presId="urn:microsoft.com/office/officeart/2016/7/layout/BasicTimeline"/>
    <dgm:cxn modelId="{3C6BECAD-89F5-441B-914D-3CEBDD61DB21}" type="presParOf" srcId="{CF9FE362-7631-4A76-A5DA-5C2A331BC2BD}" destId="{4AA5F842-600B-4DF1-91B9-8D2F86065518}" srcOrd="3" destOrd="0" presId="urn:microsoft.com/office/officeart/2016/7/layout/BasicTimeline"/>
    <dgm:cxn modelId="{61ABDC1E-D3AD-493E-8C5F-D4677BFE950F}" type="presParOf" srcId="{CF9FE362-7631-4A76-A5DA-5C2A331BC2BD}" destId="{5C068F7B-3B10-46CC-9ABB-FBAF77E5AD97}" srcOrd="4" destOrd="0" presId="urn:microsoft.com/office/officeart/2016/7/layout/BasicTimeline"/>
    <dgm:cxn modelId="{AF45E16F-AD7A-44B3-8D1C-FF21FAF1E5D6}" type="presParOf" srcId="{DBBE24D7-8228-48B4-85BF-8BBAE79E7572}" destId="{12692005-5612-48E9-88C7-C785FE403991}" srcOrd="11" destOrd="0" presId="urn:microsoft.com/office/officeart/2016/7/layout/BasicTimeline"/>
    <dgm:cxn modelId="{CC0AA52D-AE9B-4804-9DDA-98AE60586CD2}" type="presParOf" srcId="{DBBE24D7-8228-48B4-85BF-8BBAE79E7572}" destId="{9CC23962-920D-446F-B1B0-D58609D72D38}" srcOrd="12" destOrd="0" presId="urn:microsoft.com/office/officeart/2016/7/layout/BasicTimeline"/>
    <dgm:cxn modelId="{CBBB9329-8E54-452D-BB0B-40C6F1E1FD18}" type="presParOf" srcId="{9CC23962-920D-446F-B1B0-D58609D72D38}" destId="{9BAFBCB5-9591-4AAC-A83F-F20D5DD0CBB5}" srcOrd="0" destOrd="0" presId="urn:microsoft.com/office/officeart/2016/7/layout/BasicTimeline"/>
    <dgm:cxn modelId="{AB9586D1-AA92-4660-9F58-9C42516BDAF2}" type="presParOf" srcId="{9CC23962-920D-446F-B1B0-D58609D72D38}" destId="{4BE4A15F-CBE6-4216-85A0-E672F1C6B2F3}" srcOrd="1" destOrd="0" presId="urn:microsoft.com/office/officeart/2016/7/layout/BasicTimeline"/>
    <dgm:cxn modelId="{13F1F7F0-70B3-42DB-91FD-7EEA54ABE8D9}" type="presParOf" srcId="{4BE4A15F-CBE6-4216-85A0-E672F1C6B2F3}" destId="{06F9CC85-74CC-4BFB-919D-2BA5375F1A6A}" srcOrd="0" destOrd="0" presId="urn:microsoft.com/office/officeart/2016/7/layout/BasicTimeline"/>
    <dgm:cxn modelId="{D88FAB77-9B51-4D6C-AA47-344B428F7AFC}" type="presParOf" srcId="{4BE4A15F-CBE6-4216-85A0-E672F1C6B2F3}" destId="{251D8752-42AC-4022-B49F-CFE1EB4BD171}" srcOrd="1" destOrd="0" presId="urn:microsoft.com/office/officeart/2016/7/layout/BasicTimeline"/>
    <dgm:cxn modelId="{23A1928A-4345-4BE6-99C1-F3F3BE9AE386}" type="presParOf" srcId="{9CC23962-920D-446F-B1B0-D58609D72D38}" destId="{A24C6D35-E574-4715-8762-46B589FEB0B5}" srcOrd="2" destOrd="0" presId="urn:microsoft.com/office/officeart/2016/7/layout/BasicTimeline"/>
    <dgm:cxn modelId="{AE4132F6-7B7B-42EF-BEC5-C9A21FF6ED59}" type="presParOf" srcId="{9CC23962-920D-446F-B1B0-D58609D72D38}" destId="{3EC9FB42-9FD7-4BD9-8624-F389663B870F}" srcOrd="3" destOrd="0" presId="urn:microsoft.com/office/officeart/2016/7/layout/BasicTimeline"/>
    <dgm:cxn modelId="{73B6319C-E3FC-4AEF-A7C6-92BC12C3A08F}" type="presParOf" srcId="{9CC23962-920D-446F-B1B0-D58609D72D38}" destId="{24560855-AF76-4715-8082-13E8B55ADC6A}" srcOrd="4" destOrd="0" presId="urn:microsoft.com/office/officeart/2016/7/layout/BasicTimeline"/>
    <dgm:cxn modelId="{EB7701C9-C922-4DAB-BCD1-33228C58C1FB}" type="presParOf" srcId="{DBBE24D7-8228-48B4-85BF-8BBAE79E7572}" destId="{5A0BA0E5-CE08-4ACD-A6FC-6026B7D8DABB}" srcOrd="13" destOrd="0" presId="urn:microsoft.com/office/officeart/2016/7/layout/BasicTimeline"/>
    <dgm:cxn modelId="{5FB7D22E-F5C2-4463-85F5-A5F6290C3BAA}" type="presParOf" srcId="{DBBE24D7-8228-48B4-85BF-8BBAE79E7572}" destId="{AFDB2B71-B687-4670-B8F3-320FD5848540}" srcOrd="14" destOrd="0" presId="urn:microsoft.com/office/officeart/2016/7/layout/BasicTimeline"/>
    <dgm:cxn modelId="{DC7C5DF1-D6CD-452C-8226-2E6FF2955C0A}" type="presParOf" srcId="{AFDB2B71-B687-4670-B8F3-320FD5848540}" destId="{6DC71E9D-9E17-47CB-A6AF-8117F3FCE916}" srcOrd="0" destOrd="0" presId="urn:microsoft.com/office/officeart/2016/7/layout/BasicTimeline"/>
    <dgm:cxn modelId="{D3793D38-F7D1-4513-B646-D6928F870A9F}" type="presParOf" srcId="{AFDB2B71-B687-4670-B8F3-320FD5848540}" destId="{82890064-3107-4B08-A403-A29F1A01E723}" srcOrd="1" destOrd="0" presId="urn:microsoft.com/office/officeart/2016/7/layout/BasicTimeline"/>
    <dgm:cxn modelId="{95C78B88-B9F6-4C31-859A-A800B88EEE28}" type="presParOf" srcId="{82890064-3107-4B08-A403-A29F1A01E723}" destId="{4442D207-A010-4193-9E17-A8523A611367}" srcOrd="0" destOrd="0" presId="urn:microsoft.com/office/officeart/2016/7/layout/BasicTimeline"/>
    <dgm:cxn modelId="{9EBAA259-5010-4D39-8575-326E5A8CCCCA}" type="presParOf" srcId="{82890064-3107-4B08-A403-A29F1A01E723}" destId="{A199D0E0-3DCC-4E99-A6FB-7529A9FD209B}" srcOrd="1" destOrd="0" presId="urn:microsoft.com/office/officeart/2016/7/layout/BasicTimeline"/>
    <dgm:cxn modelId="{B2633F2E-F782-463E-859E-0F17BB1BC29C}" type="presParOf" srcId="{AFDB2B71-B687-4670-B8F3-320FD5848540}" destId="{8AA2DAB9-D97B-4FF8-8811-A177C9CE824B}" srcOrd="2" destOrd="0" presId="urn:microsoft.com/office/officeart/2016/7/layout/BasicTimeline"/>
    <dgm:cxn modelId="{F58982D0-E8CE-43B0-8D34-F0685CD177A9}" type="presParOf" srcId="{AFDB2B71-B687-4670-B8F3-320FD5848540}" destId="{A8BD66FD-3E57-4DB0-BC0A-EF11E9537B79}" srcOrd="3" destOrd="0" presId="urn:microsoft.com/office/officeart/2016/7/layout/BasicTimeline"/>
    <dgm:cxn modelId="{4A5A923A-9338-49AA-BBCF-0FE0D1D51F15}" type="presParOf" srcId="{AFDB2B71-B687-4670-B8F3-320FD5848540}" destId="{74535426-41EC-41AE-921C-13A9280FDE98}" srcOrd="4" destOrd="0" presId="urn:microsoft.com/office/officeart/2016/7/layout/BasicTimeline"/>
    <dgm:cxn modelId="{0DFF6687-8F7A-45E4-9A7E-A6D0483F889B}" type="presParOf" srcId="{DBBE24D7-8228-48B4-85BF-8BBAE79E7572}" destId="{AFF8AE52-9422-418F-AE58-3C88148D6A65}" srcOrd="15" destOrd="0" presId="urn:microsoft.com/office/officeart/2016/7/layout/BasicTimeline"/>
    <dgm:cxn modelId="{4CEFD093-7F2F-4010-BEED-89E59DB039B8}" type="presParOf" srcId="{DBBE24D7-8228-48B4-85BF-8BBAE79E7572}" destId="{8D05F938-DB3C-40CC-BFA6-017E223C3268}" srcOrd="16" destOrd="0" presId="urn:microsoft.com/office/officeart/2016/7/layout/BasicTimeline"/>
    <dgm:cxn modelId="{E3E78415-138F-417E-B5EE-8BFE6894EAC6}" type="presParOf" srcId="{8D05F938-DB3C-40CC-BFA6-017E223C3268}" destId="{CC6E945A-D41B-4B83-8436-80A4355AF277}" srcOrd="0" destOrd="0" presId="urn:microsoft.com/office/officeart/2016/7/layout/BasicTimeline"/>
    <dgm:cxn modelId="{F433A294-CF94-4897-88FB-BB87CD4ABB80}" type="presParOf" srcId="{8D05F938-DB3C-40CC-BFA6-017E223C3268}" destId="{FB066697-BE19-4C7B-822B-A9817B0467EB}" srcOrd="1" destOrd="0" presId="urn:microsoft.com/office/officeart/2016/7/layout/BasicTimeline"/>
    <dgm:cxn modelId="{1593401E-1A35-491A-9DE3-1DE6B0F7593B}" type="presParOf" srcId="{FB066697-BE19-4C7B-822B-A9817B0467EB}" destId="{DDB57429-DA8F-4FA5-969D-EE0A848881D1}" srcOrd="0" destOrd="0" presId="urn:microsoft.com/office/officeart/2016/7/layout/BasicTimeline"/>
    <dgm:cxn modelId="{8849730F-DCA3-48DE-B345-0B4D8C08DD4B}" type="presParOf" srcId="{FB066697-BE19-4C7B-822B-A9817B0467EB}" destId="{6D0DB82E-5EC4-4A7F-B8FB-37E8480A3200}" srcOrd="1" destOrd="0" presId="urn:microsoft.com/office/officeart/2016/7/layout/BasicTimeline"/>
    <dgm:cxn modelId="{54C1EB86-D35D-4AA2-9449-54773D9FF559}" type="presParOf" srcId="{8D05F938-DB3C-40CC-BFA6-017E223C3268}" destId="{733833E3-B63D-4CBA-B85F-9656DCBCBA3E}" srcOrd="2" destOrd="0" presId="urn:microsoft.com/office/officeart/2016/7/layout/BasicTimeline"/>
    <dgm:cxn modelId="{0CAE8F9B-B76E-4DCD-83A7-244AEE8D9F20}" type="presParOf" srcId="{8D05F938-DB3C-40CC-BFA6-017E223C3268}" destId="{A2645C96-00D5-4FA2-8FD5-19B15543A338}" srcOrd="3" destOrd="0" presId="urn:microsoft.com/office/officeart/2016/7/layout/BasicTimeline"/>
    <dgm:cxn modelId="{3F0DA78A-4DFE-4D38-A426-2388896F7B29}" type="presParOf" srcId="{8D05F938-DB3C-40CC-BFA6-017E223C3268}" destId="{957C2E54-B00D-45A0-9E2F-57A783C04263}"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D873F7-8EE4-43A5-A216-8FC63EAA4688}"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CF9780D8-7EB6-442F-9C3E-D4AEB136C58C}">
      <dgm:prSet phldrT="[Text]" phldr="0"/>
      <dgm:spPr/>
      <dgm:t>
        <a:bodyPr/>
        <a:lstStyle/>
        <a:p>
          <a:pPr>
            <a:defRPr b="1"/>
          </a:pPr>
          <a:r>
            <a:rPr lang="en-US">
              <a:latin typeface="Rockwell Condensed" panose="02060603050405020104"/>
            </a:rPr>
            <a:t>October 28th, 2021</a:t>
          </a:r>
          <a:endParaRPr lang="en-US"/>
        </a:p>
      </dgm:t>
    </dgm:pt>
    <dgm:pt modelId="{EE324981-77DC-4DBA-83E1-12C7DF7438AE}" type="parTrans" cxnId="{29892144-F15C-420B-9A61-7233753B94D6}">
      <dgm:prSet/>
      <dgm:spPr/>
      <dgm:t>
        <a:bodyPr/>
        <a:lstStyle/>
        <a:p>
          <a:endParaRPr lang="en-US"/>
        </a:p>
      </dgm:t>
    </dgm:pt>
    <dgm:pt modelId="{1AE9CA3B-D435-40A3-A48D-114BA3D9E416}" type="sibTrans" cxnId="{29892144-F15C-420B-9A61-7233753B94D6}">
      <dgm:prSet/>
      <dgm:spPr/>
      <dgm:t>
        <a:bodyPr/>
        <a:lstStyle/>
        <a:p>
          <a:endParaRPr lang="en-US"/>
        </a:p>
      </dgm:t>
    </dgm:pt>
    <dgm:pt modelId="{9DB52078-9452-4B37-BDC5-DCA302D87A61}">
      <dgm:prSet phldrT="[Text]" phldr="0"/>
      <dgm:spPr/>
      <dgm:t>
        <a:bodyPr/>
        <a:lstStyle/>
        <a:p>
          <a:r>
            <a:rPr lang="en-US">
              <a:latin typeface="Rockwell Condensed" panose="02060603050405020104"/>
            </a:rPr>
            <a:t>Website goes offline for three days – users experience password errors and 2-step verification issues upon return</a:t>
          </a:r>
          <a:endParaRPr lang="en-US"/>
        </a:p>
      </dgm:t>
    </dgm:pt>
    <dgm:pt modelId="{F1704DC5-B5A6-4915-BB9B-7A386CE7A430}" type="parTrans" cxnId="{4A568E0A-C0CF-4587-90CB-99B12AA57607}">
      <dgm:prSet/>
      <dgm:spPr/>
      <dgm:t>
        <a:bodyPr/>
        <a:lstStyle/>
        <a:p>
          <a:endParaRPr lang="en-US"/>
        </a:p>
      </dgm:t>
    </dgm:pt>
    <dgm:pt modelId="{0CDE36F7-F586-45A4-951A-4FF94B1AD0BE}" type="sibTrans" cxnId="{4A568E0A-C0CF-4587-90CB-99B12AA57607}">
      <dgm:prSet/>
      <dgm:spPr/>
      <dgm:t>
        <a:bodyPr/>
        <a:lstStyle/>
        <a:p>
          <a:endParaRPr lang="en-US"/>
        </a:p>
      </dgm:t>
    </dgm:pt>
    <dgm:pt modelId="{27D4ED5A-9F9F-4E8E-9B1D-931FA9FB1B68}">
      <dgm:prSet phldrT="[Text]" phldr="0"/>
      <dgm:spPr/>
      <dgm:t>
        <a:bodyPr/>
        <a:lstStyle/>
        <a:p>
          <a:pPr>
            <a:defRPr b="1"/>
          </a:pPr>
          <a:r>
            <a:rPr lang="en-US">
              <a:latin typeface="Rockwell Condensed" panose="02060603050405020104"/>
            </a:rPr>
            <a:t>April 14th, 2022</a:t>
          </a:r>
        </a:p>
      </dgm:t>
    </dgm:pt>
    <dgm:pt modelId="{65391390-1DDD-4B3B-8F4B-E17530C0D882}" type="parTrans" cxnId="{66E43453-0E40-4CE6-94DA-EB69DE6D8320}">
      <dgm:prSet/>
      <dgm:spPr/>
      <dgm:t>
        <a:bodyPr/>
        <a:lstStyle/>
        <a:p>
          <a:endParaRPr lang="en-US"/>
        </a:p>
      </dgm:t>
    </dgm:pt>
    <dgm:pt modelId="{CAD30A97-9A58-441A-B44B-DC5018A0D15A}" type="sibTrans" cxnId="{66E43453-0E40-4CE6-94DA-EB69DE6D8320}">
      <dgm:prSet/>
      <dgm:spPr/>
      <dgm:t>
        <a:bodyPr/>
        <a:lstStyle/>
        <a:p>
          <a:endParaRPr lang="en-US"/>
        </a:p>
      </dgm:t>
    </dgm:pt>
    <dgm:pt modelId="{3EB8ABFD-104B-437F-A7E0-C2C777C407F9}">
      <dgm:prSet phldr="0"/>
      <dgm:spPr/>
      <dgm:t>
        <a:bodyPr/>
        <a:lstStyle/>
        <a:p>
          <a:r>
            <a:rPr lang="en-US" b="1">
              <a:latin typeface="Rockwell Condensed" panose="02060603050405020104"/>
            </a:rPr>
            <a:t>Major website disruptions</a:t>
          </a:r>
          <a:endParaRPr lang="en-US"/>
        </a:p>
      </dgm:t>
    </dgm:pt>
    <dgm:pt modelId="{3E5433ED-41CF-411B-B217-F844E8895E37}" type="parTrans" cxnId="{09F24A3C-D07C-48AF-AAC0-75CE12586FF0}">
      <dgm:prSet/>
      <dgm:spPr/>
    </dgm:pt>
    <dgm:pt modelId="{4BC7F923-DE10-4CBF-82EB-B62AD6607B24}" type="sibTrans" cxnId="{09F24A3C-D07C-48AF-AAC0-75CE12586FF0}">
      <dgm:prSet/>
      <dgm:spPr/>
    </dgm:pt>
    <dgm:pt modelId="{AC4C1FA8-559B-4426-948A-92BA7EC40C33}">
      <dgm:prSet phldr="0"/>
      <dgm:spPr/>
      <dgm:t>
        <a:bodyPr/>
        <a:lstStyle/>
        <a:p>
          <a:pPr>
            <a:defRPr b="1"/>
          </a:pPr>
          <a:r>
            <a:rPr lang="en-US" b="1">
              <a:latin typeface="Rockwell Condensed" panose="02060603050405020104"/>
            </a:rPr>
            <a:t>May 4th, 2022</a:t>
          </a:r>
        </a:p>
      </dgm:t>
    </dgm:pt>
    <dgm:pt modelId="{21691E49-6BA5-4DCA-9738-EBAFFB6428F9}" type="parTrans" cxnId="{09B9F9FE-B0EF-4E07-82B6-AAB34100E0A1}">
      <dgm:prSet/>
      <dgm:spPr/>
    </dgm:pt>
    <dgm:pt modelId="{ED1C1E8B-65AB-4BD8-807A-DA6E56CE9381}" type="sibTrans" cxnId="{09B9F9FE-B0EF-4E07-82B6-AAB34100E0A1}">
      <dgm:prSet/>
      <dgm:spPr/>
    </dgm:pt>
    <dgm:pt modelId="{87A56EE3-E007-4F6C-B592-A120DB33C6A8}">
      <dgm:prSet phldr="0"/>
      <dgm:spPr/>
      <dgm:t>
        <a:bodyPr/>
        <a:lstStyle/>
        <a:p>
          <a:r>
            <a:rPr lang="en-US" b="1">
              <a:latin typeface="Rockwell Condensed" panose="02060603050405020104"/>
            </a:rPr>
            <a:t>Server error restricts users from website – rumors of hacked server circulate</a:t>
          </a:r>
          <a:endParaRPr lang="en-US"/>
        </a:p>
      </dgm:t>
    </dgm:pt>
    <dgm:pt modelId="{A654C601-BFEB-4846-976D-EEA0BDE46265}" type="parTrans" cxnId="{9107EFA2-5C2B-4B6E-A2EF-4A3D6E6748FB}">
      <dgm:prSet/>
      <dgm:spPr/>
    </dgm:pt>
    <dgm:pt modelId="{5D24FB3A-0C29-42DB-BD82-0AF412233401}" type="sibTrans" cxnId="{9107EFA2-5C2B-4B6E-A2EF-4A3D6E6748FB}">
      <dgm:prSet/>
      <dgm:spPr/>
    </dgm:pt>
    <dgm:pt modelId="{D8C43771-DEBE-4856-9BBF-E3E8F99B4E54}">
      <dgm:prSet phldr="0"/>
      <dgm:spPr/>
      <dgm:t>
        <a:bodyPr/>
        <a:lstStyle/>
        <a:p>
          <a:pPr>
            <a:defRPr b="1"/>
          </a:pPr>
          <a:r>
            <a:rPr lang="en-US" b="0">
              <a:latin typeface="Rockwell Condensed" panose="02060603050405020104"/>
            </a:rPr>
            <a:t>December 31st, 2021</a:t>
          </a:r>
        </a:p>
      </dgm:t>
    </dgm:pt>
    <dgm:pt modelId="{E3C25816-AFAD-482D-91AF-4A6B16F0B94E}" type="parTrans" cxnId="{55B06B03-F3ED-4C02-B37D-1BC01B536BE5}">
      <dgm:prSet/>
      <dgm:spPr/>
    </dgm:pt>
    <dgm:pt modelId="{E48BDFAD-943B-4FBA-A47B-58FAD715DFB3}" type="sibTrans" cxnId="{55B06B03-F3ED-4C02-B37D-1BC01B536BE5}">
      <dgm:prSet/>
      <dgm:spPr/>
    </dgm:pt>
    <dgm:pt modelId="{DFCC6F13-9948-478A-B85F-ED7960F2191C}">
      <dgm:prSet phldr="0"/>
      <dgm:spPr/>
      <dgm:t>
        <a:bodyPr/>
        <a:lstStyle/>
        <a:p>
          <a:r>
            <a:rPr lang="en-US" b="0">
              <a:latin typeface="Rockwell Condensed" panose="02060603050405020104"/>
            </a:rPr>
            <a:t>Roblox Corporation employs 1,600 people</a:t>
          </a:r>
        </a:p>
      </dgm:t>
    </dgm:pt>
    <dgm:pt modelId="{ECC6E1AE-2D7C-4643-9A28-7B2E66DF865E}" type="parTrans" cxnId="{FC57BB15-D95F-4ACC-BBBA-0584E567832A}">
      <dgm:prSet/>
      <dgm:spPr/>
    </dgm:pt>
    <dgm:pt modelId="{5A5565C7-E0D0-43D6-B6CE-33DE430B06C8}" type="sibTrans" cxnId="{FC57BB15-D95F-4ACC-BBBA-0584E567832A}">
      <dgm:prSet/>
      <dgm:spPr/>
    </dgm:pt>
    <dgm:pt modelId="{35A21925-5C57-461F-BF86-39B687D1FBDE}">
      <dgm:prSet phldr="0"/>
      <dgm:spPr/>
      <dgm:t>
        <a:bodyPr/>
        <a:lstStyle/>
        <a:p>
          <a:pPr>
            <a:defRPr b="1"/>
          </a:pPr>
          <a:r>
            <a:rPr lang="en-US">
              <a:latin typeface="Rockwell Condensed" panose="02060603050405020104"/>
            </a:rPr>
            <a:t>July 2016</a:t>
          </a:r>
        </a:p>
      </dgm:t>
    </dgm:pt>
    <dgm:pt modelId="{063E2505-3AB5-4AA1-B944-F15BE00AE2EA}" type="parTrans" cxnId="{8361A17E-C3FD-4F75-A932-43C9BE6020D7}">
      <dgm:prSet/>
      <dgm:spPr/>
    </dgm:pt>
    <dgm:pt modelId="{EB51FA40-620C-482C-81F7-6274EAC6F36B}" type="sibTrans" cxnId="{8361A17E-C3FD-4F75-A932-43C9BE6020D7}">
      <dgm:prSet/>
      <dgm:spPr/>
    </dgm:pt>
    <dgm:pt modelId="{1E0241D4-B547-475C-8994-05C9BF791778}">
      <dgm:prSet phldr="0"/>
      <dgm:spPr/>
      <dgm:t>
        <a:bodyPr/>
        <a:lstStyle/>
        <a:p>
          <a:r>
            <a:rPr lang="en-US" b="1">
              <a:latin typeface="Rockwell Condensed" panose="02060603050405020104"/>
            </a:rPr>
            <a:t>Unauthorized group hacks Roblox's Customer Service Admin Panel</a:t>
          </a:r>
          <a:endParaRPr lang="en-US">
            <a:latin typeface="Rockwell Condensed" panose="02060603050405020104"/>
          </a:endParaRPr>
        </a:p>
      </dgm:t>
    </dgm:pt>
    <dgm:pt modelId="{C3948EB6-46C6-45CE-9270-FC3C415304FF}" type="parTrans" cxnId="{BE2DC73C-0D41-400F-885A-4743F1CBF639}">
      <dgm:prSet/>
      <dgm:spPr/>
    </dgm:pt>
    <dgm:pt modelId="{70F8A051-9615-43A9-84AA-5C749B98240A}" type="sibTrans" cxnId="{BE2DC73C-0D41-400F-885A-4743F1CBF639}">
      <dgm:prSet/>
      <dgm:spPr/>
    </dgm:pt>
    <dgm:pt modelId="{E614FCE8-A1EC-40D2-AD53-BB8139903DEF}">
      <dgm:prSet phldr="0"/>
      <dgm:spPr/>
      <dgm:t>
        <a:bodyPr/>
        <a:lstStyle/>
        <a:p>
          <a:pPr>
            <a:defRPr b="1"/>
          </a:pPr>
          <a:r>
            <a:rPr lang="en-US">
              <a:latin typeface="Rockwell Condensed" panose="02060603050405020104"/>
            </a:rPr>
            <a:t>January 8th-9th, 2019</a:t>
          </a:r>
        </a:p>
      </dgm:t>
    </dgm:pt>
    <dgm:pt modelId="{A3B04A77-B779-4A3C-B928-72BDB37CDDD4}" type="parTrans" cxnId="{7453FC5F-5A12-4E42-8F2E-09AE947D10F5}">
      <dgm:prSet/>
      <dgm:spPr/>
    </dgm:pt>
    <dgm:pt modelId="{051AC6DA-7CDE-44A5-B335-207FB2062EE9}" type="sibTrans" cxnId="{7453FC5F-5A12-4E42-8F2E-09AE947D10F5}">
      <dgm:prSet/>
      <dgm:spPr/>
    </dgm:pt>
    <dgm:pt modelId="{1D44629A-990E-43C8-9781-7C389C4B83CD}">
      <dgm:prSet phldr="0"/>
      <dgm:spPr/>
      <dgm:t>
        <a:bodyPr/>
        <a:lstStyle/>
        <a:p>
          <a:r>
            <a:rPr lang="en-US" b="1">
              <a:latin typeface="Rockwell Condensed" panose="02060603050405020104"/>
            </a:rPr>
            <a:t>Multiple games were hacked and set to private status, restricting users</a:t>
          </a:r>
          <a:endParaRPr lang="en-US">
            <a:latin typeface="Rockwell Condensed" panose="02060603050405020104"/>
          </a:endParaRPr>
        </a:p>
      </dgm:t>
    </dgm:pt>
    <dgm:pt modelId="{E00C2C07-A625-44E9-B0D0-FD6132CCFCE1}" type="parTrans" cxnId="{204C4D03-26FB-4FDF-BE9E-FD6F7AD43377}">
      <dgm:prSet/>
      <dgm:spPr/>
    </dgm:pt>
    <dgm:pt modelId="{C6AB77B5-F966-47C1-80D9-56F669E913CD}" type="sibTrans" cxnId="{204C4D03-26FB-4FDF-BE9E-FD6F7AD43377}">
      <dgm:prSet/>
      <dgm:spPr/>
    </dgm:pt>
    <dgm:pt modelId="{7F11D4CD-151E-450B-A4F1-CA4A8B26A123}">
      <dgm:prSet phldr="0"/>
      <dgm:spPr/>
      <dgm:t>
        <a:bodyPr/>
        <a:lstStyle/>
        <a:p>
          <a:pPr>
            <a:defRPr b="1"/>
          </a:pPr>
          <a:r>
            <a:rPr lang="en-US" b="1">
              <a:latin typeface="Rockwell Condensed" panose="02060603050405020104"/>
            </a:rPr>
            <a:t>November 22nd, 2022</a:t>
          </a:r>
        </a:p>
      </dgm:t>
    </dgm:pt>
    <dgm:pt modelId="{269BB556-5B4E-4215-893F-D660293791C9}" type="parTrans" cxnId="{B3146B10-59E2-4F36-9E8E-75A184974554}">
      <dgm:prSet/>
      <dgm:spPr/>
    </dgm:pt>
    <dgm:pt modelId="{359E78BB-1298-4395-A8E6-1CD02F76FD0A}" type="sibTrans" cxnId="{B3146B10-59E2-4F36-9E8E-75A184974554}">
      <dgm:prSet/>
      <dgm:spPr/>
    </dgm:pt>
    <dgm:pt modelId="{A1CB18DA-E168-488F-9F65-B01E451965EF}">
      <dgm:prSet phldr="0"/>
      <dgm:spPr/>
      <dgm:t>
        <a:bodyPr/>
        <a:lstStyle/>
        <a:p>
          <a:pPr rtl="0"/>
          <a:r>
            <a:rPr lang="en-US" b="1">
              <a:latin typeface="Rockwell Condensed" panose="02060603050405020104"/>
            </a:rPr>
            <a:t>Chrome extension error deleted many users' items and Robux</a:t>
          </a:r>
        </a:p>
      </dgm:t>
    </dgm:pt>
    <dgm:pt modelId="{6782D4E8-BBB4-4BC9-9E1A-FD9E5B32AE7E}" type="parTrans" cxnId="{79905AE0-5D4E-4870-B3C8-FD67F46CD255}">
      <dgm:prSet/>
      <dgm:spPr/>
    </dgm:pt>
    <dgm:pt modelId="{AECBA249-4F4A-429E-8AB1-438C2E71A887}" type="sibTrans" cxnId="{79905AE0-5D4E-4870-B3C8-FD67F46CD255}">
      <dgm:prSet/>
      <dgm:spPr/>
    </dgm:pt>
    <dgm:pt modelId="{99FD3C25-4003-45DA-8967-BB0449102B56}" type="pres">
      <dgm:prSet presAssocID="{21D873F7-8EE4-43A5-A216-8FC63EAA4688}" presName="root" presStyleCnt="0">
        <dgm:presLayoutVars>
          <dgm:chMax/>
          <dgm:chPref/>
          <dgm:animLvl val="lvl"/>
        </dgm:presLayoutVars>
      </dgm:prSet>
      <dgm:spPr/>
    </dgm:pt>
    <dgm:pt modelId="{91DC7565-D69E-40AA-B9EF-8FFE2A096FCC}" type="pres">
      <dgm:prSet presAssocID="{21D873F7-8EE4-43A5-A216-8FC63EAA4688}"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gm:spPr>
    </dgm:pt>
    <dgm:pt modelId="{80F38175-A0E2-45DE-B813-89A492CD5F35}" type="pres">
      <dgm:prSet presAssocID="{21D873F7-8EE4-43A5-A216-8FC63EAA4688}" presName="nodes" presStyleCnt="0">
        <dgm:presLayoutVars>
          <dgm:chMax/>
          <dgm:chPref/>
          <dgm:animLvl val="lvl"/>
        </dgm:presLayoutVars>
      </dgm:prSet>
      <dgm:spPr/>
    </dgm:pt>
    <dgm:pt modelId="{C265C087-7AB5-413D-8096-830A1C588EB7}" type="pres">
      <dgm:prSet presAssocID="{35A21925-5C57-461F-BF86-39B687D1FBDE}" presName="composite" presStyleCnt="0"/>
      <dgm:spPr/>
    </dgm:pt>
    <dgm:pt modelId="{E3D91523-4E04-4FFA-819C-21F121AB8A3E}" type="pres">
      <dgm:prSet presAssocID="{35A21925-5C57-461F-BF86-39B687D1FBDE}" presName="L1TextContainer" presStyleLbl="revTx" presStyleIdx="0" presStyleCnt="7">
        <dgm:presLayoutVars>
          <dgm:chMax val="1"/>
          <dgm:chPref val="1"/>
          <dgm:bulletEnabled val="1"/>
        </dgm:presLayoutVars>
      </dgm:prSet>
      <dgm:spPr/>
    </dgm:pt>
    <dgm:pt modelId="{85F8DE96-CE29-4875-991C-A5DF1B9C442D}" type="pres">
      <dgm:prSet presAssocID="{35A21925-5C57-461F-BF86-39B687D1FBDE}" presName="L2TextContainerWrapper" presStyleCnt="0">
        <dgm:presLayoutVars>
          <dgm:chMax val="0"/>
          <dgm:chPref val="0"/>
          <dgm:bulletEnabled val="1"/>
        </dgm:presLayoutVars>
      </dgm:prSet>
      <dgm:spPr/>
    </dgm:pt>
    <dgm:pt modelId="{C2F66F41-2EB1-4437-A11E-FDD47687781E}" type="pres">
      <dgm:prSet presAssocID="{35A21925-5C57-461F-BF86-39B687D1FBDE}" presName="L2TextContainer" presStyleLbl="bgAcc1" presStyleIdx="0" presStyleCnt="7"/>
      <dgm:spPr/>
    </dgm:pt>
    <dgm:pt modelId="{58F7DF1D-4F95-4A62-844E-161DB5DD0224}" type="pres">
      <dgm:prSet presAssocID="{35A21925-5C57-461F-BF86-39B687D1FBDE}" presName="FlexibleEmptyPlaceHolder" presStyleCnt="0"/>
      <dgm:spPr/>
    </dgm:pt>
    <dgm:pt modelId="{B048DC86-5E33-49B2-B2A0-ED4A1A15171C}" type="pres">
      <dgm:prSet presAssocID="{35A21925-5C57-461F-BF86-39B687D1FBDE}" presName="ConnectLine" presStyleLbl="sibTrans1D1" presStyleIdx="0" presStyleCnt="7"/>
      <dgm:spPr>
        <a:noFill/>
        <a:ln w="6350" cap="flat" cmpd="sng" algn="ctr">
          <a:solidFill>
            <a:schemeClr val="accent1">
              <a:hueOff val="0"/>
              <a:satOff val="0"/>
              <a:lumOff val="0"/>
              <a:alphaOff val="0"/>
            </a:schemeClr>
          </a:solidFill>
          <a:prstDash val="dash"/>
        </a:ln>
        <a:effectLst/>
      </dgm:spPr>
    </dgm:pt>
    <dgm:pt modelId="{E7F3361F-FDE6-4120-A8F9-EFB7915FB76F}" type="pres">
      <dgm:prSet presAssocID="{35A21925-5C57-461F-BF86-39B687D1FBDE}" presName="ConnectorPoint" presStyleLbl="alignNode1" presStyleIdx="0" presStyleCnt="7"/>
      <dgm:spPr/>
    </dgm:pt>
    <dgm:pt modelId="{0E2F32D7-5E9F-47D7-B39C-09227A710EC4}" type="pres">
      <dgm:prSet presAssocID="{35A21925-5C57-461F-BF86-39B687D1FBDE}" presName="EmptyPlaceHolder" presStyleCnt="0"/>
      <dgm:spPr/>
    </dgm:pt>
    <dgm:pt modelId="{78043D40-1394-40F4-8ED2-DE064B5A282E}" type="pres">
      <dgm:prSet presAssocID="{EB51FA40-620C-482C-81F7-6274EAC6F36B}" presName="spaceBetweenRectangles" presStyleCnt="0"/>
      <dgm:spPr/>
    </dgm:pt>
    <dgm:pt modelId="{8F529ECC-0BFE-4AC5-BB76-BC9F2E31B32C}" type="pres">
      <dgm:prSet presAssocID="{E614FCE8-A1EC-40D2-AD53-BB8139903DEF}" presName="composite" presStyleCnt="0"/>
      <dgm:spPr/>
    </dgm:pt>
    <dgm:pt modelId="{32C6C029-6EAD-4BFB-8E54-DB9C2699E055}" type="pres">
      <dgm:prSet presAssocID="{E614FCE8-A1EC-40D2-AD53-BB8139903DEF}" presName="L1TextContainer" presStyleLbl="revTx" presStyleIdx="1" presStyleCnt="7">
        <dgm:presLayoutVars>
          <dgm:chMax val="1"/>
          <dgm:chPref val="1"/>
          <dgm:bulletEnabled val="1"/>
        </dgm:presLayoutVars>
      </dgm:prSet>
      <dgm:spPr/>
    </dgm:pt>
    <dgm:pt modelId="{90E398E6-80F0-4D95-A41E-B95CDD54EAA0}" type="pres">
      <dgm:prSet presAssocID="{E614FCE8-A1EC-40D2-AD53-BB8139903DEF}" presName="L2TextContainerWrapper" presStyleCnt="0">
        <dgm:presLayoutVars>
          <dgm:chMax val="0"/>
          <dgm:chPref val="0"/>
          <dgm:bulletEnabled val="1"/>
        </dgm:presLayoutVars>
      </dgm:prSet>
      <dgm:spPr/>
    </dgm:pt>
    <dgm:pt modelId="{BFC20240-1154-452C-A2CD-38624F95B3C5}" type="pres">
      <dgm:prSet presAssocID="{E614FCE8-A1EC-40D2-AD53-BB8139903DEF}" presName="L2TextContainer" presStyleLbl="bgAcc1" presStyleIdx="1" presStyleCnt="7"/>
      <dgm:spPr/>
    </dgm:pt>
    <dgm:pt modelId="{2DD58188-4B96-464D-941E-476D709C850A}" type="pres">
      <dgm:prSet presAssocID="{E614FCE8-A1EC-40D2-AD53-BB8139903DEF}" presName="FlexibleEmptyPlaceHolder" presStyleCnt="0"/>
      <dgm:spPr/>
    </dgm:pt>
    <dgm:pt modelId="{F25EB327-8C60-4E87-A491-3CA4E308530D}" type="pres">
      <dgm:prSet presAssocID="{E614FCE8-A1EC-40D2-AD53-BB8139903DEF}" presName="ConnectLine" presStyleLbl="sibTrans1D1" presStyleIdx="1" presStyleCnt="7"/>
      <dgm:spPr>
        <a:noFill/>
        <a:ln w="6350" cap="flat" cmpd="sng" algn="ctr">
          <a:solidFill>
            <a:schemeClr val="accent1">
              <a:hueOff val="0"/>
              <a:satOff val="0"/>
              <a:lumOff val="0"/>
              <a:alphaOff val="0"/>
            </a:schemeClr>
          </a:solidFill>
          <a:prstDash val="dash"/>
        </a:ln>
        <a:effectLst/>
      </dgm:spPr>
    </dgm:pt>
    <dgm:pt modelId="{8446DA88-1A18-45A5-AB14-63A7D952E5AC}" type="pres">
      <dgm:prSet presAssocID="{E614FCE8-A1EC-40D2-AD53-BB8139903DEF}" presName="ConnectorPoint" presStyleLbl="alignNode1" presStyleIdx="1" presStyleCnt="7"/>
      <dgm:spPr/>
    </dgm:pt>
    <dgm:pt modelId="{05D037BA-093C-4915-B00B-2B2393415018}" type="pres">
      <dgm:prSet presAssocID="{E614FCE8-A1EC-40D2-AD53-BB8139903DEF}" presName="EmptyPlaceHolder" presStyleCnt="0"/>
      <dgm:spPr/>
    </dgm:pt>
    <dgm:pt modelId="{28DA6799-C016-4DF1-9BF5-6FFA88724A6A}" type="pres">
      <dgm:prSet presAssocID="{051AC6DA-7CDE-44A5-B335-207FB2062EE9}" presName="spaceBetweenRectangles" presStyleCnt="0"/>
      <dgm:spPr/>
    </dgm:pt>
    <dgm:pt modelId="{BC54916D-182D-4BA9-AFDE-3B33E7C1DF60}" type="pres">
      <dgm:prSet presAssocID="{CF9780D8-7EB6-442F-9C3E-D4AEB136C58C}" presName="composite" presStyleCnt="0"/>
      <dgm:spPr/>
    </dgm:pt>
    <dgm:pt modelId="{D6D152C8-AE97-440F-AAB3-99342A81E545}" type="pres">
      <dgm:prSet presAssocID="{CF9780D8-7EB6-442F-9C3E-D4AEB136C58C}" presName="L1TextContainer" presStyleLbl="revTx" presStyleIdx="2" presStyleCnt="7">
        <dgm:presLayoutVars>
          <dgm:chMax val="1"/>
          <dgm:chPref val="1"/>
          <dgm:bulletEnabled val="1"/>
        </dgm:presLayoutVars>
      </dgm:prSet>
      <dgm:spPr/>
    </dgm:pt>
    <dgm:pt modelId="{2A804D07-B102-413D-812B-CC1929155EDB}" type="pres">
      <dgm:prSet presAssocID="{CF9780D8-7EB6-442F-9C3E-D4AEB136C58C}" presName="L2TextContainerWrapper" presStyleCnt="0">
        <dgm:presLayoutVars>
          <dgm:chMax val="0"/>
          <dgm:chPref val="0"/>
          <dgm:bulletEnabled val="1"/>
        </dgm:presLayoutVars>
      </dgm:prSet>
      <dgm:spPr/>
    </dgm:pt>
    <dgm:pt modelId="{4063BB3B-6589-46B4-870B-0B5A845B0D4A}" type="pres">
      <dgm:prSet presAssocID="{CF9780D8-7EB6-442F-9C3E-D4AEB136C58C}" presName="L2TextContainer" presStyleLbl="bgAcc1" presStyleIdx="2" presStyleCnt="7"/>
      <dgm:spPr/>
    </dgm:pt>
    <dgm:pt modelId="{6EAE47AB-D9B8-43DB-968F-DAF5253C7484}" type="pres">
      <dgm:prSet presAssocID="{CF9780D8-7EB6-442F-9C3E-D4AEB136C58C}" presName="FlexibleEmptyPlaceHolder" presStyleCnt="0"/>
      <dgm:spPr/>
    </dgm:pt>
    <dgm:pt modelId="{E034E9E8-A337-4BC6-8B5E-A4BF5758BCCF}" type="pres">
      <dgm:prSet presAssocID="{CF9780D8-7EB6-442F-9C3E-D4AEB136C58C}" presName="ConnectLine" presStyleLbl="sibTrans1D1" presStyleIdx="2" presStyleCnt="7"/>
      <dgm:spPr>
        <a:noFill/>
        <a:ln w="6350" cap="flat" cmpd="sng" algn="ctr">
          <a:solidFill>
            <a:schemeClr val="accent1">
              <a:hueOff val="0"/>
              <a:satOff val="0"/>
              <a:lumOff val="0"/>
              <a:alphaOff val="0"/>
            </a:schemeClr>
          </a:solidFill>
          <a:prstDash val="dash"/>
        </a:ln>
        <a:effectLst/>
      </dgm:spPr>
    </dgm:pt>
    <dgm:pt modelId="{8A4092AD-F58A-410D-A619-C396D69F268C}" type="pres">
      <dgm:prSet presAssocID="{CF9780D8-7EB6-442F-9C3E-D4AEB136C58C}" presName="ConnectorPoint" presStyleLbl="alignNode1" presStyleIdx="2" presStyleCnt="7"/>
      <dgm:spPr/>
    </dgm:pt>
    <dgm:pt modelId="{73F418A8-3C4D-4D51-94C3-1E2142F6C2CC}" type="pres">
      <dgm:prSet presAssocID="{CF9780D8-7EB6-442F-9C3E-D4AEB136C58C}" presName="EmptyPlaceHolder" presStyleCnt="0"/>
      <dgm:spPr/>
    </dgm:pt>
    <dgm:pt modelId="{0450387F-52A3-4520-8F46-19DB851AA519}" type="pres">
      <dgm:prSet presAssocID="{1AE9CA3B-D435-40A3-A48D-114BA3D9E416}" presName="spaceBetweenRectangles" presStyleCnt="0"/>
      <dgm:spPr/>
    </dgm:pt>
    <dgm:pt modelId="{9B586137-7350-44A7-8EA7-358AC075DC6E}" type="pres">
      <dgm:prSet presAssocID="{D8C43771-DEBE-4856-9BBF-E3E8F99B4E54}" presName="composite" presStyleCnt="0"/>
      <dgm:spPr/>
    </dgm:pt>
    <dgm:pt modelId="{FC04AA13-5D40-46AD-8F5B-EB1982E3C89D}" type="pres">
      <dgm:prSet presAssocID="{D8C43771-DEBE-4856-9BBF-E3E8F99B4E54}" presName="L1TextContainer" presStyleLbl="revTx" presStyleIdx="3" presStyleCnt="7">
        <dgm:presLayoutVars>
          <dgm:chMax val="1"/>
          <dgm:chPref val="1"/>
          <dgm:bulletEnabled val="1"/>
        </dgm:presLayoutVars>
      </dgm:prSet>
      <dgm:spPr/>
    </dgm:pt>
    <dgm:pt modelId="{15FDA410-2C6F-4663-AC78-FCB9EC49CF4D}" type="pres">
      <dgm:prSet presAssocID="{D8C43771-DEBE-4856-9BBF-E3E8F99B4E54}" presName="L2TextContainerWrapper" presStyleCnt="0">
        <dgm:presLayoutVars>
          <dgm:chMax val="0"/>
          <dgm:chPref val="0"/>
          <dgm:bulletEnabled val="1"/>
        </dgm:presLayoutVars>
      </dgm:prSet>
      <dgm:spPr/>
    </dgm:pt>
    <dgm:pt modelId="{E1F55E93-9A9E-49BE-8ED3-57E230907A11}" type="pres">
      <dgm:prSet presAssocID="{D8C43771-DEBE-4856-9BBF-E3E8F99B4E54}" presName="L2TextContainer" presStyleLbl="bgAcc1" presStyleIdx="3" presStyleCnt="7"/>
      <dgm:spPr/>
    </dgm:pt>
    <dgm:pt modelId="{67770572-EF61-4F05-80F3-D468476ABF81}" type="pres">
      <dgm:prSet presAssocID="{D8C43771-DEBE-4856-9BBF-E3E8F99B4E54}" presName="FlexibleEmptyPlaceHolder" presStyleCnt="0"/>
      <dgm:spPr/>
    </dgm:pt>
    <dgm:pt modelId="{734950D3-922C-46C8-8153-BB97DD6797D4}" type="pres">
      <dgm:prSet presAssocID="{D8C43771-DEBE-4856-9BBF-E3E8F99B4E54}" presName="ConnectLine" presStyleLbl="sibTrans1D1" presStyleIdx="3" presStyleCnt="7"/>
      <dgm:spPr>
        <a:noFill/>
        <a:ln w="6350" cap="flat" cmpd="sng" algn="ctr">
          <a:solidFill>
            <a:schemeClr val="accent1">
              <a:hueOff val="0"/>
              <a:satOff val="0"/>
              <a:lumOff val="0"/>
              <a:alphaOff val="0"/>
            </a:schemeClr>
          </a:solidFill>
          <a:prstDash val="dash"/>
        </a:ln>
        <a:effectLst/>
      </dgm:spPr>
    </dgm:pt>
    <dgm:pt modelId="{FD2ACE9F-EFA7-4DFD-AAAC-3E6D20B111BE}" type="pres">
      <dgm:prSet presAssocID="{D8C43771-DEBE-4856-9BBF-E3E8F99B4E54}" presName="ConnectorPoint" presStyleLbl="alignNode1" presStyleIdx="3" presStyleCnt="7"/>
      <dgm:spPr/>
    </dgm:pt>
    <dgm:pt modelId="{9DC164AD-5EBB-4AB3-B2CA-8BBD992552B5}" type="pres">
      <dgm:prSet presAssocID="{D8C43771-DEBE-4856-9BBF-E3E8F99B4E54}" presName="EmptyPlaceHolder" presStyleCnt="0"/>
      <dgm:spPr/>
    </dgm:pt>
    <dgm:pt modelId="{82175563-9398-43FA-A81E-37C70C2F26D9}" type="pres">
      <dgm:prSet presAssocID="{E48BDFAD-943B-4FBA-A47B-58FAD715DFB3}" presName="spaceBetweenRectangles" presStyleCnt="0"/>
      <dgm:spPr/>
    </dgm:pt>
    <dgm:pt modelId="{249A0676-A120-4977-A2E7-0A8DA31A244E}" type="pres">
      <dgm:prSet presAssocID="{27D4ED5A-9F9F-4E8E-9B1D-931FA9FB1B68}" presName="composite" presStyleCnt="0"/>
      <dgm:spPr/>
    </dgm:pt>
    <dgm:pt modelId="{D2036AA9-DEF2-4F3A-AD79-AD36749EBEDC}" type="pres">
      <dgm:prSet presAssocID="{27D4ED5A-9F9F-4E8E-9B1D-931FA9FB1B68}" presName="L1TextContainer" presStyleLbl="revTx" presStyleIdx="4" presStyleCnt="7">
        <dgm:presLayoutVars>
          <dgm:chMax val="1"/>
          <dgm:chPref val="1"/>
          <dgm:bulletEnabled val="1"/>
        </dgm:presLayoutVars>
      </dgm:prSet>
      <dgm:spPr/>
    </dgm:pt>
    <dgm:pt modelId="{D8C1AD71-57E3-4DC7-950E-AF382EC2D58E}" type="pres">
      <dgm:prSet presAssocID="{27D4ED5A-9F9F-4E8E-9B1D-931FA9FB1B68}" presName="L2TextContainerWrapper" presStyleCnt="0">
        <dgm:presLayoutVars>
          <dgm:chMax val="0"/>
          <dgm:chPref val="0"/>
          <dgm:bulletEnabled val="1"/>
        </dgm:presLayoutVars>
      </dgm:prSet>
      <dgm:spPr/>
    </dgm:pt>
    <dgm:pt modelId="{78CB0ABE-1266-40E9-AA2E-9E7319F6F249}" type="pres">
      <dgm:prSet presAssocID="{27D4ED5A-9F9F-4E8E-9B1D-931FA9FB1B68}" presName="L2TextContainer" presStyleLbl="bgAcc1" presStyleIdx="4" presStyleCnt="7"/>
      <dgm:spPr/>
    </dgm:pt>
    <dgm:pt modelId="{29701C20-6A50-49E0-9FA5-4813BCEC62B1}" type="pres">
      <dgm:prSet presAssocID="{27D4ED5A-9F9F-4E8E-9B1D-931FA9FB1B68}" presName="FlexibleEmptyPlaceHolder" presStyleCnt="0"/>
      <dgm:spPr/>
    </dgm:pt>
    <dgm:pt modelId="{B118E827-0E41-46EE-BA1D-4BB3ED0C91E2}" type="pres">
      <dgm:prSet presAssocID="{27D4ED5A-9F9F-4E8E-9B1D-931FA9FB1B68}" presName="ConnectLine" presStyleLbl="sibTrans1D1" presStyleIdx="4" presStyleCnt="7"/>
      <dgm:spPr>
        <a:noFill/>
        <a:ln w="6350" cap="flat" cmpd="sng" algn="ctr">
          <a:solidFill>
            <a:schemeClr val="accent1">
              <a:hueOff val="0"/>
              <a:satOff val="0"/>
              <a:lumOff val="0"/>
              <a:alphaOff val="0"/>
            </a:schemeClr>
          </a:solidFill>
          <a:prstDash val="dash"/>
        </a:ln>
        <a:effectLst/>
      </dgm:spPr>
    </dgm:pt>
    <dgm:pt modelId="{BBA7A145-3945-4836-83CA-00EE4197B7C4}" type="pres">
      <dgm:prSet presAssocID="{27D4ED5A-9F9F-4E8E-9B1D-931FA9FB1B68}" presName="ConnectorPoint" presStyleLbl="alignNode1" presStyleIdx="4" presStyleCnt="7"/>
      <dgm:spPr/>
    </dgm:pt>
    <dgm:pt modelId="{AAE2BFBC-FE81-4465-BCC8-1CDB3C491003}" type="pres">
      <dgm:prSet presAssocID="{27D4ED5A-9F9F-4E8E-9B1D-931FA9FB1B68}" presName="EmptyPlaceHolder" presStyleCnt="0"/>
      <dgm:spPr/>
    </dgm:pt>
    <dgm:pt modelId="{77EDC095-7A19-4B13-AAD2-C22359E8374D}" type="pres">
      <dgm:prSet presAssocID="{CAD30A97-9A58-441A-B44B-DC5018A0D15A}" presName="spaceBetweenRectangles" presStyleCnt="0"/>
      <dgm:spPr/>
    </dgm:pt>
    <dgm:pt modelId="{76F8BD0D-28E6-400D-A2E5-0678428CCF85}" type="pres">
      <dgm:prSet presAssocID="{AC4C1FA8-559B-4426-948A-92BA7EC40C33}" presName="composite" presStyleCnt="0"/>
      <dgm:spPr/>
    </dgm:pt>
    <dgm:pt modelId="{80EBFE87-22AA-4EEF-B12C-69EF380C9B14}" type="pres">
      <dgm:prSet presAssocID="{AC4C1FA8-559B-4426-948A-92BA7EC40C33}" presName="L1TextContainer" presStyleLbl="revTx" presStyleIdx="5" presStyleCnt="7">
        <dgm:presLayoutVars>
          <dgm:chMax val="1"/>
          <dgm:chPref val="1"/>
          <dgm:bulletEnabled val="1"/>
        </dgm:presLayoutVars>
      </dgm:prSet>
      <dgm:spPr/>
    </dgm:pt>
    <dgm:pt modelId="{743D5437-2DB2-4D39-A70A-37A71CFE468E}" type="pres">
      <dgm:prSet presAssocID="{AC4C1FA8-559B-4426-948A-92BA7EC40C33}" presName="L2TextContainerWrapper" presStyleCnt="0">
        <dgm:presLayoutVars>
          <dgm:chMax val="0"/>
          <dgm:chPref val="0"/>
          <dgm:bulletEnabled val="1"/>
        </dgm:presLayoutVars>
      </dgm:prSet>
      <dgm:spPr/>
    </dgm:pt>
    <dgm:pt modelId="{6840DE60-7A00-49D6-9662-7C0C8A12A248}" type="pres">
      <dgm:prSet presAssocID="{AC4C1FA8-559B-4426-948A-92BA7EC40C33}" presName="L2TextContainer" presStyleLbl="bgAcc1" presStyleIdx="5" presStyleCnt="7"/>
      <dgm:spPr/>
    </dgm:pt>
    <dgm:pt modelId="{087F8AD5-F7D8-4872-8D6E-665AFE9DD13E}" type="pres">
      <dgm:prSet presAssocID="{AC4C1FA8-559B-4426-948A-92BA7EC40C33}" presName="FlexibleEmptyPlaceHolder" presStyleCnt="0"/>
      <dgm:spPr/>
    </dgm:pt>
    <dgm:pt modelId="{6B18D07D-9A9D-4AD3-A91E-8DAD64F2FB65}" type="pres">
      <dgm:prSet presAssocID="{AC4C1FA8-559B-4426-948A-92BA7EC40C33}" presName="ConnectLine" presStyleLbl="sibTrans1D1" presStyleIdx="5" presStyleCnt="7"/>
      <dgm:spPr>
        <a:noFill/>
        <a:ln w="6350" cap="flat" cmpd="sng" algn="ctr">
          <a:solidFill>
            <a:schemeClr val="accent1">
              <a:hueOff val="0"/>
              <a:satOff val="0"/>
              <a:lumOff val="0"/>
              <a:alphaOff val="0"/>
            </a:schemeClr>
          </a:solidFill>
          <a:prstDash val="dash"/>
        </a:ln>
        <a:effectLst/>
      </dgm:spPr>
    </dgm:pt>
    <dgm:pt modelId="{40DA6C7D-1BEE-49F4-B200-DC3135C32502}" type="pres">
      <dgm:prSet presAssocID="{AC4C1FA8-559B-4426-948A-92BA7EC40C33}" presName="ConnectorPoint" presStyleLbl="alignNode1" presStyleIdx="5" presStyleCnt="7"/>
      <dgm:spPr/>
    </dgm:pt>
    <dgm:pt modelId="{E217A201-AB0B-4755-A3E3-9D29416320B1}" type="pres">
      <dgm:prSet presAssocID="{AC4C1FA8-559B-4426-948A-92BA7EC40C33}" presName="EmptyPlaceHolder" presStyleCnt="0"/>
      <dgm:spPr/>
    </dgm:pt>
    <dgm:pt modelId="{EBAD3693-DBD4-4D99-8B85-A20E9A82A699}" type="pres">
      <dgm:prSet presAssocID="{ED1C1E8B-65AB-4BD8-807A-DA6E56CE9381}" presName="spaceBetweenRectangles" presStyleCnt="0"/>
      <dgm:spPr/>
    </dgm:pt>
    <dgm:pt modelId="{FEF7B5D9-286B-4B19-A84A-1E6D0032BDD0}" type="pres">
      <dgm:prSet presAssocID="{7F11D4CD-151E-450B-A4F1-CA4A8B26A123}" presName="composite" presStyleCnt="0"/>
      <dgm:spPr/>
    </dgm:pt>
    <dgm:pt modelId="{C02C387A-8AD1-4B3A-A4D7-A5806972B9AF}" type="pres">
      <dgm:prSet presAssocID="{7F11D4CD-151E-450B-A4F1-CA4A8B26A123}" presName="L1TextContainer" presStyleLbl="revTx" presStyleIdx="6" presStyleCnt="7">
        <dgm:presLayoutVars>
          <dgm:chMax val="1"/>
          <dgm:chPref val="1"/>
          <dgm:bulletEnabled val="1"/>
        </dgm:presLayoutVars>
      </dgm:prSet>
      <dgm:spPr/>
    </dgm:pt>
    <dgm:pt modelId="{566A1C49-E912-4EA7-BF28-339EA97170FE}" type="pres">
      <dgm:prSet presAssocID="{7F11D4CD-151E-450B-A4F1-CA4A8B26A123}" presName="L2TextContainerWrapper" presStyleCnt="0">
        <dgm:presLayoutVars>
          <dgm:chMax val="0"/>
          <dgm:chPref val="0"/>
          <dgm:bulletEnabled val="1"/>
        </dgm:presLayoutVars>
      </dgm:prSet>
      <dgm:spPr/>
    </dgm:pt>
    <dgm:pt modelId="{FE4D393E-7722-45D0-9AD7-37C6561D5308}" type="pres">
      <dgm:prSet presAssocID="{7F11D4CD-151E-450B-A4F1-CA4A8B26A123}" presName="L2TextContainer" presStyleLbl="bgAcc1" presStyleIdx="6" presStyleCnt="7"/>
      <dgm:spPr/>
    </dgm:pt>
    <dgm:pt modelId="{5C428AB3-980F-48C5-B28F-F52B9FE91A14}" type="pres">
      <dgm:prSet presAssocID="{7F11D4CD-151E-450B-A4F1-CA4A8B26A123}" presName="FlexibleEmptyPlaceHolder" presStyleCnt="0"/>
      <dgm:spPr/>
    </dgm:pt>
    <dgm:pt modelId="{A5A8EB32-80BE-44D0-8431-A10832B3C8B1}" type="pres">
      <dgm:prSet presAssocID="{7F11D4CD-151E-450B-A4F1-CA4A8B26A123}" presName="ConnectLine" presStyleLbl="sibTrans1D1" presStyleIdx="6" presStyleCnt="7"/>
      <dgm:spPr>
        <a:noFill/>
        <a:ln w="6350" cap="flat" cmpd="sng" algn="ctr">
          <a:solidFill>
            <a:schemeClr val="accent1">
              <a:hueOff val="0"/>
              <a:satOff val="0"/>
              <a:lumOff val="0"/>
              <a:alphaOff val="0"/>
            </a:schemeClr>
          </a:solidFill>
          <a:prstDash val="dash"/>
        </a:ln>
        <a:effectLst/>
      </dgm:spPr>
    </dgm:pt>
    <dgm:pt modelId="{F9326957-D28D-4F69-B87E-3AF13C78B7EA}" type="pres">
      <dgm:prSet presAssocID="{7F11D4CD-151E-450B-A4F1-CA4A8B26A123}" presName="ConnectorPoint" presStyleLbl="alignNode1" presStyleIdx="6" presStyleCnt="7"/>
      <dgm:spPr/>
    </dgm:pt>
    <dgm:pt modelId="{708421E5-A9DB-4FCC-9366-260E86B89C28}" type="pres">
      <dgm:prSet presAssocID="{7F11D4CD-151E-450B-A4F1-CA4A8B26A123}" presName="EmptyPlaceHolder" presStyleCnt="0"/>
      <dgm:spPr/>
    </dgm:pt>
  </dgm:ptLst>
  <dgm:cxnLst>
    <dgm:cxn modelId="{55B06B03-F3ED-4C02-B37D-1BC01B536BE5}" srcId="{21D873F7-8EE4-43A5-A216-8FC63EAA4688}" destId="{D8C43771-DEBE-4856-9BBF-E3E8F99B4E54}" srcOrd="3" destOrd="0" parTransId="{E3C25816-AFAD-482D-91AF-4A6B16F0B94E}" sibTransId="{E48BDFAD-943B-4FBA-A47B-58FAD715DFB3}"/>
    <dgm:cxn modelId="{204C4D03-26FB-4FDF-BE9E-FD6F7AD43377}" srcId="{E614FCE8-A1EC-40D2-AD53-BB8139903DEF}" destId="{1D44629A-990E-43C8-9781-7C389C4B83CD}" srcOrd="0" destOrd="0" parTransId="{E00C2C07-A625-44E9-B0D0-FD6132CCFCE1}" sibTransId="{C6AB77B5-F966-47C1-80D9-56F669E913CD}"/>
    <dgm:cxn modelId="{76A1EA07-1EE9-48BC-8747-D60B7CA29326}" type="presOf" srcId="{E614FCE8-A1EC-40D2-AD53-BB8139903DEF}" destId="{32C6C029-6EAD-4BFB-8E54-DB9C2699E055}" srcOrd="0" destOrd="0" presId="urn:microsoft.com/office/officeart/2016/7/layout/BasicTimeline"/>
    <dgm:cxn modelId="{4A568E0A-C0CF-4587-90CB-99B12AA57607}" srcId="{CF9780D8-7EB6-442F-9C3E-D4AEB136C58C}" destId="{9DB52078-9452-4B37-BDC5-DCA302D87A61}" srcOrd="0" destOrd="0" parTransId="{F1704DC5-B5A6-4915-BB9B-7A386CE7A430}" sibTransId="{0CDE36F7-F586-45A4-951A-4FF94B1AD0BE}"/>
    <dgm:cxn modelId="{B3146B10-59E2-4F36-9E8E-75A184974554}" srcId="{21D873F7-8EE4-43A5-A216-8FC63EAA4688}" destId="{7F11D4CD-151E-450B-A4F1-CA4A8B26A123}" srcOrd="6" destOrd="0" parTransId="{269BB556-5B4E-4215-893F-D660293791C9}" sibTransId="{359E78BB-1298-4395-A8E6-1CD02F76FD0A}"/>
    <dgm:cxn modelId="{CBD79E10-0DF1-456E-A93B-7E8D604F9AB0}" type="presOf" srcId="{DFCC6F13-9948-478A-B85F-ED7960F2191C}" destId="{E1F55E93-9A9E-49BE-8ED3-57E230907A11}" srcOrd="0" destOrd="0" presId="urn:microsoft.com/office/officeart/2016/7/layout/BasicTimeline"/>
    <dgm:cxn modelId="{FC57BB15-D95F-4ACC-BBBA-0584E567832A}" srcId="{D8C43771-DEBE-4856-9BBF-E3E8F99B4E54}" destId="{DFCC6F13-9948-478A-B85F-ED7960F2191C}" srcOrd="0" destOrd="0" parTransId="{ECC6E1AE-2D7C-4643-9A28-7B2E66DF865E}" sibTransId="{5A5565C7-E0D0-43D6-B6CE-33DE430B06C8}"/>
    <dgm:cxn modelId="{A873CD2C-D430-4AF4-985E-E59910FA70C0}" type="presOf" srcId="{AC4C1FA8-559B-4426-948A-92BA7EC40C33}" destId="{80EBFE87-22AA-4EEF-B12C-69EF380C9B14}" srcOrd="0" destOrd="0" presId="urn:microsoft.com/office/officeart/2016/7/layout/BasicTimeline"/>
    <dgm:cxn modelId="{06CFE42C-1292-4E85-9453-B97B7235AD65}" type="presOf" srcId="{1D44629A-990E-43C8-9781-7C389C4B83CD}" destId="{BFC20240-1154-452C-A2CD-38624F95B3C5}" srcOrd="0" destOrd="0" presId="urn:microsoft.com/office/officeart/2016/7/layout/BasicTimeline"/>
    <dgm:cxn modelId="{EE3B8439-58AA-454D-9FB1-72DC3DC0A256}" type="presOf" srcId="{3EB8ABFD-104B-437F-A7E0-C2C777C407F9}" destId="{78CB0ABE-1266-40E9-AA2E-9E7319F6F249}" srcOrd="0" destOrd="0" presId="urn:microsoft.com/office/officeart/2016/7/layout/BasicTimeline"/>
    <dgm:cxn modelId="{09F24A3C-D07C-48AF-AAC0-75CE12586FF0}" srcId="{27D4ED5A-9F9F-4E8E-9B1D-931FA9FB1B68}" destId="{3EB8ABFD-104B-437F-A7E0-C2C777C407F9}" srcOrd="0" destOrd="0" parTransId="{3E5433ED-41CF-411B-B217-F844E8895E37}" sibTransId="{4BC7F923-DE10-4CBF-82EB-B62AD6607B24}"/>
    <dgm:cxn modelId="{BE2DC73C-0D41-400F-885A-4743F1CBF639}" srcId="{35A21925-5C57-461F-BF86-39B687D1FBDE}" destId="{1E0241D4-B547-475C-8994-05C9BF791778}" srcOrd="0" destOrd="0" parTransId="{C3948EB6-46C6-45CE-9270-FC3C415304FF}" sibTransId="{70F8A051-9615-43A9-84AA-5C749B98240A}"/>
    <dgm:cxn modelId="{FB8AE440-20C2-4BB3-B093-58630970021B}" type="presOf" srcId="{7F11D4CD-151E-450B-A4F1-CA4A8B26A123}" destId="{C02C387A-8AD1-4B3A-A4D7-A5806972B9AF}" srcOrd="0" destOrd="0" presId="urn:microsoft.com/office/officeart/2016/7/layout/BasicTimeline"/>
    <dgm:cxn modelId="{ED53A75E-5356-4195-A70F-A4F96B0DABCF}" type="presOf" srcId="{A1CB18DA-E168-488F-9F65-B01E451965EF}" destId="{FE4D393E-7722-45D0-9AD7-37C6561D5308}" srcOrd="0" destOrd="0" presId="urn:microsoft.com/office/officeart/2016/7/layout/BasicTimeline"/>
    <dgm:cxn modelId="{7453FC5F-5A12-4E42-8F2E-09AE947D10F5}" srcId="{21D873F7-8EE4-43A5-A216-8FC63EAA4688}" destId="{E614FCE8-A1EC-40D2-AD53-BB8139903DEF}" srcOrd="1" destOrd="0" parTransId="{A3B04A77-B779-4A3C-B928-72BDB37CDDD4}" sibTransId="{051AC6DA-7CDE-44A5-B335-207FB2062EE9}"/>
    <dgm:cxn modelId="{29892144-F15C-420B-9A61-7233753B94D6}" srcId="{21D873F7-8EE4-43A5-A216-8FC63EAA4688}" destId="{CF9780D8-7EB6-442F-9C3E-D4AEB136C58C}" srcOrd="2" destOrd="0" parTransId="{EE324981-77DC-4DBA-83E1-12C7DF7438AE}" sibTransId="{1AE9CA3B-D435-40A3-A48D-114BA3D9E416}"/>
    <dgm:cxn modelId="{6C839864-DDA7-48F0-9D75-F761FFD749C9}" type="presOf" srcId="{CF9780D8-7EB6-442F-9C3E-D4AEB136C58C}" destId="{D6D152C8-AE97-440F-AAB3-99342A81E545}" srcOrd="0" destOrd="0" presId="urn:microsoft.com/office/officeart/2016/7/layout/BasicTimeline"/>
    <dgm:cxn modelId="{CCABE944-BDD4-4BAD-BB49-161A24F4B148}" type="presOf" srcId="{87A56EE3-E007-4F6C-B592-A120DB33C6A8}" destId="{6840DE60-7A00-49D6-9662-7C0C8A12A248}" srcOrd="0" destOrd="0" presId="urn:microsoft.com/office/officeart/2016/7/layout/BasicTimeline"/>
    <dgm:cxn modelId="{5916E167-8753-494B-B857-8341BDA857C8}" type="presOf" srcId="{21D873F7-8EE4-43A5-A216-8FC63EAA4688}" destId="{99FD3C25-4003-45DA-8967-BB0449102B56}" srcOrd="0" destOrd="0" presId="urn:microsoft.com/office/officeart/2016/7/layout/BasicTimeline"/>
    <dgm:cxn modelId="{66E43453-0E40-4CE6-94DA-EB69DE6D8320}" srcId="{21D873F7-8EE4-43A5-A216-8FC63EAA4688}" destId="{27D4ED5A-9F9F-4E8E-9B1D-931FA9FB1B68}" srcOrd="4" destOrd="0" parTransId="{65391390-1DDD-4B3B-8F4B-E17530C0D882}" sibTransId="{CAD30A97-9A58-441A-B44B-DC5018A0D15A}"/>
    <dgm:cxn modelId="{8361A17E-C3FD-4F75-A932-43C9BE6020D7}" srcId="{21D873F7-8EE4-43A5-A216-8FC63EAA4688}" destId="{35A21925-5C57-461F-BF86-39B687D1FBDE}" srcOrd="0" destOrd="0" parTransId="{063E2505-3AB5-4AA1-B944-F15BE00AE2EA}" sibTransId="{EB51FA40-620C-482C-81F7-6274EAC6F36B}"/>
    <dgm:cxn modelId="{930DC192-AD1D-4F35-946F-649BCEB181F0}" type="presOf" srcId="{D8C43771-DEBE-4856-9BBF-E3E8F99B4E54}" destId="{FC04AA13-5D40-46AD-8F5B-EB1982E3C89D}" srcOrd="0" destOrd="0" presId="urn:microsoft.com/office/officeart/2016/7/layout/BasicTimeline"/>
    <dgm:cxn modelId="{FE127A9F-43E1-457A-ABAA-B25D2DCDB614}" type="presOf" srcId="{27D4ED5A-9F9F-4E8E-9B1D-931FA9FB1B68}" destId="{D2036AA9-DEF2-4F3A-AD79-AD36749EBEDC}" srcOrd="0" destOrd="0" presId="urn:microsoft.com/office/officeart/2016/7/layout/BasicTimeline"/>
    <dgm:cxn modelId="{9107EFA2-5C2B-4B6E-A2EF-4A3D6E6748FB}" srcId="{AC4C1FA8-559B-4426-948A-92BA7EC40C33}" destId="{87A56EE3-E007-4F6C-B592-A120DB33C6A8}" srcOrd="0" destOrd="0" parTransId="{A654C601-BFEB-4846-976D-EEA0BDE46265}" sibTransId="{5D24FB3A-0C29-42DB-BD82-0AF412233401}"/>
    <dgm:cxn modelId="{F6D758BB-155C-48B3-93DE-4CD8DDBD2F8F}" type="presOf" srcId="{35A21925-5C57-461F-BF86-39B687D1FBDE}" destId="{E3D91523-4E04-4FFA-819C-21F121AB8A3E}" srcOrd="0" destOrd="0" presId="urn:microsoft.com/office/officeart/2016/7/layout/BasicTimeline"/>
    <dgm:cxn modelId="{1A8CFADD-5EB7-4E82-9A80-E9DB840CB717}" type="presOf" srcId="{1E0241D4-B547-475C-8994-05C9BF791778}" destId="{C2F66F41-2EB1-4437-A11E-FDD47687781E}" srcOrd="0" destOrd="0" presId="urn:microsoft.com/office/officeart/2016/7/layout/BasicTimeline"/>
    <dgm:cxn modelId="{79905AE0-5D4E-4870-B3C8-FD67F46CD255}" srcId="{7F11D4CD-151E-450B-A4F1-CA4A8B26A123}" destId="{A1CB18DA-E168-488F-9F65-B01E451965EF}" srcOrd="0" destOrd="0" parTransId="{6782D4E8-BBB4-4BC9-9E1A-FD9E5B32AE7E}" sibTransId="{AECBA249-4F4A-429E-8AB1-438C2E71A887}"/>
    <dgm:cxn modelId="{337916EC-33BB-4089-B9D9-2FDAEBA0A83A}" type="presOf" srcId="{9DB52078-9452-4B37-BDC5-DCA302D87A61}" destId="{4063BB3B-6589-46B4-870B-0B5A845B0D4A}" srcOrd="0" destOrd="0" presId="urn:microsoft.com/office/officeart/2016/7/layout/BasicTimeline"/>
    <dgm:cxn modelId="{09B9F9FE-B0EF-4E07-82B6-AAB34100E0A1}" srcId="{21D873F7-8EE4-43A5-A216-8FC63EAA4688}" destId="{AC4C1FA8-559B-4426-948A-92BA7EC40C33}" srcOrd="5" destOrd="0" parTransId="{21691E49-6BA5-4DCA-9738-EBAFFB6428F9}" sibTransId="{ED1C1E8B-65AB-4BD8-807A-DA6E56CE9381}"/>
    <dgm:cxn modelId="{328F7DC0-3E02-4E2E-B31F-41D7A4269D9D}" type="presParOf" srcId="{99FD3C25-4003-45DA-8967-BB0449102B56}" destId="{91DC7565-D69E-40AA-B9EF-8FFE2A096FCC}" srcOrd="0" destOrd="0" presId="urn:microsoft.com/office/officeart/2016/7/layout/BasicTimeline"/>
    <dgm:cxn modelId="{949B3927-FA54-4130-B7F7-70000237F4B1}" type="presParOf" srcId="{99FD3C25-4003-45DA-8967-BB0449102B56}" destId="{80F38175-A0E2-45DE-B813-89A492CD5F35}" srcOrd="1" destOrd="0" presId="urn:microsoft.com/office/officeart/2016/7/layout/BasicTimeline"/>
    <dgm:cxn modelId="{06962C84-A5F1-463C-B69E-B1518EA04EE2}" type="presParOf" srcId="{80F38175-A0E2-45DE-B813-89A492CD5F35}" destId="{C265C087-7AB5-413D-8096-830A1C588EB7}" srcOrd="0" destOrd="0" presId="urn:microsoft.com/office/officeart/2016/7/layout/BasicTimeline"/>
    <dgm:cxn modelId="{12932C1D-FA1B-41DF-8F4E-0D2BEA45BEC5}" type="presParOf" srcId="{C265C087-7AB5-413D-8096-830A1C588EB7}" destId="{E3D91523-4E04-4FFA-819C-21F121AB8A3E}" srcOrd="0" destOrd="0" presId="urn:microsoft.com/office/officeart/2016/7/layout/BasicTimeline"/>
    <dgm:cxn modelId="{DB91B39E-DDA4-43DD-A19D-947194EE1181}" type="presParOf" srcId="{C265C087-7AB5-413D-8096-830A1C588EB7}" destId="{85F8DE96-CE29-4875-991C-A5DF1B9C442D}" srcOrd="1" destOrd="0" presId="urn:microsoft.com/office/officeart/2016/7/layout/BasicTimeline"/>
    <dgm:cxn modelId="{AB912D45-85D4-4185-9CE0-8EFF5329AA63}" type="presParOf" srcId="{85F8DE96-CE29-4875-991C-A5DF1B9C442D}" destId="{C2F66F41-2EB1-4437-A11E-FDD47687781E}" srcOrd="0" destOrd="0" presId="urn:microsoft.com/office/officeart/2016/7/layout/BasicTimeline"/>
    <dgm:cxn modelId="{5714B1EC-D9E6-4483-BED9-5A99C84DDDDE}" type="presParOf" srcId="{85F8DE96-CE29-4875-991C-A5DF1B9C442D}" destId="{58F7DF1D-4F95-4A62-844E-161DB5DD0224}" srcOrd="1" destOrd="0" presId="urn:microsoft.com/office/officeart/2016/7/layout/BasicTimeline"/>
    <dgm:cxn modelId="{FB7968DE-3CFD-4CAC-B0B0-6B161731CA59}" type="presParOf" srcId="{C265C087-7AB5-413D-8096-830A1C588EB7}" destId="{B048DC86-5E33-49B2-B2A0-ED4A1A15171C}" srcOrd="2" destOrd="0" presId="urn:microsoft.com/office/officeart/2016/7/layout/BasicTimeline"/>
    <dgm:cxn modelId="{89A3922F-815D-4184-A95B-EE775F07313B}" type="presParOf" srcId="{C265C087-7AB5-413D-8096-830A1C588EB7}" destId="{E7F3361F-FDE6-4120-A8F9-EFB7915FB76F}" srcOrd="3" destOrd="0" presId="urn:microsoft.com/office/officeart/2016/7/layout/BasicTimeline"/>
    <dgm:cxn modelId="{59DC5D61-0F62-4BBB-BF53-19B683AC396C}" type="presParOf" srcId="{C265C087-7AB5-413D-8096-830A1C588EB7}" destId="{0E2F32D7-5E9F-47D7-B39C-09227A710EC4}" srcOrd="4" destOrd="0" presId="urn:microsoft.com/office/officeart/2016/7/layout/BasicTimeline"/>
    <dgm:cxn modelId="{EBE8C35D-70A7-4AA6-B799-5793E7D22409}" type="presParOf" srcId="{80F38175-A0E2-45DE-B813-89A492CD5F35}" destId="{78043D40-1394-40F4-8ED2-DE064B5A282E}" srcOrd="1" destOrd="0" presId="urn:microsoft.com/office/officeart/2016/7/layout/BasicTimeline"/>
    <dgm:cxn modelId="{F4C33691-D837-40ED-9DDA-B00B3477C079}" type="presParOf" srcId="{80F38175-A0E2-45DE-B813-89A492CD5F35}" destId="{8F529ECC-0BFE-4AC5-BB76-BC9F2E31B32C}" srcOrd="2" destOrd="0" presId="urn:microsoft.com/office/officeart/2016/7/layout/BasicTimeline"/>
    <dgm:cxn modelId="{958A65B8-376C-48D3-ADC2-6CFBD2FD6E7C}" type="presParOf" srcId="{8F529ECC-0BFE-4AC5-BB76-BC9F2E31B32C}" destId="{32C6C029-6EAD-4BFB-8E54-DB9C2699E055}" srcOrd="0" destOrd="0" presId="urn:microsoft.com/office/officeart/2016/7/layout/BasicTimeline"/>
    <dgm:cxn modelId="{21777DB7-B6E5-4E00-A222-6A61BB483F9B}" type="presParOf" srcId="{8F529ECC-0BFE-4AC5-BB76-BC9F2E31B32C}" destId="{90E398E6-80F0-4D95-A41E-B95CDD54EAA0}" srcOrd="1" destOrd="0" presId="urn:microsoft.com/office/officeart/2016/7/layout/BasicTimeline"/>
    <dgm:cxn modelId="{C1EA77AA-7FCE-4429-B135-76D5E533BE83}" type="presParOf" srcId="{90E398E6-80F0-4D95-A41E-B95CDD54EAA0}" destId="{BFC20240-1154-452C-A2CD-38624F95B3C5}" srcOrd="0" destOrd="0" presId="urn:microsoft.com/office/officeart/2016/7/layout/BasicTimeline"/>
    <dgm:cxn modelId="{C3F1AE34-7B4C-4B6D-BDAF-0EA7791A5AF1}" type="presParOf" srcId="{90E398E6-80F0-4D95-A41E-B95CDD54EAA0}" destId="{2DD58188-4B96-464D-941E-476D709C850A}" srcOrd="1" destOrd="0" presId="urn:microsoft.com/office/officeart/2016/7/layout/BasicTimeline"/>
    <dgm:cxn modelId="{B3BE0F84-A970-4F2B-A7B0-6D7C0F029FBD}" type="presParOf" srcId="{8F529ECC-0BFE-4AC5-BB76-BC9F2E31B32C}" destId="{F25EB327-8C60-4E87-A491-3CA4E308530D}" srcOrd="2" destOrd="0" presId="urn:microsoft.com/office/officeart/2016/7/layout/BasicTimeline"/>
    <dgm:cxn modelId="{06A726E9-A6F8-4AFB-8A8A-A66F1147EC08}" type="presParOf" srcId="{8F529ECC-0BFE-4AC5-BB76-BC9F2E31B32C}" destId="{8446DA88-1A18-45A5-AB14-63A7D952E5AC}" srcOrd="3" destOrd="0" presId="urn:microsoft.com/office/officeart/2016/7/layout/BasicTimeline"/>
    <dgm:cxn modelId="{F5D15FFD-C83D-4F3B-873F-4B0A2CD34592}" type="presParOf" srcId="{8F529ECC-0BFE-4AC5-BB76-BC9F2E31B32C}" destId="{05D037BA-093C-4915-B00B-2B2393415018}" srcOrd="4" destOrd="0" presId="urn:microsoft.com/office/officeart/2016/7/layout/BasicTimeline"/>
    <dgm:cxn modelId="{2619AA14-0B12-411A-9199-92C6B6F820C0}" type="presParOf" srcId="{80F38175-A0E2-45DE-B813-89A492CD5F35}" destId="{28DA6799-C016-4DF1-9BF5-6FFA88724A6A}" srcOrd="3" destOrd="0" presId="urn:microsoft.com/office/officeart/2016/7/layout/BasicTimeline"/>
    <dgm:cxn modelId="{E50F3EC1-9B0B-4A38-9956-2C630E29E09A}" type="presParOf" srcId="{80F38175-A0E2-45DE-B813-89A492CD5F35}" destId="{BC54916D-182D-4BA9-AFDE-3B33E7C1DF60}" srcOrd="4" destOrd="0" presId="urn:microsoft.com/office/officeart/2016/7/layout/BasicTimeline"/>
    <dgm:cxn modelId="{0704F3A3-F78F-4164-904D-FEA8E7F2C387}" type="presParOf" srcId="{BC54916D-182D-4BA9-AFDE-3B33E7C1DF60}" destId="{D6D152C8-AE97-440F-AAB3-99342A81E545}" srcOrd="0" destOrd="0" presId="urn:microsoft.com/office/officeart/2016/7/layout/BasicTimeline"/>
    <dgm:cxn modelId="{FC8F8D33-5F6D-4F18-B085-7BFD0E2A5D2C}" type="presParOf" srcId="{BC54916D-182D-4BA9-AFDE-3B33E7C1DF60}" destId="{2A804D07-B102-413D-812B-CC1929155EDB}" srcOrd="1" destOrd="0" presId="urn:microsoft.com/office/officeart/2016/7/layout/BasicTimeline"/>
    <dgm:cxn modelId="{3B320310-B003-43FE-9BBD-A10B60889F4A}" type="presParOf" srcId="{2A804D07-B102-413D-812B-CC1929155EDB}" destId="{4063BB3B-6589-46B4-870B-0B5A845B0D4A}" srcOrd="0" destOrd="0" presId="urn:microsoft.com/office/officeart/2016/7/layout/BasicTimeline"/>
    <dgm:cxn modelId="{79FC47E5-F1DF-4BEB-A28A-C00BDB0A56AA}" type="presParOf" srcId="{2A804D07-B102-413D-812B-CC1929155EDB}" destId="{6EAE47AB-D9B8-43DB-968F-DAF5253C7484}" srcOrd="1" destOrd="0" presId="urn:microsoft.com/office/officeart/2016/7/layout/BasicTimeline"/>
    <dgm:cxn modelId="{0C8CE77A-5C97-4468-81FF-DE0B8CA111A8}" type="presParOf" srcId="{BC54916D-182D-4BA9-AFDE-3B33E7C1DF60}" destId="{E034E9E8-A337-4BC6-8B5E-A4BF5758BCCF}" srcOrd="2" destOrd="0" presId="urn:microsoft.com/office/officeart/2016/7/layout/BasicTimeline"/>
    <dgm:cxn modelId="{F6967318-0E0F-4D5F-A83A-48516A0E9A26}" type="presParOf" srcId="{BC54916D-182D-4BA9-AFDE-3B33E7C1DF60}" destId="{8A4092AD-F58A-410D-A619-C396D69F268C}" srcOrd="3" destOrd="0" presId="urn:microsoft.com/office/officeart/2016/7/layout/BasicTimeline"/>
    <dgm:cxn modelId="{0196EC98-7931-4C71-A783-5F3079F3A165}" type="presParOf" srcId="{BC54916D-182D-4BA9-AFDE-3B33E7C1DF60}" destId="{73F418A8-3C4D-4D51-94C3-1E2142F6C2CC}" srcOrd="4" destOrd="0" presId="urn:microsoft.com/office/officeart/2016/7/layout/BasicTimeline"/>
    <dgm:cxn modelId="{6EB01FDC-1639-4108-8255-91373CDBA25F}" type="presParOf" srcId="{80F38175-A0E2-45DE-B813-89A492CD5F35}" destId="{0450387F-52A3-4520-8F46-19DB851AA519}" srcOrd="5" destOrd="0" presId="urn:microsoft.com/office/officeart/2016/7/layout/BasicTimeline"/>
    <dgm:cxn modelId="{EC9BC99E-B9AD-4AE9-BC9B-D3FC5F18B2FF}" type="presParOf" srcId="{80F38175-A0E2-45DE-B813-89A492CD5F35}" destId="{9B586137-7350-44A7-8EA7-358AC075DC6E}" srcOrd="6" destOrd="0" presId="urn:microsoft.com/office/officeart/2016/7/layout/BasicTimeline"/>
    <dgm:cxn modelId="{62E60AA7-D602-43DD-A4D6-4908E2A57695}" type="presParOf" srcId="{9B586137-7350-44A7-8EA7-358AC075DC6E}" destId="{FC04AA13-5D40-46AD-8F5B-EB1982E3C89D}" srcOrd="0" destOrd="0" presId="urn:microsoft.com/office/officeart/2016/7/layout/BasicTimeline"/>
    <dgm:cxn modelId="{FD55E302-2868-4FAB-95BE-61DA214A1EBB}" type="presParOf" srcId="{9B586137-7350-44A7-8EA7-358AC075DC6E}" destId="{15FDA410-2C6F-4663-AC78-FCB9EC49CF4D}" srcOrd="1" destOrd="0" presId="urn:microsoft.com/office/officeart/2016/7/layout/BasicTimeline"/>
    <dgm:cxn modelId="{D2DAA77C-8068-4CF1-854E-EA061ED1C0EE}" type="presParOf" srcId="{15FDA410-2C6F-4663-AC78-FCB9EC49CF4D}" destId="{E1F55E93-9A9E-49BE-8ED3-57E230907A11}" srcOrd="0" destOrd="0" presId="urn:microsoft.com/office/officeart/2016/7/layout/BasicTimeline"/>
    <dgm:cxn modelId="{A4EF21A2-DCFF-49EC-9555-00B7204BDD5F}" type="presParOf" srcId="{15FDA410-2C6F-4663-AC78-FCB9EC49CF4D}" destId="{67770572-EF61-4F05-80F3-D468476ABF81}" srcOrd="1" destOrd="0" presId="urn:microsoft.com/office/officeart/2016/7/layout/BasicTimeline"/>
    <dgm:cxn modelId="{F82752A7-1ED9-48F8-979C-D21A15B56682}" type="presParOf" srcId="{9B586137-7350-44A7-8EA7-358AC075DC6E}" destId="{734950D3-922C-46C8-8153-BB97DD6797D4}" srcOrd="2" destOrd="0" presId="urn:microsoft.com/office/officeart/2016/7/layout/BasicTimeline"/>
    <dgm:cxn modelId="{33CBEE9E-E52B-459F-B29A-F3D1E046A9C3}" type="presParOf" srcId="{9B586137-7350-44A7-8EA7-358AC075DC6E}" destId="{FD2ACE9F-EFA7-4DFD-AAAC-3E6D20B111BE}" srcOrd="3" destOrd="0" presId="urn:microsoft.com/office/officeart/2016/7/layout/BasicTimeline"/>
    <dgm:cxn modelId="{0D6A0B3D-5AAE-4327-A691-64C5AC0AC742}" type="presParOf" srcId="{9B586137-7350-44A7-8EA7-358AC075DC6E}" destId="{9DC164AD-5EBB-4AB3-B2CA-8BBD992552B5}" srcOrd="4" destOrd="0" presId="urn:microsoft.com/office/officeart/2016/7/layout/BasicTimeline"/>
    <dgm:cxn modelId="{01CCADE7-CEE2-40BB-8CE8-D7A5075FA66A}" type="presParOf" srcId="{80F38175-A0E2-45DE-B813-89A492CD5F35}" destId="{82175563-9398-43FA-A81E-37C70C2F26D9}" srcOrd="7" destOrd="0" presId="urn:microsoft.com/office/officeart/2016/7/layout/BasicTimeline"/>
    <dgm:cxn modelId="{B02E6B65-8898-4D91-95CD-E30C51BB6ACD}" type="presParOf" srcId="{80F38175-A0E2-45DE-B813-89A492CD5F35}" destId="{249A0676-A120-4977-A2E7-0A8DA31A244E}" srcOrd="8" destOrd="0" presId="urn:microsoft.com/office/officeart/2016/7/layout/BasicTimeline"/>
    <dgm:cxn modelId="{2FCA7862-D821-4D8A-82E1-9815C2D9ABDC}" type="presParOf" srcId="{249A0676-A120-4977-A2E7-0A8DA31A244E}" destId="{D2036AA9-DEF2-4F3A-AD79-AD36749EBEDC}" srcOrd="0" destOrd="0" presId="urn:microsoft.com/office/officeart/2016/7/layout/BasicTimeline"/>
    <dgm:cxn modelId="{BB063B0F-F265-48A0-BA5B-932144AB8B88}" type="presParOf" srcId="{249A0676-A120-4977-A2E7-0A8DA31A244E}" destId="{D8C1AD71-57E3-4DC7-950E-AF382EC2D58E}" srcOrd="1" destOrd="0" presId="urn:microsoft.com/office/officeart/2016/7/layout/BasicTimeline"/>
    <dgm:cxn modelId="{CEF2B5FA-FE21-47F7-98DD-D9881A5BC103}" type="presParOf" srcId="{D8C1AD71-57E3-4DC7-950E-AF382EC2D58E}" destId="{78CB0ABE-1266-40E9-AA2E-9E7319F6F249}" srcOrd="0" destOrd="0" presId="urn:microsoft.com/office/officeart/2016/7/layout/BasicTimeline"/>
    <dgm:cxn modelId="{5ED2D9CA-736B-43B4-9C98-B78CB55D7104}" type="presParOf" srcId="{D8C1AD71-57E3-4DC7-950E-AF382EC2D58E}" destId="{29701C20-6A50-49E0-9FA5-4813BCEC62B1}" srcOrd="1" destOrd="0" presId="urn:microsoft.com/office/officeart/2016/7/layout/BasicTimeline"/>
    <dgm:cxn modelId="{28E7EA46-447D-479E-93CD-586CDB54FDD6}" type="presParOf" srcId="{249A0676-A120-4977-A2E7-0A8DA31A244E}" destId="{B118E827-0E41-46EE-BA1D-4BB3ED0C91E2}" srcOrd="2" destOrd="0" presId="urn:microsoft.com/office/officeart/2016/7/layout/BasicTimeline"/>
    <dgm:cxn modelId="{A056610E-0B0A-4679-8C80-4947FF50DACE}" type="presParOf" srcId="{249A0676-A120-4977-A2E7-0A8DA31A244E}" destId="{BBA7A145-3945-4836-83CA-00EE4197B7C4}" srcOrd="3" destOrd="0" presId="urn:microsoft.com/office/officeart/2016/7/layout/BasicTimeline"/>
    <dgm:cxn modelId="{9986014F-CFD9-4A29-BD09-F4316838C3E2}" type="presParOf" srcId="{249A0676-A120-4977-A2E7-0A8DA31A244E}" destId="{AAE2BFBC-FE81-4465-BCC8-1CDB3C491003}" srcOrd="4" destOrd="0" presId="urn:microsoft.com/office/officeart/2016/7/layout/BasicTimeline"/>
    <dgm:cxn modelId="{AE40E1EE-8981-452F-A63E-8B6942ACF411}" type="presParOf" srcId="{80F38175-A0E2-45DE-B813-89A492CD5F35}" destId="{77EDC095-7A19-4B13-AAD2-C22359E8374D}" srcOrd="9" destOrd="0" presId="urn:microsoft.com/office/officeart/2016/7/layout/BasicTimeline"/>
    <dgm:cxn modelId="{A40C44DE-F107-4BE6-8B4A-6E92C1DE5660}" type="presParOf" srcId="{80F38175-A0E2-45DE-B813-89A492CD5F35}" destId="{76F8BD0D-28E6-400D-A2E5-0678428CCF85}" srcOrd="10" destOrd="0" presId="urn:microsoft.com/office/officeart/2016/7/layout/BasicTimeline"/>
    <dgm:cxn modelId="{7EA86D25-0AF9-41AE-A26A-94EDDF4A8B3C}" type="presParOf" srcId="{76F8BD0D-28E6-400D-A2E5-0678428CCF85}" destId="{80EBFE87-22AA-4EEF-B12C-69EF380C9B14}" srcOrd="0" destOrd="0" presId="urn:microsoft.com/office/officeart/2016/7/layout/BasicTimeline"/>
    <dgm:cxn modelId="{0DB4CE29-703D-448E-85B4-6CE103866B41}" type="presParOf" srcId="{76F8BD0D-28E6-400D-A2E5-0678428CCF85}" destId="{743D5437-2DB2-4D39-A70A-37A71CFE468E}" srcOrd="1" destOrd="0" presId="urn:microsoft.com/office/officeart/2016/7/layout/BasicTimeline"/>
    <dgm:cxn modelId="{699ABFF3-30E2-453D-B42A-E9F764848842}" type="presParOf" srcId="{743D5437-2DB2-4D39-A70A-37A71CFE468E}" destId="{6840DE60-7A00-49D6-9662-7C0C8A12A248}" srcOrd="0" destOrd="0" presId="urn:microsoft.com/office/officeart/2016/7/layout/BasicTimeline"/>
    <dgm:cxn modelId="{16C73742-465A-4D86-8DEE-6ED1E6FF54A9}" type="presParOf" srcId="{743D5437-2DB2-4D39-A70A-37A71CFE468E}" destId="{087F8AD5-F7D8-4872-8D6E-665AFE9DD13E}" srcOrd="1" destOrd="0" presId="urn:microsoft.com/office/officeart/2016/7/layout/BasicTimeline"/>
    <dgm:cxn modelId="{FC763182-CFCD-4EC5-906C-C004CFB2F42B}" type="presParOf" srcId="{76F8BD0D-28E6-400D-A2E5-0678428CCF85}" destId="{6B18D07D-9A9D-4AD3-A91E-8DAD64F2FB65}" srcOrd="2" destOrd="0" presId="urn:microsoft.com/office/officeart/2016/7/layout/BasicTimeline"/>
    <dgm:cxn modelId="{5AB6AE6E-BD94-42A1-8302-61D5C78D31FA}" type="presParOf" srcId="{76F8BD0D-28E6-400D-A2E5-0678428CCF85}" destId="{40DA6C7D-1BEE-49F4-B200-DC3135C32502}" srcOrd="3" destOrd="0" presId="urn:microsoft.com/office/officeart/2016/7/layout/BasicTimeline"/>
    <dgm:cxn modelId="{5980D24B-F490-4A98-A2A6-0305BA74E967}" type="presParOf" srcId="{76F8BD0D-28E6-400D-A2E5-0678428CCF85}" destId="{E217A201-AB0B-4755-A3E3-9D29416320B1}" srcOrd="4" destOrd="0" presId="urn:microsoft.com/office/officeart/2016/7/layout/BasicTimeline"/>
    <dgm:cxn modelId="{2727508C-8D85-4200-9FE2-9DA282C41E69}" type="presParOf" srcId="{80F38175-A0E2-45DE-B813-89A492CD5F35}" destId="{EBAD3693-DBD4-4D99-8B85-A20E9A82A699}" srcOrd="11" destOrd="0" presId="urn:microsoft.com/office/officeart/2016/7/layout/BasicTimeline"/>
    <dgm:cxn modelId="{DD880139-FAB8-4B0D-AF9B-F09FCFA93739}" type="presParOf" srcId="{80F38175-A0E2-45DE-B813-89A492CD5F35}" destId="{FEF7B5D9-286B-4B19-A84A-1E6D0032BDD0}" srcOrd="12" destOrd="0" presId="urn:microsoft.com/office/officeart/2016/7/layout/BasicTimeline"/>
    <dgm:cxn modelId="{C993966A-E238-482B-A5E6-B5B4E37399AD}" type="presParOf" srcId="{FEF7B5D9-286B-4B19-A84A-1E6D0032BDD0}" destId="{C02C387A-8AD1-4B3A-A4D7-A5806972B9AF}" srcOrd="0" destOrd="0" presId="urn:microsoft.com/office/officeart/2016/7/layout/BasicTimeline"/>
    <dgm:cxn modelId="{6F5DA5EC-A40F-4EA7-9DE8-CD50B0B4DC1A}" type="presParOf" srcId="{FEF7B5D9-286B-4B19-A84A-1E6D0032BDD0}" destId="{566A1C49-E912-4EA7-BF28-339EA97170FE}" srcOrd="1" destOrd="0" presId="urn:microsoft.com/office/officeart/2016/7/layout/BasicTimeline"/>
    <dgm:cxn modelId="{DB3E4049-6414-4589-9A4B-EB6D1319945E}" type="presParOf" srcId="{566A1C49-E912-4EA7-BF28-339EA97170FE}" destId="{FE4D393E-7722-45D0-9AD7-37C6561D5308}" srcOrd="0" destOrd="0" presId="urn:microsoft.com/office/officeart/2016/7/layout/BasicTimeline"/>
    <dgm:cxn modelId="{18664E1C-A4E3-420F-8985-376C24E78AAC}" type="presParOf" srcId="{566A1C49-E912-4EA7-BF28-339EA97170FE}" destId="{5C428AB3-980F-48C5-B28F-F52B9FE91A14}" srcOrd="1" destOrd="0" presId="urn:microsoft.com/office/officeart/2016/7/layout/BasicTimeline"/>
    <dgm:cxn modelId="{30160CB7-CE92-41EA-AA37-6B30D58F80AB}" type="presParOf" srcId="{FEF7B5D9-286B-4B19-A84A-1E6D0032BDD0}" destId="{A5A8EB32-80BE-44D0-8431-A10832B3C8B1}" srcOrd="2" destOrd="0" presId="urn:microsoft.com/office/officeart/2016/7/layout/BasicTimeline"/>
    <dgm:cxn modelId="{7962400C-2923-4C5D-9309-3CE8CCF1CBD1}" type="presParOf" srcId="{FEF7B5D9-286B-4B19-A84A-1E6D0032BDD0}" destId="{F9326957-D28D-4F69-B87E-3AF13C78B7EA}" srcOrd="3" destOrd="0" presId="urn:microsoft.com/office/officeart/2016/7/layout/BasicTimeline"/>
    <dgm:cxn modelId="{C6C6D415-8328-49AC-AD25-640F23EF7799}" type="presParOf" srcId="{FEF7B5D9-286B-4B19-A84A-1E6D0032BDD0}" destId="{708421E5-A9DB-4FCC-9366-260E86B89C28}" srcOrd="4" destOrd="0" presId="urn:microsoft.com/office/officeart/2016/7/layout/BasicTimeline"/>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E2FCD-A186-473C-8C42-29F99D3BD6A9}">
      <dsp:nvSpPr>
        <dsp:cNvPr id="0" name=""/>
        <dsp:cNvSpPr/>
      </dsp:nvSpPr>
      <dsp:spPr>
        <a:xfrm>
          <a:off x="468" y="0"/>
          <a:ext cx="1217019" cy="23439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Rockwell Condensed" panose="02060603050405020104"/>
            </a:rPr>
            <a:t>All Ages</a:t>
          </a:r>
          <a:endParaRPr lang="en-US" sz="2900" kern="1200"/>
        </a:p>
      </dsp:txBody>
      <dsp:txXfrm>
        <a:off x="468" y="0"/>
        <a:ext cx="1217019" cy="703172"/>
      </dsp:txXfrm>
    </dsp:sp>
    <dsp:sp modelId="{BA5CA597-2E21-4DA6-83F5-7929BD714A57}">
      <dsp:nvSpPr>
        <dsp:cNvPr id="0" name=""/>
        <dsp:cNvSpPr/>
      </dsp:nvSpPr>
      <dsp:spPr>
        <a:xfrm>
          <a:off x="122170" y="703859"/>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Infrequent Mild Violence</a:t>
          </a:r>
          <a:endParaRPr lang="en-US" sz="1500" kern="1200"/>
        </a:p>
      </dsp:txBody>
      <dsp:txXfrm>
        <a:off x="142869" y="724558"/>
        <a:ext cx="932217" cy="665322"/>
      </dsp:txXfrm>
    </dsp:sp>
    <dsp:sp modelId="{30CDC18B-7008-481E-8F93-B65CC022567A}">
      <dsp:nvSpPr>
        <dsp:cNvPr id="0" name=""/>
        <dsp:cNvSpPr/>
      </dsp:nvSpPr>
      <dsp:spPr>
        <a:xfrm>
          <a:off x="122170" y="1519306"/>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Light Unrealistic Blood</a:t>
          </a:r>
          <a:endParaRPr lang="en-US" sz="1500" kern="1200"/>
        </a:p>
      </dsp:txBody>
      <dsp:txXfrm>
        <a:off x="142869" y="1540005"/>
        <a:ext cx="932217" cy="665322"/>
      </dsp:txXfrm>
    </dsp:sp>
    <dsp:sp modelId="{15B26E5E-9DCA-4A7A-94E7-6556C65CEEB0}">
      <dsp:nvSpPr>
        <dsp:cNvPr id="0" name=""/>
        <dsp:cNvSpPr/>
      </dsp:nvSpPr>
      <dsp:spPr>
        <a:xfrm>
          <a:off x="1308764" y="0"/>
          <a:ext cx="1217019" cy="23439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Rockwell Condensed" panose="02060603050405020104"/>
            </a:rPr>
            <a:t>9+</a:t>
          </a:r>
          <a:endParaRPr lang="en-US" sz="2900" kern="1200"/>
        </a:p>
      </dsp:txBody>
      <dsp:txXfrm>
        <a:off x="1308764" y="0"/>
        <a:ext cx="1217019" cy="703172"/>
      </dsp:txXfrm>
    </dsp:sp>
    <dsp:sp modelId="{A1D5660E-FB18-4406-B76D-3BE2276F4820}">
      <dsp:nvSpPr>
        <dsp:cNvPr id="0" name=""/>
        <dsp:cNvSpPr/>
      </dsp:nvSpPr>
      <dsp:spPr>
        <a:xfrm>
          <a:off x="1430466" y="703859"/>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Mild Violence</a:t>
          </a:r>
          <a:endParaRPr lang="en-US" sz="1500" kern="1200"/>
        </a:p>
      </dsp:txBody>
      <dsp:txXfrm>
        <a:off x="1451165" y="724558"/>
        <a:ext cx="932217" cy="665322"/>
      </dsp:txXfrm>
    </dsp:sp>
    <dsp:sp modelId="{2CAD3D03-7253-4899-8572-A4F307A292E7}">
      <dsp:nvSpPr>
        <dsp:cNvPr id="0" name=""/>
        <dsp:cNvSpPr/>
      </dsp:nvSpPr>
      <dsp:spPr>
        <a:xfrm>
          <a:off x="1430466" y="1519306"/>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Light Unrealistic Blood</a:t>
          </a:r>
          <a:endParaRPr lang="en-US" sz="1500" kern="1200"/>
        </a:p>
      </dsp:txBody>
      <dsp:txXfrm>
        <a:off x="1451165" y="1540005"/>
        <a:ext cx="932217" cy="665322"/>
      </dsp:txXfrm>
    </dsp:sp>
    <dsp:sp modelId="{D5D845E3-D02B-4726-88CD-B5AC1EA1B175}">
      <dsp:nvSpPr>
        <dsp:cNvPr id="0" name=""/>
        <dsp:cNvSpPr/>
      </dsp:nvSpPr>
      <dsp:spPr>
        <a:xfrm>
          <a:off x="2617060" y="0"/>
          <a:ext cx="1217019" cy="23439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Rockwell Condensed" panose="02060603050405020104"/>
            </a:rPr>
            <a:t>13+</a:t>
          </a:r>
          <a:endParaRPr lang="en-US" sz="2900" kern="1200"/>
        </a:p>
      </dsp:txBody>
      <dsp:txXfrm>
        <a:off x="2617060" y="0"/>
        <a:ext cx="1217019" cy="703172"/>
      </dsp:txXfrm>
    </dsp:sp>
    <dsp:sp modelId="{BEB428A7-4ED2-45F2-B44C-7205D2D2B935}">
      <dsp:nvSpPr>
        <dsp:cNvPr id="0" name=""/>
        <dsp:cNvSpPr/>
      </dsp:nvSpPr>
      <dsp:spPr>
        <a:xfrm>
          <a:off x="2738762" y="703859"/>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Frequent Moderate Violence</a:t>
          </a:r>
          <a:endParaRPr lang="en-US" sz="1500" kern="1200"/>
        </a:p>
      </dsp:txBody>
      <dsp:txXfrm>
        <a:off x="2759461" y="724558"/>
        <a:ext cx="932217" cy="665322"/>
      </dsp:txXfrm>
    </dsp:sp>
    <dsp:sp modelId="{5683564D-ABD8-4282-A46E-4A83FE940DC3}">
      <dsp:nvSpPr>
        <dsp:cNvPr id="0" name=""/>
        <dsp:cNvSpPr/>
      </dsp:nvSpPr>
      <dsp:spPr>
        <a:xfrm>
          <a:off x="2738762" y="1519306"/>
          <a:ext cx="973615" cy="7067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Rockwell Condensed" panose="02060603050405020104"/>
            </a:rPr>
            <a:t>Realistic Blood</a:t>
          </a:r>
          <a:endParaRPr lang="en-US" sz="1500" kern="1200"/>
        </a:p>
      </dsp:txBody>
      <dsp:txXfrm>
        <a:off x="2759461" y="1540005"/>
        <a:ext cx="932217" cy="665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4B52C-0F5D-4FE1-8941-B319DB22D47C}">
      <dsp:nvSpPr>
        <dsp:cNvPr id="0" name=""/>
        <dsp:cNvSpPr/>
      </dsp:nvSpPr>
      <dsp:spPr>
        <a:xfrm>
          <a:off x="0" y="1828800"/>
          <a:ext cx="8195482"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91F39E8-815B-414B-BA9C-11A88C69EE11}">
      <dsp:nvSpPr>
        <dsp:cNvPr id="0" name=""/>
        <dsp:cNvSpPr/>
      </dsp:nvSpPr>
      <dsp:spPr>
        <a:xfrm>
          <a:off x="88517" y="1964131"/>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2004</a:t>
          </a:r>
          <a:endParaRPr lang="en-US" sz="1400" kern="1200"/>
        </a:p>
      </dsp:txBody>
      <dsp:txXfrm>
        <a:off x="88517" y="1964131"/>
        <a:ext cx="1278303" cy="413308"/>
      </dsp:txXfrm>
    </dsp:sp>
    <dsp:sp modelId="{8E346D37-14A3-43FC-A5A3-0A9B544260D7}">
      <dsp:nvSpPr>
        <dsp:cNvPr id="0" name=""/>
        <dsp:cNvSpPr/>
      </dsp:nvSpPr>
      <dsp:spPr>
        <a:xfrm>
          <a:off x="1360" y="510235"/>
          <a:ext cx="1452617"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DynaBlocks is created</a:t>
          </a:r>
        </a:p>
      </dsp:txBody>
      <dsp:txXfrm>
        <a:off x="31803" y="540678"/>
        <a:ext cx="1391731" cy="562734"/>
      </dsp:txXfrm>
    </dsp:sp>
    <dsp:sp modelId="{D7844E1B-8C52-4AE1-8FB5-7E9764280B50}">
      <dsp:nvSpPr>
        <dsp:cNvPr id="0" name=""/>
        <dsp:cNvSpPr/>
      </dsp:nvSpPr>
      <dsp:spPr>
        <a:xfrm>
          <a:off x="727669"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47EAF4A-B28D-443C-BEBE-17769A5E74DC}">
      <dsp:nvSpPr>
        <dsp:cNvPr id="0" name=""/>
        <dsp:cNvSpPr/>
      </dsp:nvSpPr>
      <dsp:spPr>
        <a:xfrm>
          <a:off x="931035" y="1280159"/>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2005</a:t>
          </a:r>
        </a:p>
      </dsp:txBody>
      <dsp:txXfrm>
        <a:off x="931035" y="1280159"/>
        <a:ext cx="1278303" cy="413308"/>
      </dsp:txXfrm>
    </dsp:sp>
    <dsp:sp modelId="{A13B4B9A-964A-42FA-8CEC-E558BF5EDB35}">
      <dsp:nvSpPr>
        <dsp:cNvPr id="0" name=""/>
        <dsp:cNvSpPr/>
      </dsp:nvSpPr>
      <dsp:spPr>
        <a:xfrm>
          <a:off x="700237"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7C92B6-A319-4DCD-8D67-BC0DCFFDD74B}">
      <dsp:nvSpPr>
        <dsp:cNvPr id="0" name=""/>
        <dsp:cNvSpPr/>
      </dsp:nvSpPr>
      <dsp:spPr>
        <a:xfrm>
          <a:off x="843878" y="2523744"/>
          <a:ext cx="1452617"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latin typeface="Rockwell Condensed" panose="02060603050405020104"/>
            </a:rPr>
            <a:t>Name changed to Roblox</a:t>
          </a:r>
          <a:endParaRPr lang="en-US" sz="1200" kern="1200"/>
        </a:p>
      </dsp:txBody>
      <dsp:txXfrm>
        <a:off x="874321" y="2554187"/>
        <a:ext cx="1391731" cy="562734"/>
      </dsp:txXfrm>
    </dsp:sp>
    <dsp:sp modelId="{7AECEC82-E73F-4CA2-966A-FAEE7A12C258}">
      <dsp:nvSpPr>
        <dsp:cNvPr id="0" name=""/>
        <dsp:cNvSpPr/>
      </dsp:nvSpPr>
      <dsp:spPr>
        <a:xfrm>
          <a:off x="1570187"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80346CC-1CC0-40C0-AB9C-64C974650C9D}">
      <dsp:nvSpPr>
        <dsp:cNvPr id="0" name=""/>
        <dsp:cNvSpPr/>
      </dsp:nvSpPr>
      <dsp:spPr>
        <a:xfrm>
          <a:off x="1773553" y="1964131"/>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September 1st, 2006</a:t>
          </a:r>
          <a:endParaRPr lang="en-US" sz="1400" kern="1200"/>
        </a:p>
      </dsp:txBody>
      <dsp:txXfrm>
        <a:off x="1773553" y="1964131"/>
        <a:ext cx="1278303" cy="413308"/>
      </dsp:txXfrm>
    </dsp:sp>
    <dsp:sp modelId="{367AE049-0461-40A3-8F45-056E9E4049FE}">
      <dsp:nvSpPr>
        <dsp:cNvPr id="0" name=""/>
        <dsp:cNvSpPr/>
      </dsp:nvSpPr>
      <dsp:spPr>
        <a:xfrm>
          <a:off x="1542755"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04BF04-CA84-4234-AD52-249D9267A0F6}">
      <dsp:nvSpPr>
        <dsp:cNvPr id="0" name=""/>
        <dsp:cNvSpPr/>
      </dsp:nvSpPr>
      <dsp:spPr>
        <a:xfrm>
          <a:off x="1686396" y="510235"/>
          <a:ext cx="1452617"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latin typeface="Rockwell Condensed" panose="02060603050405020104"/>
            </a:rPr>
            <a:t>Official Roblox Launch</a:t>
          </a:r>
          <a:endParaRPr lang="en-US" sz="1200" kern="1200"/>
        </a:p>
      </dsp:txBody>
      <dsp:txXfrm>
        <a:off x="1716839" y="540678"/>
        <a:ext cx="1391731" cy="562734"/>
      </dsp:txXfrm>
    </dsp:sp>
    <dsp:sp modelId="{E92C6BC7-9E37-4FC3-94C2-3865BB02CCB7}">
      <dsp:nvSpPr>
        <dsp:cNvPr id="0" name=""/>
        <dsp:cNvSpPr/>
      </dsp:nvSpPr>
      <dsp:spPr>
        <a:xfrm>
          <a:off x="2412705"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BD9206C-6772-4336-BAB8-4EE8010AB2EF}">
      <dsp:nvSpPr>
        <dsp:cNvPr id="0" name=""/>
        <dsp:cNvSpPr/>
      </dsp:nvSpPr>
      <dsp:spPr>
        <a:xfrm>
          <a:off x="2616071" y="1280159"/>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May 14th, 2007</a:t>
          </a:r>
        </a:p>
      </dsp:txBody>
      <dsp:txXfrm>
        <a:off x="2616071" y="1280159"/>
        <a:ext cx="1278303" cy="413308"/>
      </dsp:txXfrm>
    </dsp:sp>
    <dsp:sp modelId="{765B43C1-0027-4EBB-9BDC-C5AB90A7BCFC}">
      <dsp:nvSpPr>
        <dsp:cNvPr id="0" name=""/>
        <dsp:cNvSpPr/>
      </dsp:nvSpPr>
      <dsp:spPr>
        <a:xfrm>
          <a:off x="2385273"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C2D05-0DEC-4BEE-8AF9-91263A50085A}">
      <dsp:nvSpPr>
        <dsp:cNvPr id="0" name=""/>
        <dsp:cNvSpPr/>
      </dsp:nvSpPr>
      <dsp:spPr>
        <a:xfrm>
          <a:off x="2528914" y="2523744"/>
          <a:ext cx="1452617" cy="77952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Roblox points are replaced with Robux currency</a:t>
          </a:r>
        </a:p>
      </dsp:txBody>
      <dsp:txXfrm>
        <a:off x="2566967" y="2561797"/>
        <a:ext cx="1376511" cy="703420"/>
      </dsp:txXfrm>
    </dsp:sp>
    <dsp:sp modelId="{6D2173E1-A32D-4EFC-A093-985103B97843}">
      <dsp:nvSpPr>
        <dsp:cNvPr id="0" name=""/>
        <dsp:cNvSpPr/>
      </dsp:nvSpPr>
      <dsp:spPr>
        <a:xfrm>
          <a:off x="3255223"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D45C217-443B-4CA5-AA49-2785D8E3F64F}">
      <dsp:nvSpPr>
        <dsp:cNvPr id="0" name=""/>
        <dsp:cNvSpPr/>
      </dsp:nvSpPr>
      <dsp:spPr>
        <a:xfrm>
          <a:off x="3458589" y="1964131"/>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August 16th, 2007</a:t>
          </a:r>
        </a:p>
      </dsp:txBody>
      <dsp:txXfrm>
        <a:off x="3458589" y="1964131"/>
        <a:ext cx="1278303" cy="413308"/>
      </dsp:txXfrm>
    </dsp:sp>
    <dsp:sp modelId="{2293D998-1F81-4882-9B24-3C4B8B6C324E}">
      <dsp:nvSpPr>
        <dsp:cNvPr id="0" name=""/>
        <dsp:cNvSpPr/>
      </dsp:nvSpPr>
      <dsp:spPr>
        <a:xfrm>
          <a:off x="3227791"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96A60E-4C57-464A-AEF3-7E2FF9096363}">
      <dsp:nvSpPr>
        <dsp:cNvPr id="0" name=""/>
        <dsp:cNvSpPr/>
      </dsp:nvSpPr>
      <dsp:spPr>
        <a:xfrm>
          <a:off x="3371432" y="510235"/>
          <a:ext cx="1452617"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Exclusive Builders Club introduced</a:t>
          </a:r>
        </a:p>
      </dsp:txBody>
      <dsp:txXfrm>
        <a:off x="3401875" y="540678"/>
        <a:ext cx="1391731" cy="562734"/>
      </dsp:txXfrm>
    </dsp:sp>
    <dsp:sp modelId="{22D92F9E-B3F8-46A4-B5B3-A98560EEBDB7}">
      <dsp:nvSpPr>
        <dsp:cNvPr id="0" name=""/>
        <dsp:cNvSpPr/>
      </dsp:nvSpPr>
      <dsp:spPr>
        <a:xfrm>
          <a:off x="4097740"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49D4F7-36D4-4485-B9A5-4A85B202DA46}">
      <dsp:nvSpPr>
        <dsp:cNvPr id="0" name=""/>
        <dsp:cNvSpPr/>
      </dsp:nvSpPr>
      <dsp:spPr>
        <a:xfrm>
          <a:off x="4301107" y="1280159"/>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August 1st, 2011</a:t>
          </a:r>
        </a:p>
      </dsp:txBody>
      <dsp:txXfrm>
        <a:off x="4301107" y="1280159"/>
        <a:ext cx="1278303" cy="413308"/>
      </dsp:txXfrm>
    </dsp:sp>
    <dsp:sp modelId="{76296BE5-4B41-4548-AA06-968CD0571DC7}">
      <dsp:nvSpPr>
        <dsp:cNvPr id="0" name=""/>
        <dsp:cNvSpPr/>
      </dsp:nvSpPr>
      <dsp:spPr>
        <a:xfrm>
          <a:off x="4070308"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2B3557-21F6-4CF9-B133-C9A01760C00D}">
      <dsp:nvSpPr>
        <dsp:cNvPr id="0" name=""/>
        <dsp:cNvSpPr/>
      </dsp:nvSpPr>
      <dsp:spPr>
        <a:xfrm>
          <a:off x="4213950" y="2523744"/>
          <a:ext cx="1452617" cy="77952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First Roblox Convention is held in San Francisco, CA</a:t>
          </a:r>
        </a:p>
      </dsp:txBody>
      <dsp:txXfrm>
        <a:off x="4252003" y="2561797"/>
        <a:ext cx="1376511" cy="703420"/>
      </dsp:txXfrm>
    </dsp:sp>
    <dsp:sp modelId="{4146A659-E0CF-45CE-A2CB-C0EA5526DF01}">
      <dsp:nvSpPr>
        <dsp:cNvPr id="0" name=""/>
        <dsp:cNvSpPr/>
      </dsp:nvSpPr>
      <dsp:spPr>
        <a:xfrm>
          <a:off x="4940258"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BAFBCB5-9591-4AAC-A83F-F20D5DD0CBB5}">
      <dsp:nvSpPr>
        <dsp:cNvPr id="0" name=""/>
        <dsp:cNvSpPr/>
      </dsp:nvSpPr>
      <dsp:spPr>
        <a:xfrm>
          <a:off x="5143625" y="1964131"/>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April 1st, 2012</a:t>
          </a:r>
        </a:p>
      </dsp:txBody>
      <dsp:txXfrm>
        <a:off x="5143625" y="1964131"/>
        <a:ext cx="1278303" cy="413308"/>
      </dsp:txXfrm>
    </dsp:sp>
    <dsp:sp modelId="{4AA5F842-600B-4DF1-91B9-8D2F86065518}">
      <dsp:nvSpPr>
        <dsp:cNvPr id="0" name=""/>
        <dsp:cNvSpPr/>
      </dsp:nvSpPr>
      <dsp:spPr>
        <a:xfrm>
          <a:off x="4912826"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F9CC85-74CC-4BFB-919D-2BA5375F1A6A}">
      <dsp:nvSpPr>
        <dsp:cNvPr id="0" name=""/>
        <dsp:cNvSpPr/>
      </dsp:nvSpPr>
      <dsp:spPr>
        <a:xfrm>
          <a:off x="5056468" y="178936"/>
          <a:ext cx="1452617" cy="95491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Roblox website is compromised in an April Fools security incident</a:t>
          </a:r>
        </a:p>
      </dsp:txBody>
      <dsp:txXfrm>
        <a:off x="5103083" y="225551"/>
        <a:ext cx="1359387" cy="861689"/>
      </dsp:txXfrm>
    </dsp:sp>
    <dsp:sp modelId="{A24C6D35-E574-4715-8762-46B589FEB0B5}">
      <dsp:nvSpPr>
        <dsp:cNvPr id="0" name=""/>
        <dsp:cNvSpPr/>
      </dsp:nvSpPr>
      <dsp:spPr>
        <a:xfrm>
          <a:off x="5782776"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DC71E9D-9E17-47CB-A6AF-8117F3FCE916}">
      <dsp:nvSpPr>
        <dsp:cNvPr id="0" name=""/>
        <dsp:cNvSpPr/>
      </dsp:nvSpPr>
      <dsp:spPr>
        <a:xfrm>
          <a:off x="5986143" y="1280159"/>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July 14th, 2012</a:t>
          </a:r>
          <a:endParaRPr lang="en-US" sz="1400" kern="1200"/>
        </a:p>
      </dsp:txBody>
      <dsp:txXfrm>
        <a:off x="5986143" y="1280159"/>
        <a:ext cx="1278303" cy="413308"/>
      </dsp:txXfrm>
    </dsp:sp>
    <dsp:sp modelId="{3EC9FB42-9FD7-4BD9-8624-F389663B870F}">
      <dsp:nvSpPr>
        <dsp:cNvPr id="0" name=""/>
        <dsp:cNvSpPr/>
      </dsp:nvSpPr>
      <dsp:spPr>
        <a:xfrm>
          <a:off x="5755344"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2D207-A010-4193-9E17-A8523A611367}">
      <dsp:nvSpPr>
        <dsp:cNvPr id="0" name=""/>
        <dsp:cNvSpPr/>
      </dsp:nvSpPr>
      <dsp:spPr>
        <a:xfrm>
          <a:off x="5898986" y="2523744"/>
          <a:ext cx="1452617" cy="77952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Roblox Game Conference is held in Santa Clara, CA</a:t>
          </a:r>
        </a:p>
      </dsp:txBody>
      <dsp:txXfrm>
        <a:off x="5937039" y="2561797"/>
        <a:ext cx="1376511" cy="703420"/>
      </dsp:txXfrm>
    </dsp:sp>
    <dsp:sp modelId="{8AA2DAB9-D97B-4FF8-8811-A177C9CE824B}">
      <dsp:nvSpPr>
        <dsp:cNvPr id="0" name=""/>
        <dsp:cNvSpPr/>
      </dsp:nvSpPr>
      <dsp:spPr>
        <a:xfrm>
          <a:off x="6625294"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C6E945A-D41B-4B83-8436-80A4355AF277}">
      <dsp:nvSpPr>
        <dsp:cNvPr id="0" name=""/>
        <dsp:cNvSpPr/>
      </dsp:nvSpPr>
      <dsp:spPr>
        <a:xfrm>
          <a:off x="6828661" y="1964131"/>
          <a:ext cx="1278303"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2013</a:t>
          </a:r>
        </a:p>
      </dsp:txBody>
      <dsp:txXfrm>
        <a:off x="6828661" y="1964131"/>
        <a:ext cx="1278303" cy="413308"/>
      </dsp:txXfrm>
    </dsp:sp>
    <dsp:sp modelId="{A8BD66FD-3E57-4DB0-BC0A-EF11E9537B79}">
      <dsp:nvSpPr>
        <dsp:cNvPr id="0" name=""/>
        <dsp:cNvSpPr/>
      </dsp:nvSpPr>
      <dsp:spPr>
        <a:xfrm>
          <a:off x="6597862"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B57429-DA8F-4FA5-969D-EE0A848881D1}">
      <dsp:nvSpPr>
        <dsp:cNvPr id="0" name=""/>
        <dsp:cNvSpPr/>
      </dsp:nvSpPr>
      <dsp:spPr>
        <a:xfrm>
          <a:off x="6741504" y="178936"/>
          <a:ext cx="1452617" cy="95491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Roblox hosts three Roblox BLOXcon events in DC, Chicago, and London</a:t>
          </a:r>
        </a:p>
      </dsp:txBody>
      <dsp:txXfrm>
        <a:off x="6788119" y="225551"/>
        <a:ext cx="1359387" cy="861689"/>
      </dsp:txXfrm>
    </dsp:sp>
    <dsp:sp modelId="{733833E3-B63D-4CBA-B85F-9656DCBCBA3E}">
      <dsp:nvSpPr>
        <dsp:cNvPr id="0" name=""/>
        <dsp:cNvSpPr/>
      </dsp:nvSpPr>
      <dsp:spPr>
        <a:xfrm>
          <a:off x="7467812"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2645C96-00D5-4FA2-8FD5-19B15543A338}">
      <dsp:nvSpPr>
        <dsp:cNvPr id="0" name=""/>
        <dsp:cNvSpPr/>
      </dsp:nvSpPr>
      <dsp:spPr>
        <a:xfrm>
          <a:off x="7440380"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C7565-D69E-40AA-B9EF-8FFE2A096FCC}">
      <dsp:nvSpPr>
        <dsp:cNvPr id="0" name=""/>
        <dsp:cNvSpPr/>
      </dsp:nvSpPr>
      <dsp:spPr>
        <a:xfrm>
          <a:off x="0" y="1828800"/>
          <a:ext cx="7970107"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E3D91523-4E04-4FFA-819C-21F121AB8A3E}">
      <dsp:nvSpPr>
        <dsp:cNvPr id="0" name=""/>
        <dsp:cNvSpPr/>
      </dsp:nvSpPr>
      <dsp:spPr>
        <a:xfrm>
          <a:off x="107954" y="1964131"/>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July 2016</a:t>
          </a:r>
        </a:p>
      </dsp:txBody>
      <dsp:txXfrm>
        <a:off x="107954" y="1964131"/>
        <a:ext cx="1565067" cy="413308"/>
      </dsp:txXfrm>
    </dsp:sp>
    <dsp:sp modelId="{C2F66F41-2EB1-4437-A11E-FDD47687781E}">
      <dsp:nvSpPr>
        <dsp:cNvPr id="0" name=""/>
        <dsp:cNvSpPr/>
      </dsp:nvSpPr>
      <dsp:spPr>
        <a:xfrm>
          <a:off x="1245" y="178936"/>
          <a:ext cx="1778485" cy="95491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a:latin typeface="Rockwell Condensed" panose="02060603050405020104"/>
            </a:rPr>
            <a:t>Unauthorized group hacks Roblox's Customer Service Admin Panel</a:t>
          </a:r>
          <a:endParaRPr lang="en-US" sz="1200" kern="1200">
            <a:latin typeface="Rockwell Condensed" panose="02060603050405020104"/>
          </a:endParaRPr>
        </a:p>
      </dsp:txBody>
      <dsp:txXfrm>
        <a:off x="47860" y="225551"/>
        <a:ext cx="1685255" cy="861689"/>
      </dsp:txXfrm>
    </dsp:sp>
    <dsp:sp modelId="{B048DC86-5E33-49B2-B2A0-ED4A1A15171C}">
      <dsp:nvSpPr>
        <dsp:cNvPr id="0" name=""/>
        <dsp:cNvSpPr/>
      </dsp:nvSpPr>
      <dsp:spPr>
        <a:xfrm>
          <a:off x="890488"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C6C029-6EAD-4BFB-8E54-DB9C2699E055}">
      <dsp:nvSpPr>
        <dsp:cNvPr id="0" name=""/>
        <dsp:cNvSpPr/>
      </dsp:nvSpPr>
      <dsp:spPr>
        <a:xfrm>
          <a:off x="1139476" y="1280159"/>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January 8th-9th, 2019</a:t>
          </a:r>
        </a:p>
      </dsp:txBody>
      <dsp:txXfrm>
        <a:off x="1139476" y="1280159"/>
        <a:ext cx="1565067" cy="413308"/>
      </dsp:txXfrm>
    </dsp:sp>
    <dsp:sp modelId="{E7F3361F-FDE6-4120-A8F9-EFB7915FB76F}">
      <dsp:nvSpPr>
        <dsp:cNvPr id="0" name=""/>
        <dsp:cNvSpPr/>
      </dsp:nvSpPr>
      <dsp:spPr>
        <a:xfrm>
          <a:off x="863056"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C20240-1154-452C-A2CD-38624F95B3C5}">
      <dsp:nvSpPr>
        <dsp:cNvPr id="0" name=""/>
        <dsp:cNvSpPr/>
      </dsp:nvSpPr>
      <dsp:spPr>
        <a:xfrm>
          <a:off x="1032767" y="2523744"/>
          <a:ext cx="1778485" cy="95491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a:latin typeface="Rockwell Condensed" panose="02060603050405020104"/>
            </a:rPr>
            <a:t>Multiple games were hacked and set to private status, restricting users</a:t>
          </a:r>
          <a:endParaRPr lang="en-US" sz="1200" kern="1200">
            <a:latin typeface="Rockwell Condensed" panose="02060603050405020104"/>
          </a:endParaRPr>
        </a:p>
      </dsp:txBody>
      <dsp:txXfrm>
        <a:off x="1079382" y="2570359"/>
        <a:ext cx="1685255" cy="861689"/>
      </dsp:txXfrm>
    </dsp:sp>
    <dsp:sp modelId="{F25EB327-8C60-4E87-A491-3CA4E308530D}">
      <dsp:nvSpPr>
        <dsp:cNvPr id="0" name=""/>
        <dsp:cNvSpPr/>
      </dsp:nvSpPr>
      <dsp:spPr>
        <a:xfrm>
          <a:off x="1922009"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D152C8-AE97-440F-AAB3-99342A81E545}">
      <dsp:nvSpPr>
        <dsp:cNvPr id="0" name=""/>
        <dsp:cNvSpPr/>
      </dsp:nvSpPr>
      <dsp:spPr>
        <a:xfrm>
          <a:off x="2170997" y="1964131"/>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October 28th, 2021</a:t>
          </a:r>
          <a:endParaRPr lang="en-US" sz="1400" kern="1200"/>
        </a:p>
      </dsp:txBody>
      <dsp:txXfrm>
        <a:off x="2170997" y="1964131"/>
        <a:ext cx="1565067" cy="413308"/>
      </dsp:txXfrm>
    </dsp:sp>
    <dsp:sp modelId="{8446DA88-1A18-45A5-AB14-63A7D952E5AC}">
      <dsp:nvSpPr>
        <dsp:cNvPr id="0" name=""/>
        <dsp:cNvSpPr/>
      </dsp:nvSpPr>
      <dsp:spPr>
        <a:xfrm>
          <a:off x="1894577"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63BB3B-6589-46B4-870B-0B5A845B0D4A}">
      <dsp:nvSpPr>
        <dsp:cNvPr id="0" name=""/>
        <dsp:cNvSpPr/>
      </dsp:nvSpPr>
      <dsp:spPr>
        <a:xfrm>
          <a:off x="2064288" y="0"/>
          <a:ext cx="1778485" cy="113385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latin typeface="Rockwell Condensed" panose="02060603050405020104"/>
            </a:rPr>
            <a:t>Website goes offline for three days – users experience password errors and 2-step verification issues upon return</a:t>
          </a:r>
          <a:endParaRPr lang="en-US" sz="1200" kern="1200"/>
        </a:p>
      </dsp:txBody>
      <dsp:txXfrm>
        <a:off x="2119638" y="55350"/>
        <a:ext cx="1667785" cy="1023156"/>
      </dsp:txXfrm>
    </dsp:sp>
    <dsp:sp modelId="{E034E9E8-A337-4BC6-8B5E-A4BF5758BCCF}">
      <dsp:nvSpPr>
        <dsp:cNvPr id="0" name=""/>
        <dsp:cNvSpPr/>
      </dsp:nvSpPr>
      <dsp:spPr>
        <a:xfrm>
          <a:off x="2953531"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C04AA13-5D40-46AD-8F5B-EB1982E3C89D}">
      <dsp:nvSpPr>
        <dsp:cNvPr id="0" name=""/>
        <dsp:cNvSpPr/>
      </dsp:nvSpPr>
      <dsp:spPr>
        <a:xfrm>
          <a:off x="3202519" y="1280159"/>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0" kern="1200">
              <a:latin typeface="Rockwell Condensed" panose="02060603050405020104"/>
            </a:rPr>
            <a:t>December 31st, 2021</a:t>
          </a:r>
        </a:p>
      </dsp:txBody>
      <dsp:txXfrm>
        <a:off x="3202519" y="1280159"/>
        <a:ext cx="1565067" cy="413308"/>
      </dsp:txXfrm>
    </dsp:sp>
    <dsp:sp modelId="{8A4092AD-F58A-410D-A619-C396D69F268C}">
      <dsp:nvSpPr>
        <dsp:cNvPr id="0" name=""/>
        <dsp:cNvSpPr/>
      </dsp:nvSpPr>
      <dsp:spPr>
        <a:xfrm>
          <a:off x="2926099"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55E93-9A9E-49BE-8ED3-57E230907A11}">
      <dsp:nvSpPr>
        <dsp:cNvPr id="0" name=""/>
        <dsp:cNvSpPr/>
      </dsp:nvSpPr>
      <dsp:spPr>
        <a:xfrm>
          <a:off x="3095810" y="2523744"/>
          <a:ext cx="177848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Rockwell Condensed" panose="02060603050405020104"/>
            </a:rPr>
            <a:t>Roblox Corporation employs 1,600 people</a:t>
          </a:r>
        </a:p>
      </dsp:txBody>
      <dsp:txXfrm>
        <a:off x="3126253" y="2554187"/>
        <a:ext cx="1717599" cy="562734"/>
      </dsp:txXfrm>
    </dsp:sp>
    <dsp:sp modelId="{734950D3-922C-46C8-8153-BB97DD6797D4}">
      <dsp:nvSpPr>
        <dsp:cNvPr id="0" name=""/>
        <dsp:cNvSpPr/>
      </dsp:nvSpPr>
      <dsp:spPr>
        <a:xfrm>
          <a:off x="3985053"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2036AA9-DEF2-4F3A-AD79-AD36749EBEDC}">
      <dsp:nvSpPr>
        <dsp:cNvPr id="0" name=""/>
        <dsp:cNvSpPr/>
      </dsp:nvSpPr>
      <dsp:spPr>
        <a:xfrm>
          <a:off x="4234041" y="1964131"/>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Rockwell Condensed" panose="02060603050405020104"/>
            </a:rPr>
            <a:t>April 14th, 2022</a:t>
          </a:r>
        </a:p>
      </dsp:txBody>
      <dsp:txXfrm>
        <a:off x="4234041" y="1964131"/>
        <a:ext cx="1565067" cy="413308"/>
      </dsp:txXfrm>
    </dsp:sp>
    <dsp:sp modelId="{FD2ACE9F-EFA7-4DFD-AAAC-3E6D20B111BE}">
      <dsp:nvSpPr>
        <dsp:cNvPr id="0" name=""/>
        <dsp:cNvSpPr/>
      </dsp:nvSpPr>
      <dsp:spPr>
        <a:xfrm>
          <a:off x="3957621"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CB0ABE-1266-40E9-AA2E-9E7319F6F249}">
      <dsp:nvSpPr>
        <dsp:cNvPr id="0" name=""/>
        <dsp:cNvSpPr/>
      </dsp:nvSpPr>
      <dsp:spPr>
        <a:xfrm>
          <a:off x="4127332" y="510235"/>
          <a:ext cx="1778485" cy="62362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a:latin typeface="Rockwell Condensed" panose="02060603050405020104"/>
            </a:rPr>
            <a:t>Major website disruptions</a:t>
          </a:r>
          <a:endParaRPr lang="en-US" sz="1200" kern="1200"/>
        </a:p>
      </dsp:txBody>
      <dsp:txXfrm>
        <a:off x="4157775" y="540678"/>
        <a:ext cx="1717599" cy="562734"/>
      </dsp:txXfrm>
    </dsp:sp>
    <dsp:sp modelId="{B118E827-0E41-46EE-BA1D-4BB3ED0C91E2}">
      <dsp:nvSpPr>
        <dsp:cNvPr id="0" name=""/>
        <dsp:cNvSpPr/>
      </dsp:nvSpPr>
      <dsp:spPr>
        <a:xfrm>
          <a:off x="5016575"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0EBFE87-22AA-4EEF-B12C-69EF380C9B14}">
      <dsp:nvSpPr>
        <dsp:cNvPr id="0" name=""/>
        <dsp:cNvSpPr/>
      </dsp:nvSpPr>
      <dsp:spPr>
        <a:xfrm>
          <a:off x="5265563" y="1280159"/>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a:latin typeface="Rockwell Condensed" panose="02060603050405020104"/>
            </a:rPr>
            <a:t>May 4th, 2022</a:t>
          </a:r>
        </a:p>
      </dsp:txBody>
      <dsp:txXfrm>
        <a:off x="5265563" y="1280159"/>
        <a:ext cx="1565067" cy="413308"/>
      </dsp:txXfrm>
    </dsp:sp>
    <dsp:sp modelId="{BBA7A145-3945-4836-83CA-00EE4197B7C4}">
      <dsp:nvSpPr>
        <dsp:cNvPr id="0" name=""/>
        <dsp:cNvSpPr/>
      </dsp:nvSpPr>
      <dsp:spPr>
        <a:xfrm>
          <a:off x="4989143"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0DE60-7A00-49D6-9662-7C0C8A12A248}">
      <dsp:nvSpPr>
        <dsp:cNvPr id="0" name=""/>
        <dsp:cNvSpPr/>
      </dsp:nvSpPr>
      <dsp:spPr>
        <a:xfrm>
          <a:off x="5158854" y="2523744"/>
          <a:ext cx="1778485" cy="95491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1" kern="1200">
              <a:latin typeface="Rockwell Condensed" panose="02060603050405020104"/>
            </a:rPr>
            <a:t>Server error restricts users from website – rumors of hacked server circulate</a:t>
          </a:r>
          <a:endParaRPr lang="en-US" sz="1200" kern="1200"/>
        </a:p>
      </dsp:txBody>
      <dsp:txXfrm>
        <a:off x="5205469" y="2570359"/>
        <a:ext cx="1685255" cy="861689"/>
      </dsp:txXfrm>
    </dsp:sp>
    <dsp:sp modelId="{6B18D07D-9A9D-4AD3-A91E-8DAD64F2FB65}">
      <dsp:nvSpPr>
        <dsp:cNvPr id="0" name=""/>
        <dsp:cNvSpPr/>
      </dsp:nvSpPr>
      <dsp:spPr>
        <a:xfrm>
          <a:off x="6048097" y="1828799"/>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02C387A-8AD1-4B3A-A4D7-A5806972B9AF}">
      <dsp:nvSpPr>
        <dsp:cNvPr id="0" name=""/>
        <dsp:cNvSpPr/>
      </dsp:nvSpPr>
      <dsp:spPr>
        <a:xfrm>
          <a:off x="6297085" y="1964131"/>
          <a:ext cx="1565067" cy="413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a:latin typeface="Rockwell Condensed" panose="02060603050405020104"/>
            </a:rPr>
            <a:t>November 22nd, 2022</a:t>
          </a:r>
        </a:p>
      </dsp:txBody>
      <dsp:txXfrm>
        <a:off x="6297085" y="1964131"/>
        <a:ext cx="1565067" cy="413308"/>
      </dsp:txXfrm>
    </dsp:sp>
    <dsp:sp modelId="{40DA6C7D-1BEE-49F4-B200-DC3135C32502}">
      <dsp:nvSpPr>
        <dsp:cNvPr id="0" name=""/>
        <dsp:cNvSpPr/>
      </dsp:nvSpPr>
      <dsp:spPr>
        <a:xfrm>
          <a:off x="6020665"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4D393E-7722-45D0-9AD7-37C6561D5308}">
      <dsp:nvSpPr>
        <dsp:cNvPr id="0" name=""/>
        <dsp:cNvSpPr/>
      </dsp:nvSpPr>
      <dsp:spPr>
        <a:xfrm>
          <a:off x="6190375" y="354329"/>
          <a:ext cx="1778485" cy="77952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rtl="0">
            <a:lnSpc>
              <a:spcPct val="90000"/>
            </a:lnSpc>
            <a:spcBef>
              <a:spcPct val="0"/>
            </a:spcBef>
            <a:spcAft>
              <a:spcPct val="35000"/>
            </a:spcAft>
            <a:buNone/>
          </a:pPr>
          <a:r>
            <a:rPr lang="en-US" sz="1200" b="1" kern="1200">
              <a:latin typeface="Rockwell Condensed" panose="02060603050405020104"/>
            </a:rPr>
            <a:t>Chrome extension error deleted many users' items and Robux</a:t>
          </a:r>
        </a:p>
      </dsp:txBody>
      <dsp:txXfrm>
        <a:off x="6228428" y="392382"/>
        <a:ext cx="1702379" cy="703420"/>
      </dsp:txXfrm>
    </dsp:sp>
    <dsp:sp modelId="{A5A8EB32-80BE-44D0-8431-A10832B3C8B1}">
      <dsp:nvSpPr>
        <dsp:cNvPr id="0" name=""/>
        <dsp:cNvSpPr/>
      </dsp:nvSpPr>
      <dsp:spPr>
        <a:xfrm>
          <a:off x="7079618" y="1133855"/>
          <a:ext cx="0" cy="694944"/>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9326957-D28D-4F69-B87E-3AF13C78B7EA}">
      <dsp:nvSpPr>
        <dsp:cNvPr id="0" name=""/>
        <dsp:cNvSpPr/>
      </dsp:nvSpPr>
      <dsp:spPr>
        <a:xfrm>
          <a:off x="7052186" y="1801367"/>
          <a:ext cx="54864" cy="54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CBA1F-3840-4406-B343-5190294D8DA4}" type="datetimeFigureOut">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F4133-328B-4AB1-B253-32EC669145DA}" type="slidenum">
              <a:t>‹#›</a:t>
            </a:fld>
            <a:endParaRPr lang="en-US"/>
          </a:p>
        </p:txBody>
      </p:sp>
    </p:spTree>
    <p:extLst>
      <p:ext uri="{BB962C8B-B14F-4D97-AF65-F5344CB8AC3E}">
        <p14:creationId xmlns:p14="http://schemas.microsoft.com/office/powerpoint/2010/main" val="377290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82880">
              <a:lnSpc>
                <a:spcPct val="90000"/>
              </a:lnSpc>
              <a:spcBef>
                <a:spcPts val="1000"/>
              </a:spcBef>
              <a:buFont typeface="Wingdings,Sans-Serif"/>
              <a:buChar char="§"/>
            </a:pPr>
            <a:r>
              <a:rPr lang="en-US">
                <a:cs typeface="Calibri"/>
              </a:rPr>
              <a:t>Slide 1: Introduction to the presentation topic ~ 10 seconds</a:t>
            </a:r>
            <a:br>
              <a:rPr lang="en-US">
                <a:cs typeface="+mn-lt"/>
              </a:rPr>
            </a:br>
            <a:br>
              <a:rPr lang="en-US">
                <a:cs typeface="+mn-lt"/>
              </a:rPr>
            </a:br>
            <a:r>
              <a:rPr lang="en-US"/>
              <a:t>Roblox platform is our groups topic. There have been pervasive security concerns across the life of the platform.</a:t>
            </a:r>
          </a:p>
          <a:p>
            <a:pPr marL="171450" indent="-182880">
              <a:lnSpc>
                <a:spcPct val="90000"/>
              </a:lnSpc>
              <a:spcBef>
                <a:spcPts val="1000"/>
              </a:spcBef>
              <a:buFont typeface="Wingdings,Sans-Serif"/>
              <a:buChar char="§"/>
            </a:pPr>
            <a:r>
              <a:rPr lang="en-US"/>
              <a:t>The Platform has done tons in it's lifetime (since 2006) to add more ways to create, but have they appropriately protected users?</a:t>
            </a:r>
            <a:endParaRPr lang="en-US">
              <a:cs typeface="Calibri"/>
            </a:endParaRPr>
          </a:p>
          <a:p>
            <a:pPr marL="171450" indent="-182880">
              <a:lnSpc>
                <a:spcPct val="90000"/>
              </a:lnSpc>
              <a:spcBef>
                <a:spcPts val="1000"/>
              </a:spcBef>
              <a:buFont typeface="Wingdings,Sans-Serif"/>
              <a:buChar char="§"/>
            </a:pPr>
            <a:r>
              <a:rPr lang="en-US"/>
              <a:t>Roblox  has experienced rapid commercialization and expansion at the hands of the pandemic.</a:t>
            </a:r>
            <a:endParaRPr lang="en-US">
              <a:cs typeface="Calibri"/>
            </a:endParaRPr>
          </a:p>
          <a:p>
            <a:pPr marL="171450" indent="-182880">
              <a:lnSpc>
                <a:spcPct val="90000"/>
              </a:lnSpc>
              <a:spcBef>
                <a:spcPts val="1000"/>
              </a:spcBef>
              <a:buFont typeface="Wingdings,Sans-Serif"/>
              <a:buChar char="§"/>
            </a:pPr>
            <a:r>
              <a:rPr lang="en-US"/>
              <a:t>This presentation will cover:</a:t>
            </a:r>
            <a:endParaRPr lang="en-US">
              <a:cs typeface="Calibri"/>
            </a:endParaRPr>
          </a:p>
          <a:p>
            <a:pPr marL="628650" lvl="1" indent="-171450">
              <a:lnSpc>
                <a:spcPct val="90000"/>
              </a:lnSpc>
              <a:spcBef>
                <a:spcPts val="400"/>
              </a:spcBef>
              <a:spcAft>
                <a:spcPts val="200"/>
              </a:spcAft>
              <a:buFont typeface="Wingdings,Sans-Serif"/>
              <a:buChar char="§"/>
            </a:pPr>
            <a:r>
              <a:rPr lang="en-US"/>
              <a:t>Security incidents &amp; Privacy Concerns / timeline</a:t>
            </a:r>
            <a:endParaRPr lang="en-US">
              <a:cs typeface="Calibri"/>
            </a:endParaRPr>
          </a:p>
          <a:p>
            <a:pPr marL="628650" lvl="1" indent="-171450">
              <a:lnSpc>
                <a:spcPct val="90000"/>
              </a:lnSpc>
              <a:spcBef>
                <a:spcPts val="400"/>
              </a:spcBef>
              <a:spcAft>
                <a:spcPts val="200"/>
              </a:spcAft>
              <a:buFont typeface="Wingdings,Sans-Serif"/>
              <a:buChar char="§"/>
            </a:pPr>
            <a:r>
              <a:rPr lang="en-US"/>
              <a:t>Current Content moderation and age restrictions</a:t>
            </a:r>
            <a:endParaRPr lang="en-US">
              <a:cs typeface="Calibri"/>
            </a:endParaRPr>
          </a:p>
          <a:p>
            <a:pPr marL="628650" lvl="1" indent="-171450">
              <a:lnSpc>
                <a:spcPct val="90000"/>
              </a:lnSpc>
              <a:spcBef>
                <a:spcPts val="400"/>
              </a:spcBef>
              <a:spcAft>
                <a:spcPts val="200"/>
              </a:spcAft>
              <a:buFont typeface="Wingdings,Sans-Serif"/>
              <a:buChar char="§"/>
            </a:pPr>
            <a:r>
              <a:rPr lang="en-US"/>
              <a:t>Recommendations for staying safe on Roblox and can it be safe for kids?</a:t>
            </a:r>
            <a:endParaRPr lang="en-US">
              <a:cs typeface="Calibri"/>
            </a:endParaRPr>
          </a:p>
          <a:p>
            <a:pPr marL="628650" lvl="1" indent="-171450">
              <a:lnSpc>
                <a:spcPct val="90000"/>
              </a:lnSpc>
              <a:spcBef>
                <a:spcPts val="400"/>
              </a:spcBef>
              <a:spcAft>
                <a:spcPts val="200"/>
              </a:spcAft>
              <a:buFont typeface="Wingdings,Sans-Serif"/>
              <a:buChar char="§"/>
            </a:pPr>
            <a:r>
              <a:rPr lang="en-US"/>
              <a:t>Summary/Conclusions</a:t>
            </a:r>
          </a:p>
        </p:txBody>
      </p:sp>
      <p:sp>
        <p:nvSpPr>
          <p:cNvPr id="4" name="Slide Number Placeholder 3"/>
          <p:cNvSpPr>
            <a:spLocks noGrp="1"/>
          </p:cNvSpPr>
          <p:nvPr>
            <p:ph type="sldNum" sz="quarter" idx="5"/>
          </p:nvPr>
        </p:nvSpPr>
        <p:spPr/>
        <p:txBody>
          <a:bodyPr/>
          <a:lstStyle/>
          <a:p>
            <a:fld id="{E92F4133-328B-4AB1-B253-32EC669145DA}" type="slidenum">
              <a:t>1</a:t>
            </a:fld>
            <a:endParaRPr lang="en-US"/>
          </a:p>
        </p:txBody>
      </p:sp>
    </p:spTree>
    <p:extLst>
      <p:ext uri="{BB962C8B-B14F-4D97-AF65-F5344CB8AC3E}">
        <p14:creationId xmlns:p14="http://schemas.microsoft.com/office/powerpoint/2010/main" val="217492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Read the slide</a:t>
            </a:r>
          </a:p>
        </p:txBody>
      </p:sp>
      <p:sp>
        <p:nvSpPr>
          <p:cNvPr id="4" name="Slide Number Placeholder 3"/>
          <p:cNvSpPr>
            <a:spLocks noGrp="1"/>
          </p:cNvSpPr>
          <p:nvPr>
            <p:ph type="sldNum" sz="quarter" idx="5"/>
          </p:nvPr>
        </p:nvSpPr>
        <p:spPr/>
        <p:txBody>
          <a:bodyPr/>
          <a:lstStyle/>
          <a:p>
            <a:fld id="{E92F4133-328B-4AB1-B253-32EC669145DA}" type="slidenum">
              <a:t>11</a:t>
            </a:fld>
            <a:endParaRPr lang="en-US"/>
          </a:p>
        </p:txBody>
      </p:sp>
    </p:spTree>
    <p:extLst>
      <p:ext uri="{BB962C8B-B14F-4D97-AF65-F5344CB8AC3E}">
        <p14:creationId xmlns:p14="http://schemas.microsoft.com/office/powerpoint/2010/main" val="2705262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Read the slide, </a:t>
            </a:r>
          </a:p>
        </p:txBody>
      </p:sp>
      <p:sp>
        <p:nvSpPr>
          <p:cNvPr id="4" name="Slide Number Placeholder 3"/>
          <p:cNvSpPr>
            <a:spLocks noGrp="1"/>
          </p:cNvSpPr>
          <p:nvPr>
            <p:ph type="sldNum" sz="quarter" idx="5"/>
          </p:nvPr>
        </p:nvSpPr>
        <p:spPr/>
        <p:txBody>
          <a:bodyPr/>
          <a:lstStyle/>
          <a:p>
            <a:fld id="{E92F4133-328B-4AB1-B253-32EC669145DA}" type="slidenum">
              <a:t>12</a:t>
            </a:fld>
            <a:endParaRPr lang="en-US"/>
          </a:p>
        </p:txBody>
      </p:sp>
    </p:spTree>
    <p:extLst>
      <p:ext uri="{BB962C8B-B14F-4D97-AF65-F5344CB8AC3E}">
        <p14:creationId xmlns:p14="http://schemas.microsoft.com/office/powerpoint/2010/main" val="221963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reading this slide Andrew will take it from here</a:t>
            </a:r>
          </a:p>
        </p:txBody>
      </p:sp>
      <p:sp>
        <p:nvSpPr>
          <p:cNvPr id="4" name="Slide Number Placeholder 3"/>
          <p:cNvSpPr>
            <a:spLocks noGrp="1"/>
          </p:cNvSpPr>
          <p:nvPr>
            <p:ph type="sldNum" sz="quarter" idx="5"/>
          </p:nvPr>
        </p:nvSpPr>
        <p:spPr/>
        <p:txBody>
          <a:bodyPr/>
          <a:lstStyle/>
          <a:p>
            <a:fld id="{E92F4133-328B-4AB1-B253-32EC669145DA}" type="slidenum">
              <a:t>13</a:t>
            </a:fld>
            <a:endParaRPr lang="en-US"/>
          </a:p>
        </p:txBody>
      </p:sp>
    </p:spTree>
    <p:extLst>
      <p:ext uri="{BB962C8B-B14F-4D97-AF65-F5344CB8AC3E}">
        <p14:creationId xmlns:p14="http://schemas.microsoft.com/office/powerpoint/2010/main" val="427669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2F4133-328B-4AB1-B253-32EC669145DA}" type="slidenum">
              <a:rPr lang="en-US" smtClean="0"/>
              <a:t>15</a:t>
            </a:fld>
            <a:endParaRPr lang="en-US"/>
          </a:p>
        </p:txBody>
      </p:sp>
    </p:spTree>
    <p:extLst>
      <p:ext uri="{BB962C8B-B14F-4D97-AF65-F5344CB8AC3E}">
        <p14:creationId xmlns:p14="http://schemas.microsoft.com/office/powerpoint/2010/main" val="2833027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 ABOUT THE MONEY. Not a traditional model</a:t>
            </a:r>
            <a:br>
              <a:rPr lang="en-US">
                <a:cs typeface="+mn-lt"/>
              </a:rPr>
            </a:br>
            <a:r>
              <a:rPr lang="en-US">
                <a:cs typeface="Calibri"/>
              </a:rPr>
              <a:t>traditional organizational structures are hierarchical with a top-down power structure similar to a pyramid. </a:t>
            </a:r>
          </a:p>
          <a:p>
            <a:r>
              <a:rPr lang="en-US">
                <a:cs typeface="Calibri"/>
              </a:rPr>
              <a:t>Roblox structure allows non-management employees to make decisions and determines what projects to work on</a:t>
            </a:r>
          </a:p>
        </p:txBody>
      </p:sp>
      <p:sp>
        <p:nvSpPr>
          <p:cNvPr id="4" name="Slide Number Placeholder 3"/>
          <p:cNvSpPr>
            <a:spLocks noGrp="1"/>
          </p:cNvSpPr>
          <p:nvPr>
            <p:ph type="sldNum" sz="quarter" idx="5"/>
          </p:nvPr>
        </p:nvSpPr>
        <p:spPr/>
        <p:txBody>
          <a:bodyPr/>
          <a:lstStyle/>
          <a:p>
            <a:fld id="{E92F4133-328B-4AB1-B253-32EC669145DA}" type="slidenum">
              <a:rPr lang="en-US"/>
              <a:t>17</a:t>
            </a:fld>
            <a:endParaRPr lang="en-US"/>
          </a:p>
        </p:txBody>
      </p:sp>
    </p:spTree>
    <p:extLst>
      <p:ext uri="{BB962C8B-B14F-4D97-AF65-F5344CB8AC3E}">
        <p14:creationId xmlns:p14="http://schemas.microsoft.com/office/powerpoint/2010/main" val="139596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Basically hey its not our fault</a:t>
            </a:r>
          </a:p>
        </p:txBody>
      </p:sp>
      <p:sp>
        <p:nvSpPr>
          <p:cNvPr id="4" name="Slide Number Placeholder 3"/>
          <p:cNvSpPr>
            <a:spLocks noGrp="1"/>
          </p:cNvSpPr>
          <p:nvPr>
            <p:ph type="sldNum" sz="quarter" idx="5"/>
          </p:nvPr>
        </p:nvSpPr>
        <p:spPr/>
        <p:txBody>
          <a:bodyPr/>
          <a:lstStyle/>
          <a:p>
            <a:fld id="{E92F4133-328B-4AB1-B253-32EC669145DA}" type="slidenum">
              <a:rPr lang="en-US"/>
              <a:t>19</a:t>
            </a:fld>
            <a:endParaRPr lang="en-US"/>
          </a:p>
        </p:txBody>
      </p:sp>
    </p:spTree>
    <p:extLst>
      <p:ext uri="{BB962C8B-B14F-4D97-AF65-F5344CB8AC3E}">
        <p14:creationId xmlns:p14="http://schemas.microsoft.com/office/powerpoint/2010/main" val="2391110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Minecraft – They both are sandbox video games where players can freely explore and create worlds, 140 million monthly active users. Minecraft is paid game, where as Roblox is free to start. Both allow in-game purchases.</a:t>
            </a:r>
            <a:br>
              <a:rPr lang="en-US">
                <a:cs typeface="+mn-lt"/>
              </a:rPr>
            </a:br>
            <a:endParaRPr lang="en-US">
              <a:cs typeface="+mn-lt"/>
            </a:endParaRPr>
          </a:p>
          <a:p>
            <a:r>
              <a:rPr lang="en-US">
                <a:cs typeface="Calibri"/>
              </a:rPr>
              <a:t>Steam – community portal where you can connect with friends to see what they're playing, share screenshots &amp; videos, play cooperative and competitive multiplayer games</a:t>
            </a:r>
            <a:br>
              <a:rPr lang="en-US">
                <a:cs typeface="+mn-lt"/>
              </a:rPr>
            </a:br>
            <a:endParaRPr lang="en-US">
              <a:cs typeface="+mn-lt"/>
            </a:endParaRPr>
          </a:p>
          <a:p>
            <a:r>
              <a:rPr lang="en-US"/>
              <a:t>Facebook Kids Messenger, Facebook in general</a:t>
            </a:r>
          </a:p>
        </p:txBody>
      </p:sp>
      <p:sp>
        <p:nvSpPr>
          <p:cNvPr id="4" name="Slide Number Placeholder 3"/>
          <p:cNvSpPr>
            <a:spLocks noGrp="1"/>
          </p:cNvSpPr>
          <p:nvPr>
            <p:ph type="sldNum" sz="quarter" idx="5"/>
          </p:nvPr>
        </p:nvSpPr>
        <p:spPr/>
        <p:txBody>
          <a:bodyPr/>
          <a:lstStyle/>
          <a:p>
            <a:fld id="{E92F4133-328B-4AB1-B253-32EC669145DA}" type="slidenum">
              <a:rPr lang="en-US"/>
              <a:t>20</a:t>
            </a:fld>
            <a:endParaRPr lang="en-US"/>
          </a:p>
        </p:txBody>
      </p:sp>
    </p:spTree>
    <p:extLst>
      <p:ext uri="{BB962C8B-B14F-4D97-AF65-F5344CB8AC3E}">
        <p14:creationId xmlns:p14="http://schemas.microsoft.com/office/powerpoint/2010/main" val="373704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Dedicated IT team/department? Game approval?</a:t>
            </a:r>
          </a:p>
          <a:p>
            <a:r>
              <a:rPr lang="en-US">
                <a:cs typeface="Calibri"/>
              </a:rPr>
              <a:t>Compare separate login to parental facebook messenger login</a:t>
            </a:r>
          </a:p>
        </p:txBody>
      </p:sp>
      <p:sp>
        <p:nvSpPr>
          <p:cNvPr id="4" name="Slide Number Placeholder 3"/>
          <p:cNvSpPr>
            <a:spLocks noGrp="1"/>
          </p:cNvSpPr>
          <p:nvPr>
            <p:ph type="sldNum" sz="quarter" idx="5"/>
          </p:nvPr>
        </p:nvSpPr>
        <p:spPr/>
        <p:txBody>
          <a:bodyPr/>
          <a:lstStyle/>
          <a:p>
            <a:fld id="{E92F4133-328B-4AB1-B253-32EC669145DA}" type="slidenum">
              <a:rPr lang="en-US"/>
              <a:t>21</a:t>
            </a:fld>
            <a:endParaRPr lang="en-US"/>
          </a:p>
        </p:txBody>
      </p:sp>
    </p:spTree>
    <p:extLst>
      <p:ext uri="{BB962C8B-B14F-4D97-AF65-F5344CB8AC3E}">
        <p14:creationId xmlns:p14="http://schemas.microsoft.com/office/powerpoint/2010/main" val="64050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000"/>
              </a:spcBef>
              <a:buFont typeface="Arial,Sans-Serif"/>
              <a:buChar char="•"/>
            </a:pPr>
            <a:r>
              <a:rPr lang="en-US">
                <a:cs typeface="Calibri"/>
              </a:rPr>
              <a:t>~ Right, playing off the last slide, Roblox will tell you what it thinks it is. Here's what we say it is in the form of a slide. This slide is a thoughtful slide to point at the overlooked multi-use cases of Roblox for cybercriminals. This will set up the conversation on the topic of the varied security threats. ~ 25 seconds</a:t>
            </a:r>
            <a:br>
              <a:rPr lang="en-US">
                <a:cs typeface="+mn-lt"/>
              </a:rPr>
            </a:br>
            <a:br>
              <a:rPr lang="en-US">
                <a:cs typeface="+mn-lt"/>
              </a:rPr>
            </a:br>
            <a:r>
              <a:rPr lang="en-US">
                <a:cs typeface="Calibri"/>
              </a:rPr>
              <a:t>will address the questions:</a:t>
            </a:r>
            <a:br>
              <a:rPr lang="en-US">
                <a:cs typeface="+mn-lt"/>
              </a:rPr>
            </a:br>
            <a:r>
              <a:rPr lang="en-US"/>
              <a:t>Possibly with engaged parent controls</a:t>
            </a:r>
          </a:p>
          <a:p>
            <a:pPr marL="285750" indent="-285750">
              <a:spcBef>
                <a:spcPts val="1000"/>
              </a:spcBef>
              <a:buFont typeface="Arial,Sans-Serif"/>
              <a:buChar char="•"/>
            </a:pPr>
            <a:r>
              <a:rPr lang="en-US"/>
              <a:t>Increased monitoring of chats, game creations, and friending</a:t>
            </a:r>
            <a:endParaRPr lang="en-US">
              <a:cs typeface="Calibri"/>
            </a:endParaRPr>
          </a:p>
          <a:p>
            <a:pPr marL="285750" indent="-285750">
              <a:spcBef>
                <a:spcPts val="1000"/>
              </a:spcBef>
              <a:buFont typeface="Arial,Sans-Serif"/>
              <a:buChar char="•"/>
            </a:pPr>
            <a:r>
              <a:rPr lang="en-US"/>
              <a:t>Parent controls need to address sexual content</a:t>
            </a:r>
            <a:endParaRPr lang="en-US">
              <a:cs typeface="Calibri"/>
            </a:endParaRPr>
          </a:p>
          <a:p>
            <a:pPr marL="285750" indent="-285750">
              <a:spcBef>
                <a:spcPts val="1000"/>
              </a:spcBef>
              <a:buFont typeface="Arial,Sans-Serif"/>
              <a:buChar char="•"/>
            </a:pPr>
            <a:r>
              <a:rPr lang="en-US"/>
              <a:t>Games need to be available only after a vetting process</a:t>
            </a:r>
            <a:endParaRPr lang="en-US">
              <a:cs typeface="Calibri"/>
            </a:endParaRPr>
          </a:p>
        </p:txBody>
      </p:sp>
      <p:sp>
        <p:nvSpPr>
          <p:cNvPr id="4" name="Slide Number Placeholder 3"/>
          <p:cNvSpPr>
            <a:spLocks noGrp="1"/>
          </p:cNvSpPr>
          <p:nvPr>
            <p:ph type="sldNum" sz="quarter" idx="5"/>
          </p:nvPr>
        </p:nvSpPr>
        <p:spPr/>
        <p:txBody>
          <a:bodyPr/>
          <a:lstStyle/>
          <a:p>
            <a:fld id="{E92F4133-328B-4AB1-B253-32EC669145DA}" type="slidenum">
              <a:t>2</a:t>
            </a:fld>
            <a:endParaRPr lang="en-US"/>
          </a:p>
        </p:txBody>
      </p:sp>
    </p:spTree>
    <p:extLst>
      <p:ext uri="{BB962C8B-B14F-4D97-AF65-F5344CB8AC3E}">
        <p14:creationId xmlns:p14="http://schemas.microsoft.com/office/powerpoint/2010/main" val="182163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Great slide to follow up the security incident timeline one, we should note the general vagueness with which </a:t>
            </a:r>
            <a:r>
              <a:rPr lang="en-US" err="1">
                <a:cs typeface="Calibri"/>
              </a:rPr>
              <a:t>roblox</a:t>
            </a:r>
            <a:r>
              <a:rPr lang="en-US">
                <a:cs typeface="Calibri"/>
              </a:rPr>
              <a:t> exercises these terms.  ~30-45 seconds</a:t>
            </a:r>
          </a:p>
        </p:txBody>
      </p:sp>
      <p:sp>
        <p:nvSpPr>
          <p:cNvPr id="4" name="Slide Number Placeholder 3"/>
          <p:cNvSpPr>
            <a:spLocks noGrp="1"/>
          </p:cNvSpPr>
          <p:nvPr>
            <p:ph type="sldNum" sz="quarter" idx="5"/>
          </p:nvPr>
        </p:nvSpPr>
        <p:spPr/>
        <p:txBody>
          <a:bodyPr/>
          <a:lstStyle/>
          <a:p>
            <a:fld id="{E92F4133-328B-4AB1-B253-32EC669145DA}" type="slidenum">
              <a:t>3</a:t>
            </a:fld>
            <a:endParaRPr lang="en-US"/>
          </a:p>
        </p:txBody>
      </p:sp>
    </p:spTree>
    <p:extLst>
      <p:ext uri="{BB962C8B-B14F-4D97-AF65-F5344CB8AC3E}">
        <p14:creationId xmlns:p14="http://schemas.microsoft.com/office/powerpoint/2010/main" val="414276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Definitely reading the bullets on this slide will get us through it, no real need to ad lib here. This is the crux of the "large attack surface" that </a:t>
            </a:r>
            <a:r>
              <a:rPr lang="en-US" err="1">
                <a:cs typeface="Calibri"/>
              </a:rPr>
              <a:t>roblox</a:t>
            </a:r>
            <a:r>
              <a:rPr lang="en-US">
                <a:cs typeface="Calibri"/>
              </a:rPr>
              <a:t> has created, and allowed to expand. </a:t>
            </a:r>
          </a:p>
        </p:txBody>
      </p:sp>
      <p:sp>
        <p:nvSpPr>
          <p:cNvPr id="4" name="Slide Number Placeholder 3"/>
          <p:cNvSpPr>
            <a:spLocks noGrp="1"/>
          </p:cNvSpPr>
          <p:nvPr>
            <p:ph type="sldNum" sz="quarter" idx="5"/>
          </p:nvPr>
        </p:nvSpPr>
        <p:spPr/>
        <p:txBody>
          <a:bodyPr/>
          <a:lstStyle/>
          <a:p>
            <a:fld id="{E92F4133-328B-4AB1-B253-32EC669145DA}" type="slidenum">
              <a:t>4</a:t>
            </a:fld>
            <a:endParaRPr lang="en-US"/>
          </a:p>
        </p:txBody>
      </p:sp>
    </p:spTree>
    <p:extLst>
      <p:ext uri="{BB962C8B-B14F-4D97-AF65-F5344CB8AC3E}">
        <p14:creationId xmlns:p14="http://schemas.microsoft.com/office/powerpoint/2010/main" val="408588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Definitely reading the bullets on this slide will get us through it, no real need to ad lib here. This is the crux of the "large attack surface" that </a:t>
            </a:r>
            <a:r>
              <a:rPr lang="en-US" err="1">
                <a:cs typeface="Calibri"/>
              </a:rPr>
              <a:t>roblox</a:t>
            </a:r>
            <a:r>
              <a:rPr lang="en-US">
                <a:cs typeface="Calibri"/>
              </a:rPr>
              <a:t> has created, and allowed to expand. </a:t>
            </a:r>
            <a:br>
              <a:rPr lang="en-US">
                <a:cs typeface="+mn-lt"/>
              </a:rPr>
            </a:br>
            <a:br>
              <a:rPr lang="en-US">
                <a:cs typeface="+mn-lt"/>
              </a:rPr>
            </a:br>
            <a:r>
              <a:rPr lang="en-US">
                <a:cs typeface="Calibri"/>
              </a:rPr>
              <a:t>Ads pay money to pick the age range. So its money over everything really. </a:t>
            </a:r>
          </a:p>
        </p:txBody>
      </p:sp>
      <p:sp>
        <p:nvSpPr>
          <p:cNvPr id="4" name="Slide Number Placeholder 3"/>
          <p:cNvSpPr>
            <a:spLocks noGrp="1"/>
          </p:cNvSpPr>
          <p:nvPr>
            <p:ph type="sldNum" sz="quarter" idx="5"/>
          </p:nvPr>
        </p:nvSpPr>
        <p:spPr/>
        <p:txBody>
          <a:bodyPr/>
          <a:lstStyle/>
          <a:p>
            <a:fld id="{E92F4133-328B-4AB1-B253-32EC669145DA}" type="slidenum">
              <a:t>5</a:t>
            </a:fld>
            <a:endParaRPr lang="en-US"/>
          </a:p>
        </p:txBody>
      </p:sp>
    </p:spTree>
    <p:extLst>
      <p:ext uri="{BB962C8B-B14F-4D97-AF65-F5344CB8AC3E}">
        <p14:creationId xmlns:p14="http://schemas.microsoft.com/office/powerpoint/2010/main" val="152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Great slide that may get at the priorities of Roblox, and how it has been able to go overlooked for a long time. ~ 1-2 minutes</a:t>
            </a:r>
          </a:p>
        </p:txBody>
      </p:sp>
      <p:sp>
        <p:nvSpPr>
          <p:cNvPr id="4" name="Slide Number Placeholder 3"/>
          <p:cNvSpPr>
            <a:spLocks noGrp="1"/>
          </p:cNvSpPr>
          <p:nvPr>
            <p:ph type="sldNum" sz="quarter" idx="5"/>
          </p:nvPr>
        </p:nvSpPr>
        <p:spPr/>
        <p:txBody>
          <a:bodyPr/>
          <a:lstStyle/>
          <a:p>
            <a:fld id="{E92F4133-328B-4AB1-B253-32EC669145DA}" type="slidenum">
              <a:t>6</a:t>
            </a:fld>
            <a:endParaRPr lang="en-US"/>
          </a:p>
        </p:txBody>
      </p:sp>
    </p:spTree>
    <p:extLst>
      <p:ext uri="{BB962C8B-B14F-4D97-AF65-F5344CB8AC3E}">
        <p14:creationId xmlns:p14="http://schemas.microsoft.com/office/powerpoint/2010/main" val="256220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Fantastic slide to break up the flow and let everyone know the intro material is pretty much over. I'd milk it a little bit to give everyone a pause and let them prepare to absorb the next slide better. ~ 15-19 seconds</a:t>
            </a:r>
          </a:p>
        </p:txBody>
      </p:sp>
      <p:sp>
        <p:nvSpPr>
          <p:cNvPr id="4" name="Slide Number Placeholder 3"/>
          <p:cNvSpPr>
            <a:spLocks noGrp="1"/>
          </p:cNvSpPr>
          <p:nvPr>
            <p:ph type="sldNum" sz="quarter" idx="5"/>
          </p:nvPr>
        </p:nvSpPr>
        <p:spPr/>
        <p:txBody>
          <a:bodyPr/>
          <a:lstStyle/>
          <a:p>
            <a:fld id="{E92F4133-328B-4AB1-B253-32EC669145DA}" type="slidenum">
              <a:t>8</a:t>
            </a:fld>
            <a:endParaRPr lang="en-US"/>
          </a:p>
        </p:txBody>
      </p:sp>
    </p:spTree>
    <p:extLst>
      <p:ext uri="{BB962C8B-B14F-4D97-AF65-F5344CB8AC3E}">
        <p14:creationId xmlns:p14="http://schemas.microsoft.com/office/powerpoint/2010/main" val="1604892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 the screen are a few examples of the nature of </a:t>
            </a:r>
            <a:r>
              <a:rPr lang="en-US" err="1">
                <a:cs typeface="Calibri"/>
              </a:rPr>
              <a:t>roblox's</a:t>
            </a:r>
            <a:r>
              <a:rPr lang="en-US">
                <a:cs typeface="Calibri"/>
              </a:rPr>
              <a:t> security incidents ( of which there are many ) as </a:t>
            </a:r>
            <a:r>
              <a:rPr lang="en-US" err="1">
                <a:cs typeface="Calibri"/>
              </a:rPr>
              <a:t>roblox</a:t>
            </a:r>
            <a:r>
              <a:rPr lang="en-US">
                <a:cs typeface="Calibri"/>
              </a:rPr>
              <a:t> diversified. In many cases the extent of the information on these incidents was limited, but the general nature in which hackers take advantage of </a:t>
            </a:r>
            <a:r>
              <a:rPr lang="en-US" err="1">
                <a:cs typeface="Calibri"/>
              </a:rPr>
              <a:t>roblox</a:t>
            </a:r>
            <a:r>
              <a:rPr lang="en-US">
                <a:cs typeface="Calibri"/>
              </a:rPr>
              <a:t> are through the loose bounds on "creative freedom" on the platform. These attacks occurred in varying amounts on the different platforms, with PC being the predominant environment due to the coding interface that </a:t>
            </a:r>
            <a:r>
              <a:rPr lang="en-US" err="1">
                <a:cs typeface="Calibri"/>
              </a:rPr>
              <a:t>roblox</a:t>
            </a:r>
            <a:r>
              <a:rPr lang="en-US">
                <a:cs typeface="Calibri"/>
              </a:rPr>
              <a:t> offers every user.  Think of it like art, if its famous art, its imitated. </a:t>
            </a:r>
          </a:p>
        </p:txBody>
      </p:sp>
      <p:sp>
        <p:nvSpPr>
          <p:cNvPr id="4" name="Slide Number Placeholder 3"/>
          <p:cNvSpPr>
            <a:spLocks noGrp="1"/>
          </p:cNvSpPr>
          <p:nvPr>
            <p:ph type="sldNum" sz="quarter" idx="5"/>
          </p:nvPr>
        </p:nvSpPr>
        <p:spPr/>
        <p:txBody>
          <a:bodyPr/>
          <a:lstStyle/>
          <a:p>
            <a:fld id="{E92F4133-328B-4AB1-B253-32EC669145DA}" type="slidenum">
              <a:t>9</a:t>
            </a:fld>
            <a:endParaRPr lang="en-US"/>
          </a:p>
        </p:txBody>
      </p:sp>
    </p:spTree>
    <p:extLst>
      <p:ext uri="{BB962C8B-B14F-4D97-AF65-F5344CB8AC3E}">
        <p14:creationId xmlns:p14="http://schemas.microsoft.com/office/powerpoint/2010/main" val="3123452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Read slide. First bullet – explain: a wide variety of things can happen, but in terms of actual game mechanic exploitation,  Users are able to deploy a variety of "hacks" deploy the coding interface with their own scripts written in </a:t>
            </a:r>
            <a:r>
              <a:rPr lang="en-US" err="1">
                <a:cs typeface="Calibri"/>
              </a:rPr>
              <a:t>lua</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E92F4133-328B-4AB1-B253-32EC669145DA}" type="slidenum">
              <a:t>10</a:t>
            </a:fld>
            <a:endParaRPr lang="en-US"/>
          </a:p>
        </p:txBody>
      </p:sp>
    </p:spTree>
    <p:extLst>
      <p:ext uri="{BB962C8B-B14F-4D97-AF65-F5344CB8AC3E}">
        <p14:creationId xmlns:p14="http://schemas.microsoft.com/office/powerpoint/2010/main" val="28820234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12/14/2022</a:t>
            </a:fld>
            <a:endParaRPr lang="en-US"/>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4DFC975-2FD7-44A5-9E78-ECBA46156075}" type="slidenum">
              <a:rPr lang="en-US" smtClean="0"/>
              <a:t>‹#›</a:t>
            </a:fld>
            <a:endParaRPr lang="en-US"/>
          </a:p>
        </p:txBody>
      </p:sp>
    </p:spTree>
    <p:extLst>
      <p:ext uri="{BB962C8B-B14F-4D97-AF65-F5344CB8AC3E}">
        <p14:creationId xmlns:p14="http://schemas.microsoft.com/office/powerpoint/2010/main" val="501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44888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16280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909209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449AA12-8195-4182-A7AC-2E7E59DFBDAF}" type="datetimeFigureOut">
              <a:rPr lang="en-US" smtClean="0"/>
              <a:t>12/14/2022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4DFC975-2FD7-44A5-9E78-ECBA46156075}" type="slidenum">
              <a:rPr lang="en-US" smtClean="0"/>
              <a:t>‹#›</a:t>
            </a:fld>
            <a:endParaRPr lang="en-US"/>
          </a:p>
        </p:txBody>
      </p:sp>
    </p:spTree>
    <p:extLst>
      <p:ext uri="{BB962C8B-B14F-4D97-AF65-F5344CB8AC3E}">
        <p14:creationId xmlns:p14="http://schemas.microsoft.com/office/powerpoint/2010/main" val="428200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88830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994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9AA12-8195-4182-A7AC-2E7E59DFBDAF}"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29248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0227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30300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12/14/2022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86957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49AA12-8195-4182-A7AC-2E7E59DFBDAF}" type="datetimeFigureOut">
              <a:rPr lang="en-US" smtClean="0"/>
              <a:pPr/>
              <a:t>12/14/2022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27320110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eviantart.com/blagoicons/art/Roblox-Icon-really-75287114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urweekmba.com/roblox-business-model/"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hyperlink" Target="https://www.bbc.com/news/technology-53236050" TargetMode="External"/><Relationship Id="rId3" Type="http://schemas.openxmlformats.org/officeDocument/2006/relationships/hyperlink" Target="https://cybernews.com/security/is-roblox-secure-static-analysis-reveals-subpar-security-practices-on-roblox-android-app/" TargetMode="External"/><Relationship Id="rId7" Type="http://schemas.openxmlformats.org/officeDocument/2006/relationships/hyperlink" Target="https://roblox.fandom.com/wiki/Exploit" TargetMode="External"/><Relationship Id="rId2" Type="http://schemas.openxmlformats.org/officeDocument/2006/relationships/hyperlink" Target="https://cybernews.com/news/hackers-exploit-robloxs-scripting-engine-to-install-trojan/" TargetMode="External"/><Relationship Id="rId1" Type="http://schemas.openxmlformats.org/officeDocument/2006/relationships/slideLayout" Target="../slideLayouts/slideLayout9.xml"/><Relationship Id="rId6" Type="http://schemas.openxmlformats.org/officeDocument/2006/relationships/hyperlink" Target="https://roblox.fandom.com/wiki/Timeline_of_Roblox_history" TargetMode="External"/><Relationship Id="rId11" Type="http://schemas.openxmlformats.org/officeDocument/2006/relationships/hyperlink" Target="https://www.polygon.com/22894120/roblox-ruben-sim-lawsuit-banned" TargetMode="External"/><Relationship Id="rId5" Type="http://schemas.openxmlformats.org/officeDocument/2006/relationships/hyperlink" Target="https://en.wikipedia.org/wiki/Roblox#:~:text=The%20beta%20version%20of%20Roblox%20was%20created%20by,it%20officially%20launched%20on%20September%201%2C%202006.%20" TargetMode="External"/><Relationship Id="rId10" Type="http://schemas.openxmlformats.org/officeDocument/2006/relationships/hyperlink" Target="https://arstechnica.com/tech-policy/2022/10/roblox-sued-for-allegedly-enabling-young-girls-sexual-financial-exploitation/" TargetMode="External"/><Relationship Id="rId4" Type="http://schemas.openxmlformats.org/officeDocument/2006/relationships/hyperlink" Target="https://en.help.roblox.com/hc/en-us/articles/115004630823-Roblox-Privacy-and-Cookie-Policy-" TargetMode="External"/><Relationship Id="rId9" Type="http://schemas.openxmlformats.org/officeDocument/2006/relationships/hyperlink" Target="https://www.thesun.co.uk/tech/6692872/roblox-avatar-gang-raped-video-game/"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084-6323-CFCC-7129-ABDA77D0ED66}"/>
              </a:ext>
            </a:extLst>
          </p:cNvPr>
          <p:cNvSpPr>
            <a:spLocks noGrp="1"/>
          </p:cNvSpPr>
          <p:nvPr>
            <p:ph type="ctrTitle"/>
          </p:nvPr>
        </p:nvSpPr>
        <p:spPr>
          <a:xfrm>
            <a:off x="8018633" y="1247140"/>
            <a:ext cx="3608208" cy="3450844"/>
          </a:xfrm>
        </p:spPr>
        <p:txBody>
          <a:bodyPr>
            <a:normAutofit/>
          </a:bodyPr>
          <a:lstStyle/>
          <a:p>
            <a:pPr algn="l" rtl="0" fontAlgn="base"/>
            <a:r>
              <a:rPr lang="en-US" sz="4800"/>
              <a:t>IST 623</a:t>
            </a:r>
            <a:br>
              <a:rPr lang="en-US" sz="4800"/>
            </a:br>
            <a:r>
              <a:rPr lang="en-US" sz="1800" b="0" i="0">
                <a:solidFill>
                  <a:srgbClr val="000000"/>
                </a:solidFill>
                <a:effectLst/>
                <a:latin typeface="Calibri" panose="020F0502020204030204" pitchFamily="34" charset="0"/>
              </a:rPr>
              <a:t>Andrea Burgess </a:t>
            </a:r>
            <a:br>
              <a:rPr lang="en-US" sz="900" b="0" i="0">
                <a:solidFill>
                  <a:srgbClr val="000000"/>
                </a:solidFill>
                <a:effectLst/>
                <a:latin typeface="Segoe UI" panose="020B0502040204020203" pitchFamily="34" charset="0"/>
              </a:rPr>
            </a:br>
            <a:r>
              <a:rPr lang="en-US" sz="1800" b="0" i="0">
                <a:solidFill>
                  <a:srgbClr val="000000"/>
                </a:solidFill>
                <a:effectLst/>
                <a:latin typeface="Calibri" panose="020F0502020204030204" pitchFamily="34" charset="0"/>
              </a:rPr>
              <a:t>Kelsey Wenzel </a:t>
            </a:r>
            <a:br>
              <a:rPr lang="en-US" sz="900" b="0" i="0">
                <a:solidFill>
                  <a:srgbClr val="000000"/>
                </a:solidFill>
                <a:effectLst/>
                <a:latin typeface="Segoe UI" panose="020B0502040204020203" pitchFamily="34" charset="0"/>
              </a:rPr>
            </a:br>
            <a:r>
              <a:rPr lang="en-US" sz="1800" b="0" i="0">
                <a:solidFill>
                  <a:srgbClr val="000000"/>
                </a:solidFill>
                <a:effectLst/>
                <a:latin typeface="Calibri" panose="020F0502020204030204" pitchFamily="34" charset="0"/>
              </a:rPr>
              <a:t>Andrew Thomas </a:t>
            </a:r>
            <a:br>
              <a:rPr lang="en-US" sz="900" b="0" i="0">
                <a:solidFill>
                  <a:srgbClr val="000000"/>
                </a:solidFill>
                <a:effectLst/>
                <a:latin typeface="Segoe UI" panose="020B0502040204020203" pitchFamily="34" charset="0"/>
              </a:rPr>
            </a:br>
            <a:r>
              <a:rPr lang="en-US" sz="1800" b="0" i="0">
                <a:solidFill>
                  <a:srgbClr val="000000"/>
                </a:solidFill>
                <a:effectLst/>
                <a:latin typeface="Calibri" panose="020F0502020204030204" pitchFamily="34" charset="0"/>
              </a:rPr>
              <a:t>Joseph Maugeri </a:t>
            </a:r>
            <a:br>
              <a:rPr lang="en-US" sz="900" b="0" i="0">
                <a:solidFill>
                  <a:srgbClr val="000000"/>
                </a:solidFill>
                <a:effectLst/>
                <a:latin typeface="Segoe UI" panose="020B0502040204020203" pitchFamily="34" charset="0"/>
              </a:rPr>
            </a:br>
            <a:endParaRPr lang="en-US" sz="4800"/>
          </a:p>
        </p:txBody>
      </p:sp>
      <p:sp>
        <p:nvSpPr>
          <p:cNvPr id="5" name="TextBox 4">
            <a:extLst>
              <a:ext uri="{FF2B5EF4-FFF2-40B4-BE49-F238E27FC236}">
                <a16:creationId xmlns:a16="http://schemas.microsoft.com/office/drawing/2014/main" id="{2FB7D5D1-381B-91FD-1E81-4B0EB96E32EF}"/>
              </a:ext>
            </a:extLst>
          </p:cNvPr>
          <p:cNvSpPr txBox="1"/>
          <p:nvPr/>
        </p:nvSpPr>
        <p:spPr>
          <a:xfrm>
            <a:off x="4622082" y="6657945"/>
            <a:ext cx="28344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deviantart.com/blagoicons/art/Roblox-Icon-really-75287114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pic>
        <p:nvPicPr>
          <p:cNvPr id="4" name="Picture 3">
            <a:extLst>
              <a:ext uri="{FF2B5EF4-FFF2-40B4-BE49-F238E27FC236}">
                <a16:creationId xmlns:a16="http://schemas.microsoft.com/office/drawing/2014/main" id="{826025A9-0AF6-27ED-513C-264AA81B7223}"/>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027" r="-2" b="-2"/>
          <a:stretch/>
        </p:blipFill>
        <p:spPr>
          <a:xfrm>
            <a:off x="-1" y="10"/>
            <a:ext cx="7456513" cy="6857990"/>
          </a:xfrm>
          <a:prstGeom prst="rect">
            <a:avLst/>
          </a:prstGeom>
        </p:spPr>
      </p:pic>
    </p:spTree>
    <p:extLst>
      <p:ext uri="{BB962C8B-B14F-4D97-AF65-F5344CB8AC3E}">
        <p14:creationId xmlns:p14="http://schemas.microsoft.com/office/powerpoint/2010/main" val="36016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64E-0167-B4F8-A084-69072308690C}"/>
              </a:ext>
            </a:extLst>
          </p:cNvPr>
          <p:cNvSpPr>
            <a:spLocks noGrp="1"/>
          </p:cNvSpPr>
          <p:nvPr>
            <p:ph type="title"/>
          </p:nvPr>
        </p:nvSpPr>
        <p:spPr/>
        <p:txBody>
          <a:bodyPr>
            <a:normAutofit/>
          </a:bodyPr>
          <a:lstStyle/>
          <a:p>
            <a:r>
              <a:rPr lang="en-US"/>
              <a:t>General Exploitation</a:t>
            </a:r>
            <a:br>
              <a:rPr lang="en-US"/>
            </a:br>
            <a:endParaRPr lang="en-US"/>
          </a:p>
        </p:txBody>
      </p:sp>
      <p:sp>
        <p:nvSpPr>
          <p:cNvPr id="8" name="Content Placeholder 7">
            <a:extLst>
              <a:ext uri="{FF2B5EF4-FFF2-40B4-BE49-F238E27FC236}">
                <a16:creationId xmlns:a16="http://schemas.microsoft.com/office/drawing/2014/main" id="{BB33ACF6-C89F-C718-CD7F-7E801DA20345}"/>
              </a:ext>
            </a:extLst>
          </p:cNvPr>
          <p:cNvSpPr>
            <a:spLocks noGrp="1"/>
          </p:cNvSpPr>
          <p:nvPr>
            <p:ph sz="half" idx="2"/>
          </p:nvPr>
        </p:nvSpPr>
        <p:spPr>
          <a:xfrm>
            <a:off x="932734" y="1771227"/>
            <a:ext cx="10658084" cy="3977640"/>
          </a:xfrm>
        </p:spPr>
        <p:txBody>
          <a:bodyPr vert="horz" lIns="91440" tIns="45720" rIns="91440" bIns="45720" rtlCol="0" anchor="t">
            <a:normAutofit/>
          </a:bodyPr>
          <a:lstStyle/>
          <a:p>
            <a:pPr marL="0" indent="0">
              <a:buNone/>
            </a:pPr>
            <a:endParaRPr lang="en-US"/>
          </a:p>
          <a:p>
            <a:pPr>
              <a:buClr>
                <a:srgbClr val="9E3611"/>
              </a:buClr>
            </a:pPr>
            <a:r>
              <a:rPr lang="en-US"/>
              <a:t>A game instance </a:t>
            </a:r>
            <a:r>
              <a:rPr lang="en-US">
                <a:ea typeface="+mn-lt"/>
                <a:cs typeface="+mn-lt"/>
              </a:rPr>
              <a:t>operates an environment on a client-server basis</a:t>
            </a:r>
          </a:p>
          <a:p>
            <a:pPr>
              <a:buClr>
                <a:srgbClr val="9E3611"/>
              </a:buClr>
            </a:pPr>
            <a:r>
              <a:rPr lang="en-US"/>
              <a:t>Users have access to many how-to guides on the web ranging from bypassing chat filters to creating and deploying their own client-side hacks on games.</a:t>
            </a:r>
          </a:p>
          <a:p>
            <a:pPr>
              <a:buClr>
                <a:srgbClr val="9E3611"/>
              </a:buClr>
            </a:pPr>
            <a:r>
              <a:rPr lang="en-US"/>
              <a:t>Over time Roblox has done some updates in response to various exploits, but for the most part they are always one step behind the cyber attackers.</a:t>
            </a:r>
          </a:p>
          <a:p>
            <a:pPr>
              <a:buClr>
                <a:srgbClr val="9E3611"/>
              </a:buClr>
            </a:pPr>
            <a:r>
              <a:rPr lang="en-US"/>
              <a:t>There are online forums dedicated to exploitation – such as V3rmillion, which contain explicit content pertaining largely to Roblox.</a:t>
            </a:r>
          </a:p>
          <a:p>
            <a:pPr lvl="1">
              <a:buClr>
                <a:srgbClr val="9E3611"/>
              </a:buClr>
            </a:pPr>
            <a:endParaRPr lang="en-US"/>
          </a:p>
          <a:p>
            <a:pPr>
              <a:buClr>
                <a:srgbClr val="9E3611"/>
              </a:buClr>
            </a:pPr>
            <a:endParaRPr lang="en-US"/>
          </a:p>
          <a:p>
            <a:pPr>
              <a:buClr>
                <a:srgbClr val="9E3611"/>
              </a:buClr>
            </a:pPr>
            <a:endParaRPr lang="en-US"/>
          </a:p>
        </p:txBody>
      </p:sp>
    </p:spTree>
    <p:extLst>
      <p:ext uri="{BB962C8B-B14F-4D97-AF65-F5344CB8AC3E}">
        <p14:creationId xmlns:p14="http://schemas.microsoft.com/office/powerpoint/2010/main" val="93846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64E-0167-B4F8-A084-69072308690C}"/>
              </a:ext>
            </a:extLst>
          </p:cNvPr>
          <p:cNvSpPr>
            <a:spLocks noGrp="1"/>
          </p:cNvSpPr>
          <p:nvPr>
            <p:ph type="title"/>
          </p:nvPr>
        </p:nvSpPr>
        <p:spPr/>
        <p:txBody>
          <a:bodyPr>
            <a:normAutofit/>
          </a:bodyPr>
          <a:lstStyle/>
          <a:p>
            <a:r>
              <a:rPr lang="en-US"/>
              <a:t>Example of Recent bot Attacks</a:t>
            </a:r>
            <a:br>
              <a:rPr lang="en-US"/>
            </a:br>
            <a:endParaRPr lang="en-US"/>
          </a:p>
        </p:txBody>
      </p:sp>
      <p:sp>
        <p:nvSpPr>
          <p:cNvPr id="8" name="Content Placeholder 7">
            <a:extLst>
              <a:ext uri="{FF2B5EF4-FFF2-40B4-BE49-F238E27FC236}">
                <a16:creationId xmlns:a16="http://schemas.microsoft.com/office/drawing/2014/main" id="{BB33ACF6-C89F-C718-CD7F-7E801DA20345}"/>
              </a:ext>
            </a:extLst>
          </p:cNvPr>
          <p:cNvSpPr>
            <a:spLocks noGrp="1"/>
          </p:cNvSpPr>
          <p:nvPr>
            <p:ph sz="half" idx="2"/>
          </p:nvPr>
        </p:nvSpPr>
        <p:spPr>
          <a:xfrm>
            <a:off x="6835938" y="1771227"/>
            <a:ext cx="4754880" cy="3977640"/>
          </a:xfrm>
        </p:spPr>
        <p:txBody>
          <a:bodyPr vert="horz" lIns="91440" tIns="45720" rIns="91440" bIns="45720" rtlCol="0" anchor="t">
            <a:normAutofit lnSpcReduction="10000"/>
          </a:bodyPr>
          <a:lstStyle/>
          <a:p>
            <a:r>
              <a:rPr lang="en-US"/>
              <a:t>A more experienced user may not blink twice at these </a:t>
            </a:r>
            <a:r>
              <a:rPr lang="en-US" err="1"/>
              <a:t>pm's</a:t>
            </a:r>
            <a:r>
              <a:rPr lang="en-US"/>
              <a:t>,</a:t>
            </a:r>
          </a:p>
          <a:p>
            <a:pPr>
              <a:buClr>
                <a:srgbClr val="9E3611"/>
              </a:buClr>
            </a:pPr>
            <a:r>
              <a:rPr lang="en-US"/>
              <a:t>This is one of many "bot" scams that appeared first in 2014 as "</a:t>
            </a:r>
            <a:r>
              <a:rPr lang="en-US" err="1"/>
              <a:t>Robux</a:t>
            </a:r>
            <a:r>
              <a:rPr lang="en-US"/>
              <a:t>" generators.</a:t>
            </a:r>
          </a:p>
          <a:p>
            <a:pPr>
              <a:buClr>
                <a:srgbClr val="9E3611"/>
              </a:buClr>
            </a:pPr>
            <a:r>
              <a:rPr lang="en-US"/>
              <a:t>This one in particular focused on an attribute of the user that is available on their public profile</a:t>
            </a:r>
          </a:p>
          <a:p>
            <a:pPr>
              <a:buClr>
                <a:srgbClr val="9E3611"/>
              </a:buClr>
            </a:pPr>
            <a:r>
              <a:rPr lang="en-US"/>
              <a:t>This scam is an example of usage of a "bot" for credential/item stealing one, but many others can be "created" in ways that spoof actual purchasable content.</a:t>
            </a:r>
          </a:p>
        </p:txBody>
      </p:sp>
      <p:pic>
        <p:nvPicPr>
          <p:cNvPr id="5" name="Picture 5" descr="Text&#10;&#10;Description automatically generated">
            <a:extLst>
              <a:ext uri="{FF2B5EF4-FFF2-40B4-BE49-F238E27FC236}">
                <a16:creationId xmlns:a16="http://schemas.microsoft.com/office/drawing/2014/main" id="{A89662C3-AE44-DF8F-2BA9-82DFB26FCA5A}"/>
              </a:ext>
            </a:extLst>
          </p:cNvPr>
          <p:cNvPicPr>
            <a:picLocks noGrp="1" noChangeAspect="1"/>
          </p:cNvPicPr>
          <p:nvPr>
            <p:ph sz="half" idx="1"/>
          </p:nvPr>
        </p:nvPicPr>
        <p:blipFill>
          <a:blip r:embed="rId3"/>
          <a:stretch>
            <a:fillRect/>
          </a:stretch>
        </p:blipFill>
        <p:spPr>
          <a:xfrm>
            <a:off x="344134" y="1558536"/>
            <a:ext cx="6484499" cy="4572355"/>
          </a:xfrm>
        </p:spPr>
      </p:pic>
    </p:spTree>
    <p:extLst>
      <p:ext uri="{BB962C8B-B14F-4D97-AF65-F5344CB8AC3E}">
        <p14:creationId xmlns:p14="http://schemas.microsoft.com/office/powerpoint/2010/main" val="384040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64E-0167-B4F8-A084-69072308690C}"/>
              </a:ext>
            </a:extLst>
          </p:cNvPr>
          <p:cNvSpPr>
            <a:spLocks noGrp="1"/>
          </p:cNvSpPr>
          <p:nvPr>
            <p:ph type="title"/>
          </p:nvPr>
        </p:nvSpPr>
        <p:spPr/>
        <p:txBody>
          <a:bodyPr>
            <a:normAutofit/>
          </a:bodyPr>
          <a:lstStyle/>
          <a:p>
            <a:r>
              <a:rPr lang="en-US"/>
              <a:t>Bypassing Moderating features</a:t>
            </a:r>
            <a:br>
              <a:rPr lang="en-US"/>
            </a:br>
            <a:endParaRPr lang="en-US"/>
          </a:p>
        </p:txBody>
      </p:sp>
      <p:pic>
        <p:nvPicPr>
          <p:cNvPr id="9" name="Picture 9" descr="A picture containing text, indoor&#10;&#10;Description automatically generated">
            <a:extLst>
              <a:ext uri="{FF2B5EF4-FFF2-40B4-BE49-F238E27FC236}">
                <a16:creationId xmlns:a16="http://schemas.microsoft.com/office/drawing/2014/main" id="{ED396EA1-0E0E-EA62-9999-98AD1908026A}"/>
              </a:ext>
            </a:extLst>
          </p:cNvPr>
          <p:cNvPicPr>
            <a:picLocks noGrp="1" noChangeAspect="1"/>
          </p:cNvPicPr>
          <p:nvPr>
            <p:ph sz="half" idx="1"/>
          </p:nvPr>
        </p:nvPicPr>
        <p:blipFill>
          <a:blip r:embed="rId3"/>
          <a:stretch>
            <a:fillRect/>
          </a:stretch>
        </p:blipFill>
        <p:spPr>
          <a:xfrm>
            <a:off x="558369" y="2104343"/>
            <a:ext cx="5642140" cy="3594402"/>
          </a:xfrm>
        </p:spPr>
      </p:pic>
      <p:sp>
        <p:nvSpPr>
          <p:cNvPr id="8" name="Content Placeholder 7">
            <a:extLst>
              <a:ext uri="{FF2B5EF4-FFF2-40B4-BE49-F238E27FC236}">
                <a16:creationId xmlns:a16="http://schemas.microsoft.com/office/drawing/2014/main" id="{BB33ACF6-C89F-C718-CD7F-7E801DA20345}"/>
              </a:ext>
            </a:extLst>
          </p:cNvPr>
          <p:cNvSpPr>
            <a:spLocks noGrp="1"/>
          </p:cNvSpPr>
          <p:nvPr>
            <p:ph sz="half" idx="2"/>
          </p:nvPr>
        </p:nvSpPr>
        <p:spPr/>
        <p:txBody>
          <a:bodyPr vert="horz" lIns="91440" tIns="45720" rIns="91440" bIns="45720" rtlCol="0" anchor="t">
            <a:normAutofit/>
          </a:bodyPr>
          <a:lstStyle/>
          <a:p>
            <a:r>
              <a:rPr lang="en-US"/>
              <a:t>It's quite easy to get around these safety features. Explicit content such as t-shirts can be found in the game. </a:t>
            </a:r>
          </a:p>
          <a:p>
            <a:pPr>
              <a:buClr>
                <a:srgbClr val="9E3611"/>
              </a:buClr>
            </a:pPr>
            <a:r>
              <a:rPr lang="en-US"/>
              <a:t>There is so much content it is difficult to discover all explicit content.</a:t>
            </a:r>
          </a:p>
          <a:p>
            <a:pPr>
              <a:buClr>
                <a:srgbClr val="9E3611"/>
              </a:buClr>
            </a:pPr>
            <a:r>
              <a:rPr lang="en-US"/>
              <a:t>However, Roblox could do more to section it's younger user base away from these "bypasses"</a:t>
            </a:r>
          </a:p>
        </p:txBody>
      </p:sp>
    </p:spTree>
    <p:extLst>
      <p:ext uri="{BB962C8B-B14F-4D97-AF65-F5344CB8AC3E}">
        <p14:creationId xmlns:p14="http://schemas.microsoft.com/office/powerpoint/2010/main" val="150416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64E-0167-B4F8-A084-69072308690C}"/>
              </a:ext>
            </a:extLst>
          </p:cNvPr>
          <p:cNvSpPr>
            <a:spLocks noGrp="1"/>
          </p:cNvSpPr>
          <p:nvPr>
            <p:ph type="title"/>
          </p:nvPr>
        </p:nvSpPr>
        <p:spPr/>
        <p:txBody>
          <a:bodyPr>
            <a:normAutofit/>
          </a:bodyPr>
          <a:lstStyle/>
          <a:p>
            <a:r>
              <a:rPr lang="en-US">
                <a:solidFill>
                  <a:schemeClr val="tx1"/>
                </a:solidFill>
              </a:rPr>
              <a:t>Where Roblox Security has Failed</a:t>
            </a:r>
            <a:br>
              <a:rPr lang="en-US"/>
            </a:br>
            <a:endParaRPr lang="en-US"/>
          </a:p>
        </p:txBody>
      </p:sp>
      <p:sp>
        <p:nvSpPr>
          <p:cNvPr id="3" name="Content Placeholder 2">
            <a:extLst>
              <a:ext uri="{FF2B5EF4-FFF2-40B4-BE49-F238E27FC236}">
                <a16:creationId xmlns:a16="http://schemas.microsoft.com/office/drawing/2014/main" id="{D3A9D71A-D46E-7096-875A-4D4FAAB5B539}"/>
              </a:ext>
            </a:extLst>
          </p:cNvPr>
          <p:cNvSpPr>
            <a:spLocks noGrp="1"/>
          </p:cNvSpPr>
          <p:nvPr>
            <p:ph sz="half" idx="1"/>
          </p:nvPr>
        </p:nvSpPr>
        <p:spPr>
          <a:xfrm>
            <a:off x="1069848" y="2194560"/>
            <a:ext cx="10382663" cy="3977640"/>
          </a:xfrm>
        </p:spPr>
        <p:txBody>
          <a:bodyPr vert="horz" lIns="91440" tIns="45720" rIns="91440" bIns="45720" rtlCol="0" anchor="t">
            <a:normAutofit/>
          </a:bodyPr>
          <a:lstStyle/>
          <a:p>
            <a:r>
              <a:rPr lang="en-US"/>
              <a:t>Content creators  can freely embed links to other social platforms (twitter, </a:t>
            </a:r>
            <a:r>
              <a:rPr lang="en-US" err="1"/>
              <a:t>facebook</a:t>
            </a:r>
            <a:r>
              <a:rPr lang="en-US"/>
              <a:t>, discord)</a:t>
            </a:r>
          </a:p>
          <a:p>
            <a:pPr>
              <a:buClr>
                <a:srgbClr val="9E3611"/>
              </a:buClr>
            </a:pPr>
            <a:r>
              <a:rPr lang="en-US"/>
              <a:t>Roblox is available on several systems which are not operated securely</a:t>
            </a:r>
          </a:p>
          <a:p>
            <a:pPr lvl="1">
              <a:buClr>
                <a:srgbClr val="9E3611"/>
              </a:buClr>
            </a:pPr>
            <a:r>
              <a:rPr lang="en-US">
                <a:ea typeface="+mn-lt"/>
                <a:cs typeface="+mn-lt"/>
              </a:rPr>
              <a:t>Legitimate source code, which was serviced by Synapse ™ on the Roblox Android app was able to be edited in 2022. (</a:t>
            </a:r>
            <a:r>
              <a:rPr lang="en-US" err="1">
                <a:ea typeface="+mn-lt"/>
                <a:cs typeface="+mn-lt"/>
              </a:rPr>
              <a:t>Lapienyte</a:t>
            </a:r>
            <a:r>
              <a:rPr lang="en-US">
                <a:ea typeface="+mn-lt"/>
                <a:cs typeface="+mn-lt"/>
              </a:rPr>
              <a:t>, J. 2022)</a:t>
            </a:r>
            <a:endParaRPr lang="en-US"/>
          </a:p>
          <a:p>
            <a:pPr lvl="1">
              <a:buClr>
                <a:srgbClr val="9E3611"/>
              </a:buClr>
            </a:pPr>
            <a:r>
              <a:rPr lang="en-US"/>
              <a:t>Roblox uses several Third-parties to handle security on variable operating requirements across the globe, with Android app being</a:t>
            </a:r>
            <a:r>
              <a:rPr lang="en-US">
                <a:ea typeface="+mn-lt"/>
                <a:cs typeface="+mn-lt"/>
              </a:rPr>
              <a:t> especially weak. Mikalauskas, E. (2022)</a:t>
            </a:r>
          </a:p>
          <a:p>
            <a:pPr lvl="2">
              <a:buClr>
                <a:srgbClr val="9E3611"/>
              </a:buClr>
            </a:pPr>
            <a:r>
              <a:rPr lang="en-US"/>
              <a:t>Roblox used MD5 and SHA1 - weak hashing algorithms for encrypting user data</a:t>
            </a:r>
          </a:p>
          <a:p>
            <a:pPr lvl="2">
              <a:buClr>
                <a:srgbClr val="9E3611"/>
              </a:buClr>
            </a:pPr>
            <a:r>
              <a:rPr lang="en-US"/>
              <a:t>This data was also stored in SQLite databases – susceptible to SQL injection attacks.</a:t>
            </a:r>
          </a:p>
          <a:p>
            <a:pPr lvl="1">
              <a:buClr>
                <a:srgbClr val="9E3611"/>
              </a:buClr>
            </a:pPr>
            <a:r>
              <a:rPr lang="en-US"/>
              <a:t>Roblox Android app uses fixed API key, that makes it more vulnerable for manipulation and querying of data by attackers.</a:t>
            </a:r>
          </a:p>
        </p:txBody>
      </p:sp>
    </p:spTree>
    <p:extLst>
      <p:ext uri="{BB962C8B-B14F-4D97-AF65-F5344CB8AC3E}">
        <p14:creationId xmlns:p14="http://schemas.microsoft.com/office/powerpoint/2010/main" val="29428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p:txBody>
          <a:bodyPr/>
          <a:lstStyle/>
          <a:p>
            <a:r>
              <a:rPr lang="en-US"/>
              <a:t>Feudal Security on the Platform</a:t>
            </a: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a:xfrm>
            <a:off x="6270800" y="2097218"/>
            <a:ext cx="4857448" cy="4074982"/>
          </a:xfrm>
        </p:spPr>
        <p:txBody>
          <a:bodyPr vert="horz" lIns="91440" tIns="45720" rIns="91440" bIns="45720" rtlCol="0" anchor="t">
            <a:normAutofit lnSpcReduction="10000"/>
          </a:bodyPr>
          <a:lstStyle/>
          <a:p>
            <a:r>
              <a:rPr lang="en-US"/>
              <a:t>Many developers are forced to implement their own security features in their games. </a:t>
            </a:r>
          </a:p>
          <a:p>
            <a:pPr>
              <a:buClr>
                <a:srgbClr val="9E3611"/>
              </a:buClr>
            </a:pPr>
            <a:r>
              <a:rPr lang="en-US"/>
              <a:t>Shown left are creator-based moderation of a server, attempting to make up for the gaps that Roblox has </a:t>
            </a:r>
          </a:p>
          <a:p>
            <a:pPr>
              <a:buClr>
                <a:srgbClr val="9E3611"/>
              </a:buClr>
            </a:pPr>
            <a:r>
              <a:rPr lang="en-US"/>
              <a:t>The need for creators to create and secure their own games ups the variability of what appears to be "safe" on the platform. </a:t>
            </a:r>
          </a:p>
          <a:p>
            <a:pPr>
              <a:buClr>
                <a:srgbClr val="9E3611"/>
              </a:buClr>
            </a:pPr>
            <a:r>
              <a:rPr lang="en-US"/>
              <a:t>This may make scammer/hacker attempts more "plausible" to inexperienced users</a:t>
            </a:r>
          </a:p>
        </p:txBody>
      </p:sp>
      <p:pic>
        <p:nvPicPr>
          <p:cNvPr id="4" name="Picture 4" descr="Graphical user interface, website&#10;&#10;Description automatically generated">
            <a:extLst>
              <a:ext uri="{FF2B5EF4-FFF2-40B4-BE49-F238E27FC236}">
                <a16:creationId xmlns:a16="http://schemas.microsoft.com/office/drawing/2014/main" id="{47A1FF1F-C7E1-AE11-4E53-BBF121FE4821}"/>
              </a:ext>
            </a:extLst>
          </p:cNvPr>
          <p:cNvPicPr>
            <a:picLocks noChangeAspect="1"/>
          </p:cNvPicPr>
          <p:nvPr/>
        </p:nvPicPr>
        <p:blipFill>
          <a:blip r:embed="rId2"/>
          <a:stretch>
            <a:fillRect/>
          </a:stretch>
        </p:blipFill>
        <p:spPr>
          <a:xfrm>
            <a:off x="587829" y="1779673"/>
            <a:ext cx="5476723" cy="3794557"/>
          </a:xfrm>
          <a:prstGeom prst="rect">
            <a:avLst/>
          </a:prstGeom>
        </p:spPr>
      </p:pic>
    </p:spTree>
    <p:extLst>
      <p:ext uri="{BB962C8B-B14F-4D97-AF65-F5344CB8AC3E}">
        <p14:creationId xmlns:p14="http://schemas.microsoft.com/office/powerpoint/2010/main" val="144013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website&#10;&#10;Description automatically generated">
            <a:extLst>
              <a:ext uri="{FF2B5EF4-FFF2-40B4-BE49-F238E27FC236}">
                <a16:creationId xmlns:a16="http://schemas.microsoft.com/office/drawing/2014/main" id="{486F0003-DF72-AB4C-F060-4EC20FF4903C}"/>
              </a:ext>
            </a:extLst>
          </p:cNvPr>
          <p:cNvPicPr>
            <a:picLocks noChangeAspect="1"/>
          </p:cNvPicPr>
          <p:nvPr/>
        </p:nvPicPr>
        <p:blipFill rotWithShape="1">
          <a:blip r:embed="rId3"/>
          <a:srcRect t="8537"/>
          <a:stretch/>
        </p:blipFill>
        <p:spPr>
          <a:xfrm>
            <a:off x="20" y="10"/>
            <a:ext cx="12191980" cy="6857989"/>
          </a:xfrm>
          <a:prstGeom prst="rect">
            <a:avLst/>
          </a:prstGeom>
        </p:spPr>
      </p:pic>
      <p:sp>
        <p:nvSpPr>
          <p:cNvPr id="9" name="Rectangle 8">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a:xfrm>
            <a:off x="1335943" y="-47558"/>
            <a:ext cx="10058400" cy="1609344"/>
          </a:xfrm>
        </p:spPr>
        <p:txBody>
          <a:bodyPr anchor="ctr">
            <a:normAutofit/>
          </a:bodyPr>
          <a:lstStyle/>
          <a:p>
            <a:r>
              <a:rPr lang="en-US">
                <a:solidFill>
                  <a:schemeClr val="tx1"/>
                </a:solidFill>
                <a:latin typeface="Rockwell Condensed"/>
              </a:rPr>
              <a:t>Cyber attacks can take many forms</a:t>
            </a: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a:xfrm>
            <a:off x="1069848" y="2121408"/>
            <a:ext cx="10058400" cy="4050792"/>
          </a:xfrm>
        </p:spPr>
        <p:txBody>
          <a:bodyPr vert="horz" lIns="91440" tIns="45720" rIns="91440" bIns="45720" rtlCol="0" anchor="t">
            <a:normAutofit/>
          </a:bodyPr>
          <a:lstStyle/>
          <a:p>
            <a:r>
              <a:rPr lang="en-US">
                <a:solidFill>
                  <a:schemeClr val="bg1"/>
                </a:solidFill>
                <a:highlight>
                  <a:srgbClr val="FFFF00"/>
                </a:highlight>
              </a:rPr>
              <a:t>With continuous content creation, a widespread variety of privacy and security concerns proliferate on the platform: </a:t>
            </a:r>
            <a:endParaRPr lang="en-US">
              <a:solidFill>
                <a:schemeClr val="bg1"/>
              </a:solidFill>
            </a:endParaRPr>
          </a:p>
          <a:p>
            <a:pPr lvl="1">
              <a:spcAft>
                <a:spcPts val="0"/>
              </a:spcAft>
              <a:buClr>
                <a:srgbClr val="9E3611"/>
              </a:buClr>
            </a:pPr>
            <a:r>
              <a:rPr lang="en-US">
                <a:solidFill>
                  <a:schemeClr val="bg1"/>
                </a:solidFill>
                <a:highlight>
                  <a:srgbClr val="FFFF00"/>
                </a:highlight>
              </a:rPr>
              <a:t>Low skill level attacks - seeking items/accounts causing general mischief</a:t>
            </a:r>
            <a:endParaRPr lang="en-US">
              <a:solidFill>
                <a:schemeClr val="bg1"/>
              </a:solidFill>
            </a:endParaRPr>
          </a:p>
          <a:p>
            <a:r>
              <a:rPr lang="en-US">
                <a:solidFill>
                  <a:schemeClr val="bg1"/>
                </a:solidFill>
                <a:highlight>
                  <a:srgbClr val="FFFF00"/>
                </a:highlight>
              </a:rPr>
              <a:t>There are several moderate attacks - seeking personal/financial information or disablement of particular content portions of the platform</a:t>
            </a:r>
          </a:p>
          <a:p>
            <a:r>
              <a:rPr lang="en-US">
                <a:solidFill>
                  <a:schemeClr val="bg1"/>
                </a:solidFill>
                <a:highlight>
                  <a:srgbClr val="FFFF00"/>
                </a:highlight>
              </a:rPr>
              <a:t>There are attacks leveraged at Roblox itself due to it's operational structure and spread across the globe (the differences in administration create weaknesses)</a:t>
            </a:r>
          </a:p>
          <a:p>
            <a:pPr>
              <a:buClr>
                <a:srgbClr val="9E3611"/>
              </a:buClr>
            </a:pPr>
            <a:r>
              <a:rPr lang="en-US">
                <a:solidFill>
                  <a:schemeClr val="bg1"/>
                </a:solidFill>
                <a:highlight>
                  <a:srgbClr val="FFFF00"/>
                </a:highlight>
              </a:rPr>
              <a:t>The most severe attacks go beyond these and directly prey upon person (often a child) behind an account seeking to cause physical harm to the person. </a:t>
            </a:r>
          </a:p>
        </p:txBody>
      </p:sp>
      <p:grpSp>
        <p:nvGrpSpPr>
          <p:cNvPr id="13" name="Group 12">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24989851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p:txBody>
          <a:bodyPr/>
          <a:lstStyle/>
          <a:p>
            <a:r>
              <a:rPr lang="en-US"/>
              <a:t>Enablement of Exploitation	</a:t>
            </a: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a:xfrm>
            <a:off x="1069848" y="2081995"/>
            <a:ext cx="7233745" cy="4090205"/>
          </a:xfrm>
        </p:spPr>
        <p:txBody>
          <a:bodyPr vert="horz" lIns="91440" tIns="45720" rIns="91440" bIns="45720" rtlCol="0" anchor="t">
            <a:normAutofit/>
          </a:bodyPr>
          <a:lstStyle/>
          <a:p>
            <a:r>
              <a:rPr lang="en-US"/>
              <a:t>Ultimately, the warning signs were present in terms of mounting threats and privacy concerns due to scale. In one instance a 10 y/o girl was “hired” by multiple +18 users/developers in 2020. Then in 2021 she was bribed with </a:t>
            </a:r>
            <a:r>
              <a:rPr lang="en-US" err="1"/>
              <a:t>Robux</a:t>
            </a:r>
            <a:r>
              <a:rPr lang="en-US"/>
              <a:t> in game in exchange for explicit content off Roblox (snapchat, discord, etc.). Her abusers manipulated her and ultimately caused severe trauma to the young girl. She attempted her life multiple times and withdrew from school by age 13.  </a:t>
            </a:r>
          </a:p>
          <a:p>
            <a:pPr>
              <a:buClr>
                <a:srgbClr val="9E3611"/>
              </a:buClr>
            </a:pPr>
            <a:r>
              <a:rPr lang="en-US"/>
              <a:t>Roblox was recently named in a lawsuit alongside several other platforms for knowledgably allowing these interactions on their platform.</a:t>
            </a:r>
          </a:p>
        </p:txBody>
      </p:sp>
    </p:spTree>
    <p:extLst>
      <p:ext uri="{BB962C8B-B14F-4D97-AF65-F5344CB8AC3E}">
        <p14:creationId xmlns:p14="http://schemas.microsoft.com/office/powerpoint/2010/main" val="291223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a:xfrm>
            <a:off x="198793" y="89888"/>
            <a:ext cx="10058400" cy="1609344"/>
          </a:xfrm>
        </p:spPr>
        <p:txBody>
          <a:bodyPr/>
          <a:lstStyle/>
          <a:p>
            <a:r>
              <a:rPr lang="en-US"/>
              <a:t>Roblox Business Model</a:t>
            </a:r>
          </a:p>
        </p:txBody>
      </p:sp>
      <p:pic>
        <p:nvPicPr>
          <p:cNvPr id="4" name="Picture 4" descr="Diagram, schematic&#10;&#10;Description automatically generated">
            <a:extLst>
              <a:ext uri="{FF2B5EF4-FFF2-40B4-BE49-F238E27FC236}">
                <a16:creationId xmlns:a16="http://schemas.microsoft.com/office/drawing/2014/main" id="{2FC33431-EC1C-12A9-E259-BEEC030260A2}"/>
              </a:ext>
            </a:extLst>
          </p:cNvPr>
          <p:cNvPicPr>
            <a:picLocks noChangeAspect="1"/>
          </p:cNvPicPr>
          <p:nvPr/>
        </p:nvPicPr>
        <p:blipFill>
          <a:blip r:embed="rId3"/>
          <a:stretch>
            <a:fillRect/>
          </a:stretch>
        </p:blipFill>
        <p:spPr>
          <a:xfrm>
            <a:off x="198793" y="1448379"/>
            <a:ext cx="8210246" cy="4996629"/>
          </a:xfrm>
          <a:prstGeom prst="rect">
            <a:avLst/>
          </a:prstGeom>
        </p:spPr>
      </p:pic>
      <p:sp>
        <p:nvSpPr>
          <p:cNvPr id="5" name="TextBox 1">
            <a:extLst>
              <a:ext uri="{FF2B5EF4-FFF2-40B4-BE49-F238E27FC236}">
                <a16:creationId xmlns:a16="http://schemas.microsoft.com/office/drawing/2014/main" id="{56ADD631-F3CD-E893-0A35-1704F54D2AD5}"/>
              </a:ext>
            </a:extLst>
          </p:cNvPr>
          <p:cNvSpPr txBox="1"/>
          <p:nvPr/>
        </p:nvSpPr>
        <p:spPr>
          <a:xfrm>
            <a:off x="344465" y="6492657"/>
            <a:ext cx="1096379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ea typeface="+mn-lt"/>
                <a:cs typeface="+mn-lt"/>
                <a:hlinkClick r:id="rId4"/>
              </a:rPr>
              <a:t>from Roblox Business Model: Monetizing The Metaverse - FourWeekMBA</a:t>
            </a:r>
            <a:endParaRPr lang="en-US"/>
          </a:p>
        </p:txBody>
      </p:sp>
      <p:sp>
        <p:nvSpPr>
          <p:cNvPr id="7" name="Content Placeholder 6">
            <a:extLst>
              <a:ext uri="{FF2B5EF4-FFF2-40B4-BE49-F238E27FC236}">
                <a16:creationId xmlns:a16="http://schemas.microsoft.com/office/drawing/2014/main" id="{6DFDD51F-9A4A-035E-8B95-782636A6FD54}"/>
              </a:ext>
            </a:extLst>
          </p:cNvPr>
          <p:cNvSpPr>
            <a:spLocks noGrp="1"/>
          </p:cNvSpPr>
          <p:nvPr>
            <p:ph idx="1"/>
          </p:nvPr>
        </p:nvSpPr>
        <p:spPr>
          <a:xfrm>
            <a:off x="8740238" y="1448379"/>
            <a:ext cx="2388009" cy="4723821"/>
          </a:xfrm>
        </p:spPr>
        <p:txBody>
          <a:bodyPr/>
          <a:lstStyle/>
          <a:p>
            <a:r>
              <a:rPr lang="en-US"/>
              <a:t>Roblox’s business model is focused on generating influx of users and content.</a:t>
            </a:r>
          </a:p>
          <a:p>
            <a:pPr marL="0" indent="0">
              <a:buNone/>
            </a:pPr>
            <a:endParaRPr lang="en-US"/>
          </a:p>
          <a:p>
            <a:pPr marL="0" indent="0">
              <a:buNone/>
            </a:pPr>
            <a:endParaRPr lang="en-US"/>
          </a:p>
          <a:p>
            <a:endParaRPr lang="en-US"/>
          </a:p>
        </p:txBody>
      </p:sp>
    </p:spTree>
    <p:extLst>
      <p:ext uri="{BB962C8B-B14F-4D97-AF65-F5344CB8AC3E}">
        <p14:creationId xmlns:p14="http://schemas.microsoft.com/office/powerpoint/2010/main" val="3229288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2" name="Oval 11">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4B7A7BB-F1B1-2A18-BFA4-771B5AFFEAFC}"/>
              </a:ext>
            </a:extLst>
          </p:cNvPr>
          <p:cNvSpPr>
            <a:spLocks noGrp="1"/>
          </p:cNvSpPr>
          <p:nvPr>
            <p:ph type="title"/>
          </p:nvPr>
        </p:nvSpPr>
        <p:spPr>
          <a:xfrm>
            <a:off x="1490145" y="2376862"/>
            <a:ext cx="2640646" cy="2104273"/>
          </a:xfrm>
          <a:noFill/>
        </p:spPr>
        <p:txBody>
          <a:bodyPr vert="horz" lIns="91440" tIns="45720" rIns="91440" bIns="45720" rtlCol="0" anchor="ctr">
            <a:normAutofit/>
          </a:bodyPr>
          <a:lstStyle/>
          <a:p>
            <a:pPr algn="ctr"/>
            <a:r>
              <a:rPr lang="en-US" sz="3000">
                <a:solidFill>
                  <a:srgbClr val="FFFFFF"/>
                </a:solidFill>
              </a:rPr>
              <a:t>Roblox’s Response</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A13A64C2-B39E-AE35-EC10-06A3E5828FB3}"/>
              </a:ext>
            </a:extLst>
          </p:cNvPr>
          <p:cNvSpPr txBox="1">
            <a:spLocks/>
          </p:cNvSpPr>
          <p:nvPr/>
        </p:nvSpPr>
        <p:spPr>
          <a:xfrm>
            <a:off x="6081089" y="725394"/>
            <a:ext cx="5142658" cy="540721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342900"/>
            <a:r>
              <a:rPr lang="en-US"/>
              <a:t>For most incidents, Roblox disclaims out of responsibility citing their Privacy Policy and what content they are responsible for on their app</a:t>
            </a:r>
          </a:p>
          <a:p>
            <a:pPr marL="617220" lvl="1"/>
            <a:r>
              <a:rPr lang="en-US"/>
              <a:t>Roblox cites no responsibility for links found on games in their platform</a:t>
            </a:r>
          </a:p>
          <a:p>
            <a:pPr marL="617220" lvl="1"/>
            <a:endParaRPr lang="en-US"/>
          </a:p>
          <a:p>
            <a:pPr marL="342900"/>
            <a:r>
              <a:rPr lang="en-US"/>
              <a:t>Recently Roblox has filed court actions against some users who violated their ToS, gaining a court order to keep a malicious YouTuber and some followers off the app. </a:t>
            </a:r>
          </a:p>
        </p:txBody>
      </p:sp>
    </p:spTree>
    <p:extLst>
      <p:ext uri="{BB962C8B-B14F-4D97-AF65-F5344CB8AC3E}">
        <p14:creationId xmlns:p14="http://schemas.microsoft.com/office/powerpoint/2010/main" val="231913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p:txBody>
          <a:bodyPr/>
          <a:lstStyle/>
          <a:p>
            <a:r>
              <a:rPr lang="en-US"/>
              <a:t>Roblox Privacy Policy</a:t>
            </a:r>
            <a:endParaRPr lang="en-US">
              <a:latin typeface="Rockwell Condensed"/>
            </a:endParaRP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p:txBody>
          <a:bodyPr vert="horz" lIns="91440" tIns="45720" rIns="91440" bIns="45720" rtlCol="0" anchor="t">
            <a:normAutofit/>
          </a:bodyPr>
          <a:lstStyle/>
          <a:p>
            <a:r>
              <a:rPr lang="en-US" sz="1800">
                <a:effectLst/>
                <a:latin typeface="Rockwell"/>
                <a:ea typeface="Times New Roman" panose="02020603050405020304" pitchFamily="18" charset="0"/>
                <a:cs typeface="Times New Roman"/>
              </a:rPr>
              <a:t>Roblox cites on page 25 of the privacy policy (14.2): </a:t>
            </a:r>
            <a:r>
              <a:rPr lang="en-US" sz="1800">
                <a:latin typeface="Rockwell"/>
                <a:ea typeface="Times New Roman" panose="02020603050405020304" pitchFamily="18" charset="0"/>
                <a:cs typeface="Times New Roman"/>
              </a:rPr>
              <a:t>"</a:t>
            </a:r>
            <a:r>
              <a:rPr lang="en-US" sz="1800">
                <a:effectLst/>
                <a:latin typeface="Rockwell"/>
                <a:ea typeface="Times New Roman" panose="02020603050405020304" pitchFamily="18" charset="0"/>
                <a:cs typeface="Times New Roman"/>
              </a:rPr>
              <a:t>These providers may operate or support certain functions of the Service. Below is an illustrative list of functions for which we may use third party service providers and the names of the providers we may use to perform these functions</a:t>
            </a:r>
            <a:r>
              <a:rPr lang="en-US" sz="1800">
                <a:latin typeface="Rockwell"/>
                <a:ea typeface="Times New Roman" panose="02020603050405020304" pitchFamily="18" charset="0"/>
                <a:cs typeface="Times New Roman"/>
              </a:rPr>
              <a:t>:"</a:t>
            </a:r>
            <a:endParaRPr lang="en-US" sz="1800">
              <a:effectLst/>
              <a:latin typeface="Rockwell"/>
              <a:ea typeface="Times New Roman" panose="02020603050405020304" pitchFamily="18" charset="0"/>
              <a:cs typeface="Times New Roman"/>
            </a:endParaRPr>
          </a:p>
          <a:p>
            <a:endParaRPr lang="en-US" sz="1800">
              <a:effectLst/>
              <a:latin typeface="Rockwell"/>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Account Integrity and Security (e.g.,</a:t>
            </a:r>
            <a:r>
              <a:rPr lang="en-US" sz="1800" err="1">
                <a:effectLst/>
                <a:latin typeface="Rockwell"/>
                <a:ea typeface="Times New Roman" panose="02020603050405020304" pitchFamily="18" charset="0"/>
                <a:cs typeface="Times New Roman"/>
              </a:rPr>
              <a:t>Veriff</a:t>
            </a:r>
            <a:r>
              <a:rPr lang="en-US" sz="1800">
                <a:effectLst/>
                <a:latin typeface="Rockwell"/>
                <a:ea typeface="Times New Roman" panose="02020603050405020304" pitchFamily="18" charset="0"/>
                <a:cs typeface="Times New Roman"/>
              </a:rPr>
              <a:t>, Arkose Labs);</a:t>
            </a:r>
            <a:endParaRPr lang="en-US" sz="1800">
              <a:effectLst/>
              <a:latin typeface="Rockwell"/>
              <a:ea typeface="Calibri" panose="020F0502020204030204" pitchFamily="34" charset="0"/>
              <a:cs typeface="Times New Roman"/>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Analytics services (e.g., Google LLC);</a:t>
            </a:r>
            <a:endParaRPr lang="en-US" sz="1800">
              <a:effectLst/>
              <a:latin typeface="Rockwell"/>
              <a:ea typeface="Calibri" panose="020F0502020204030204" pitchFamily="34" charset="0"/>
              <a:cs typeface="Times New Roman"/>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User Acquisition services (e.g.,</a:t>
            </a:r>
            <a:r>
              <a:rPr lang="en-US" sz="1800" err="1">
                <a:effectLst/>
                <a:latin typeface="Rockwell"/>
                <a:ea typeface="Times New Roman" panose="02020603050405020304" pitchFamily="18" charset="0"/>
                <a:cs typeface="Times New Roman"/>
              </a:rPr>
              <a:t>AppsFlyer</a:t>
            </a:r>
            <a:r>
              <a:rPr lang="en-US" sz="1800">
                <a:effectLst/>
                <a:latin typeface="Rockwell"/>
                <a:ea typeface="Times New Roman" panose="02020603050405020304" pitchFamily="18" charset="0"/>
                <a:cs typeface="Times New Roman"/>
              </a:rPr>
              <a:t>);</a:t>
            </a:r>
            <a:endParaRPr lang="en-US" sz="1800">
              <a:effectLst/>
              <a:latin typeface="Rockwell"/>
              <a:ea typeface="Calibri" panose="020F0502020204030204" pitchFamily="34" charset="0"/>
              <a:cs typeface="Times New Roman"/>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Community filtering and moderation services (e.g., </a:t>
            </a:r>
            <a:r>
              <a:rPr lang="en-US" sz="1800" err="1">
                <a:effectLst/>
                <a:latin typeface="Rockwell"/>
                <a:ea typeface="Times New Roman" panose="02020603050405020304" pitchFamily="18" charset="0"/>
                <a:cs typeface="Times New Roman"/>
              </a:rPr>
              <a:t>CommunitySift</a:t>
            </a:r>
            <a:r>
              <a:rPr lang="en-US" sz="1800">
                <a:effectLst/>
                <a:latin typeface="Rockwell"/>
                <a:ea typeface="Times New Roman" panose="02020603050405020304" pitchFamily="18" charset="0"/>
                <a:cs typeface="Times New Roman"/>
              </a:rPr>
              <a:t>);</a:t>
            </a:r>
            <a:endParaRPr lang="en-US" sz="1800">
              <a:effectLst/>
              <a:latin typeface="Rockwell"/>
              <a:ea typeface="Calibri" panose="020F0502020204030204" pitchFamily="34" charset="0"/>
              <a:cs typeface="Times New Roman"/>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Customer support services (</a:t>
            </a:r>
            <a:r>
              <a:rPr lang="en-US" sz="1800" err="1">
                <a:effectLst/>
                <a:latin typeface="Rockwell"/>
                <a:ea typeface="Times New Roman" panose="02020603050405020304" pitchFamily="18" charset="0"/>
                <a:cs typeface="Times New Roman"/>
              </a:rPr>
              <a:t>e.g.,Zendesk</a:t>
            </a:r>
            <a:r>
              <a:rPr lang="en-US" sz="1800">
                <a:effectLst/>
                <a:latin typeface="Rockwell"/>
                <a:ea typeface="Times New Roman" panose="02020603050405020304" pitchFamily="18" charset="0"/>
                <a:cs typeface="Times New Roman"/>
              </a:rPr>
              <a:t>);</a:t>
            </a:r>
            <a:endParaRPr lang="en-US" sz="1800">
              <a:effectLst/>
              <a:latin typeface="Rockwell"/>
              <a:ea typeface="Calibri" panose="020F0502020204030204" pitchFamily="34" charset="0"/>
              <a:cs typeface="Times New Roman"/>
            </a:endParaRPr>
          </a:p>
          <a:p>
            <a:pPr marL="0" marR="0">
              <a:lnSpc>
                <a:spcPct val="107000"/>
              </a:lnSpc>
              <a:spcBef>
                <a:spcPts val="0"/>
              </a:spcBef>
              <a:spcAft>
                <a:spcPts val="800"/>
              </a:spcAft>
            </a:pPr>
            <a:r>
              <a:rPr lang="en-US" sz="1800">
                <a:effectLst/>
                <a:latin typeface="Rockwell"/>
                <a:ea typeface="Times New Roman" panose="02020603050405020304" pitchFamily="18" charset="0"/>
                <a:cs typeface="Times New Roman"/>
              </a:rPr>
              <a:t>Surveys and promotions (e.g., Reach3);</a:t>
            </a:r>
            <a:endParaRPr lang="en-US" sz="1800">
              <a:effectLst/>
              <a:latin typeface="Rockwell"/>
              <a:ea typeface="Calibri" panose="020F0502020204030204" pitchFamily="34" charset="0"/>
              <a:cs typeface="Times New Roman"/>
            </a:endParaRPr>
          </a:p>
          <a:p>
            <a:endParaRPr lang="en-US"/>
          </a:p>
        </p:txBody>
      </p:sp>
    </p:spTree>
    <p:extLst>
      <p:ext uri="{BB962C8B-B14F-4D97-AF65-F5344CB8AC3E}">
        <p14:creationId xmlns:p14="http://schemas.microsoft.com/office/powerpoint/2010/main" val="391142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a:xfrm>
            <a:off x="7061200" y="1552158"/>
            <a:ext cx="10058400" cy="1609344"/>
          </a:xfrm>
        </p:spPr>
        <p:txBody>
          <a:bodyPr>
            <a:normAutofit/>
          </a:bodyPr>
          <a:lstStyle/>
          <a:p>
            <a:r>
              <a:rPr lang="en-US" sz="3600"/>
              <a:t>(…Yes, </a:t>
            </a:r>
            <a:r>
              <a:rPr lang="en-US" sz="3600" err="1"/>
              <a:t>anD</a:t>
            </a:r>
            <a:r>
              <a:rPr lang="en-US" sz="3600"/>
              <a:t>:)</a:t>
            </a:r>
            <a:endParaRPr lang="en-US" sz="3600">
              <a:latin typeface="Rockwell Condensed"/>
            </a:endParaRP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a:xfrm>
            <a:off x="7924799" y="2817732"/>
            <a:ext cx="3995638" cy="4050792"/>
          </a:xfrm>
        </p:spPr>
        <p:txBody>
          <a:bodyPr vert="horz" lIns="91440" tIns="45720" rIns="91440" bIns="45720" rtlCol="0" anchor="t">
            <a:normAutofit/>
          </a:bodyPr>
          <a:lstStyle/>
          <a:p>
            <a:r>
              <a:rPr lang="en-US"/>
              <a:t>A Content creation and sharing platform </a:t>
            </a:r>
          </a:p>
          <a:p>
            <a:r>
              <a:rPr lang="en-US"/>
              <a:t>A Social networking hub</a:t>
            </a:r>
          </a:p>
          <a:p>
            <a:r>
              <a:rPr lang="en-US"/>
              <a:t>A 200 mil. + user base</a:t>
            </a:r>
          </a:p>
          <a:p>
            <a:r>
              <a:rPr lang="en-US"/>
              <a:t>An education tool</a:t>
            </a:r>
          </a:p>
          <a:p>
            <a:r>
              <a:rPr lang="en-US"/>
              <a:t>A programming environment</a:t>
            </a:r>
          </a:p>
          <a:p>
            <a:r>
              <a:rPr lang="en-US"/>
              <a:t>A public traded company</a:t>
            </a:r>
          </a:p>
          <a:p>
            <a:r>
              <a:rPr lang="en-US"/>
              <a:t>A child’s first time using the internet unsupervised</a:t>
            </a:r>
          </a:p>
          <a:p>
            <a:endParaRPr lang="en-US"/>
          </a:p>
        </p:txBody>
      </p:sp>
      <p:pic>
        <p:nvPicPr>
          <p:cNvPr id="4" name="Picture 3">
            <a:extLst>
              <a:ext uri="{FF2B5EF4-FFF2-40B4-BE49-F238E27FC236}">
                <a16:creationId xmlns:a16="http://schemas.microsoft.com/office/drawing/2014/main" id="{0FF49067-A23A-E962-4F85-AAB205A0A038}"/>
              </a:ext>
            </a:extLst>
          </p:cNvPr>
          <p:cNvPicPr>
            <a:picLocks noChangeAspect="1"/>
          </p:cNvPicPr>
          <p:nvPr/>
        </p:nvPicPr>
        <p:blipFill>
          <a:blip r:embed="rId3"/>
          <a:stretch>
            <a:fillRect/>
          </a:stretch>
        </p:blipFill>
        <p:spPr>
          <a:xfrm>
            <a:off x="506911" y="1789030"/>
            <a:ext cx="5589089" cy="4471271"/>
          </a:xfrm>
          <a:prstGeom prst="rect">
            <a:avLst/>
          </a:prstGeom>
        </p:spPr>
      </p:pic>
      <p:sp>
        <p:nvSpPr>
          <p:cNvPr id="5" name="Title 1">
            <a:extLst>
              <a:ext uri="{FF2B5EF4-FFF2-40B4-BE49-F238E27FC236}">
                <a16:creationId xmlns:a16="http://schemas.microsoft.com/office/drawing/2014/main" id="{C3249E80-C34E-4B35-FF32-37655C90E0C7}"/>
              </a:ext>
            </a:extLst>
          </p:cNvPr>
          <p:cNvSpPr txBox="1">
            <a:spLocks/>
          </p:cNvSpPr>
          <p:nvPr/>
        </p:nvSpPr>
        <p:spPr>
          <a:xfrm>
            <a:off x="348343" y="8897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Roblox’s Message to Parents…</a:t>
            </a:r>
          </a:p>
        </p:txBody>
      </p:sp>
    </p:spTree>
    <p:extLst>
      <p:ext uri="{BB962C8B-B14F-4D97-AF65-F5344CB8AC3E}">
        <p14:creationId xmlns:p14="http://schemas.microsoft.com/office/powerpoint/2010/main" val="1837945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632A8-D178-AB2D-1A96-520D13B2831E}"/>
              </a:ext>
            </a:extLst>
          </p:cNvPr>
          <p:cNvSpPr>
            <a:spLocks noGrp="1"/>
          </p:cNvSpPr>
          <p:nvPr>
            <p:ph type="title"/>
          </p:nvPr>
        </p:nvSpPr>
        <p:spPr>
          <a:xfrm>
            <a:off x="1069848" y="484632"/>
            <a:ext cx="10058400" cy="1609344"/>
          </a:xfrm>
        </p:spPr>
        <p:txBody>
          <a:bodyPr>
            <a:normAutofit/>
          </a:bodyPr>
          <a:lstStyle/>
          <a:p>
            <a:r>
              <a:rPr lang="en-US"/>
              <a:t>Other </a:t>
            </a:r>
            <a:r>
              <a:rPr lang="en-US" err="1"/>
              <a:t>PlatForms</a:t>
            </a:r>
            <a:endParaRPr lang="en-US"/>
          </a:p>
        </p:txBody>
      </p:sp>
      <p:sp>
        <p:nvSpPr>
          <p:cNvPr id="3" name="Content Placeholder 2">
            <a:extLst>
              <a:ext uri="{FF2B5EF4-FFF2-40B4-BE49-F238E27FC236}">
                <a16:creationId xmlns:a16="http://schemas.microsoft.com/office/drawing/2014/main" id="{95A70921-6B6B-8A83-6C98-48A2BCABAB23}"/>
              </a:ext>
            </a:extLst>
          </p:cNvPr>
          <p:cNvSpPr>
            <a:spLocks noGrp="1"/>
          </p:cNvSpPr>
          <p:nvPr>
            <p:ph idx="1"/>
          </p:nvPr>
        </p:nvSpPr>
        <p:spPr>
          <a:xfrm>
            <a:off x="1069848" y="2320412"/>
            <a:ext cx="10058400" cy="3851787"/>
          </a:xfrm>
        </p:spPr>
        <p:txBody>
          <a:bodyPr vert="horz" lIns="91440" tIns="45720" rIns="91440" bIns="45720" rtlCol="0">
            <a:normAutofit/>
          </a:bodyPr>
          <a:lstStyle/>
          <a:p>
            <a:r>
              <a:rPr lang="en-US" sz="1300"/>
              <a:t>Minecraft </a:t>
            </a:r>
          </a:p>
          <a:p>
            <a:pPr lvl="1"/>
            <a:r>
              <a:rPr lang="en-US" sz="1300"/>
              <a:t>Continues to diversify content and create "apps" like Roblox by a team of professional developers and content creators</a:t>
            </a:r>
          </a:p>
          <a:p>
            <a:pPr lvl="1">
              <a:buClr>
                <a:srgbClr val="9E3611"/>
              </a:buClr>
            </a:pPr>
            <a:r>
              <a:rPr lang="en-US" sz="1300"/>
              <a:t>All modifications must pass company's quality standards</a:t>
            </a:r>
          </a:p>
          <a:p>
            <a:pPr lvl="1">
              <a:buClr>
                <a:srgbClr val="9E3611"/>
              </a:buClr>
            </a:pPr>
            <a:r>
              <a:rPr lang="en-US" sz="1300"/>
              <a:t>Upfront cost</a:t>
            </a:r>
          </a:p>
          <a:p>
            <a:pPr lvl="1">
              <a:buClr>
                <a:srgbClr val="9E3611"/>
              </a:buClr>
            </a:pPr>
            <a:endParaRPr lang="en-US" sz="1300"/>
          </a:p>
          <a:p>
            <a:pPr>
              <a:buClr>
                <a:srgbClr val="9E3611"/>
              </a:buClr>
            </a:pPr>
            <a:r>
              <a:rPr lang="en-US" sz="1300"/>
              <a:t>Steam</a:t>
            </a:r>
          </a:p>
          <a:p>
            <a:pPr lvl="1">
              <a:buClr>
                <a:srgbClr val="9E3611"/>
              </a:buClr>
            </a:pPr>
            <a:r>
              <a:rPr lang="en-US" sz="1300"/>
              <a:t>Hosts many games that are created by official developers</a:t>
            </a:r>
          </a:p>
          <a:p>
            <a:pPr lvl="1">
              <a:buClr>
                <a:srgbClr val="9E3611"/>
              </a:buClr>
            </a:pPr>
            <a:r>
              <a:rPr lang="en-US" sz="1300"/>
              <a:t>Storefront to buy games, app to download and organize game and community features</a:t>
            </a:r>
          </a:p>
          <a:p>
            <a:pPr lvl="1">
              <a:buClr>
                <a:srgbClr val="9E3611"/>
              </a:buClr>
            </a:pPr>
            <a:r>
              <a:rPr lang="en-US" sz="1300"/>
              <a:t>There are age restrictions on certain content pages, but can be easily bypassed</a:t>
            </a:r>
          </a:p>
          <a:p>
            <a:pPr lvl="1">
              <a:buClr>
                <a:srgbClr val="9E3611"/>
              </a:buClr>
            </a:pPr>
            <a:endParaRPr lang="en-US" sz="1300"/>
          </a:p>
          <a:p>
            <a:pPr>
              <a:buClr>
                <a:srgbClr val="9E3611"/>
              </a:buClr>
            </a:pPr>
            <a:r>
              <a:rPr lang="en-US" sz="1300"/>
              <a:t>Facebook</a:t>
            </a:r>
          </a:p>
          <a:p>
            <a:pPr lvl="1">
              <a:buClr>
                <a:srgbClr val="9E3611"/>
              </a:buClr>
            </a:pPr>
            <a:r>
              <a:rPr lang="en-US" sz="1300"/>
              <a:t>A social networking website with parental controls over kids</a:t>
            </a:r>
          </a:p>
          <a:p>
            <a:pPr lvl="1">
              <a:buClr>
                <a:srgbClr val="9E3611"/>
              </a:buClr>
            </a:pPr>
            <a:r>
              <a:rPr lang="en-US" sz="1300"/>
              <a:t>2 step verification mandatory for high-risk accounts, and a larger security force </a:t>
            </a:r>
          </a:p>
          <a:p>
            <a:pPr lvl="1">
              <a:buClr>
                <a:srgbClr val="9E3611"/>
              </a:buClr>
            </a:pPr>
            <a:r>
              <a:rPr lang="en-US" sz="1300"/>
              <a:t>Much more public attention</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5768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32A8-D178-AB2D-1A96-520D13B2831E}"/>
              </a:ext>
            </a:extLst>
          </p:cNvPr>
          <p:cNvSpPr>
            <a:spLocks noGrp="1"/>
          </p:cNvSpPr>
          <p:nvPr>
            <p:ph type="title"/>
          </p:nvPr>
        </p:nvSpPr>
        <p:spPr/>
        <p:txBody>
          <a:bodyPr/>
          <a:lstStyle/>
          <a:p>
            <a:r>
              <a:rPr lang="en-US"/>
              <a:t>Security Recommendations</a:t>
            </a:r>
          </a:p>
        </p:txBody>
      </p:sp>
      <p:sp>
        <p:nvSpPr>
          <p:cNvPr id="3" name="Content Placeholder 2">
            <a:extLst>
              <a:ext uri="{FF2B5EF4-FFF2-40B4-BE49-F238E27FC236}">
                <a16:creationId xmlns:a16="http://schemas.microsoft.com/office/drawing/2014/main" id="{95A70921-6B6B-8A83-6C98-48A2BCABAB23}"/>
              </a:ext>
            </a:extLst>
          </p:cNvPr>
          <p:cNvSpPr>
            <a:spLocks noGrp="1"/>
          </p:cNvSpPr>
          <p:nvPr>
            <p:ph idx="1"/>
          </p:nvPr>
        </p:nvSpPr>
        <p:spPr/>
        <p:txBody>
          <a:bodyPr vert="horz" lIns="91440" tIns="45720" rIns="91440" bIns="45720" rtlCol="0" anchor="t">
            <a:normAutofit/>
          </a:bodyPr>
          <a:lstStyle/>
          <a:p>
            <a:pPr>
              <a:buClr>
                <a:srgbClr val="D34817">
                  <a:lumMod val="75000"/>
                </a:srgbClr>
              </a:buClr>
            </a:pPr>
            <a:r>
              <a:rPr lang="en-US"/>
              <a:t>Require 2-factor authentication. This could limit the creation of bots, and secure high-risk profiles.</a:t>
            </a:r>
          </a:p>
          <a:p>
            <a:pPr>
              <a:buClr>
                <a:srgbClr val="9E3611"/>
              </a:buClr>
            </a:pPr>
            <a:r>
              <a:rPr lang="en-US"/>
              <a:t>Roblox should attempt to centralize the resources and practices between their multi-console platform</a:t>
            </a:r>
          </a:p>
          <a:p>
            <a:pPr>
              <a:buClr>
                <a:srgbClr val="9E3611"/>
              </a:buClr>
            </a:pPr>
            <a:r>
              <a:rPr lang="en-US"/>
              <a:t>Separate login for parental controls, with more discrete controls over child interactions.</a:t>
            </a:r>
          </a:p>
          <a:p>
            <a:pPr>
              <a:buClr>
                <a:srgbClr val="9E3611"/>
              </a:buClr>
            </a:pPr>
            <a:r>
              <a:rPr lang="en-US">
                <a:ea typeface="+mn-lt"/>
                <a:cs typeface="+mn-lt"/>
              </a:rPr>
              <a:t>Fully</a:t>
            </a:r>
            <a:r>
              <a:rPr lang="en-US"/>
              <a:t> segment or create a separate site for users under a specific age. </a:t>
            </a:r>
          </a:p>
          <a:p>
            <a:pPr lvl="1">
              <a:buClr>
                <a:srgbClr val="9E3611"/>
              </a:buClr>
            </a:pPr>
            <a:r>
              <a:rPr lang="en-US"/>
              <a:t>If content and security filters cannot be appropriately implemented, you can't place trust in the user on this application.</a:t>
            </a:r>
          </a:p>
        </p:txBody>
      </p:sp>
    </p:spTree>
    <p:extLst>
      <p:ext uri="{BB962C8B-B14F-4D97-AF65-F5344CB8AC3E}">
        <p14:creationId xmlns:p14="http://schemas.microsoft.com/office/powerpoint/2010/main" val="2572150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9" name="Oval 4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1" name="Rectangle 5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E415F-8717-AB48-ACE9-C1139D181385}"/>
              </a:ext>
            </a:extLst>
          </p:cNvPr>
          <p:cNvSpPr txBox="1">
            <a:spLocks/>
          </p:cNvSpPr>
          <p:nvPr/>
        </p:nvSpPr>
        <p:spPr>
          <a:xfrm>
            <a:off x="5962545" y="705091"/>
            <a:ext cx="6096778" cy="20215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spcAft>
                <a:spcPts val="600"/>
              </a:spcAft>
            </a:pPr>
            <a:r>
              <a:rPr lang="en-US">
                <a:solidFill>
                  <a:schemeClr val="tx1"/>
                </a:solidFill>
              </a:rPr>
              <a:t>Summary/Conclusions</a:t>
            </a:r>
          </a:p>
        </p:txBody>
      </p:sp>
      <p:sp>
        <p:nvSpPr>
          <p:cNvPr id="53" name="Freeform: Shape 5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picture containing text&#10;&#10;Description automatically generated">
            <a:extLst>
              <a:ext uri="{FF2B5EF4-FFF2-40B4-BE49-F238E27FC236}">
                <a16:creationId xmlns:a16="http://schemas.microsoft.com/office/drawing/2014/main" id="{4446713D-2179-EFDB-ED26-C5E2A005E997}"/>
              </a:ext>
            </a:extLst>
          </p:cNvPr>
          <p:cNvPicPr>
            <a:picLocks noChangeAspect="1"/>
          </p:cNvPicPr>
          <p:nvPr/>
        </p:nvPicPr>
        <p:blipFill rotWithShape="1">
          <a:blip r:embed="rId5"/>
          <a:srcRect l="7407" r="3711" b="3"/>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TextBox 2">
            <a:extLst>
              <a:ext uri="{FF2B5EF4-FFF2-40B4-BE49-F238E27FC236}">
                <a16:creationId xmlns:a16="http://schemas.microsoft.com/office/drawing/2014/main" id="{4A41FE88-6733-873C-0D16-51E55A425B7E}"/>
              </a:ext>
            </a:extLst>
          </p:cNvPr>
          <p:cNvSpPr txBox="1"/>
          <p:nvPr/>
        </p:nvSpPr>
        <p:spPr>
          <a:xfrm>
            <a:off x="6550924" y="2107571"/>
            <a:ext cx="4920019" cy="40646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a:t>While Roblox has some safeguards in place, it is ultimately not safe for all users when it comes to security and privacy. Parents must be fully involved and vigilant to ensure that their children are acting as responsible, safe digital citizens. </a:t>
            </a:r>
          </a:p>
          <a:p>
            <a:pPr indent="-182880" defTabSz="914400">
              <a:lnSpc>
                <a:spcPct val="90000"/>
              </a:lnSpc>
              <a:spcAft>
                <a:spcPts val="600"/>
              </a:spcAft>
              <a:buClr>
                <a:schemeClr val="accent1">
                  <a:lumMod val="75000"/>
                </a:schemeClr>
              </a:buClr>
              <a:buSzPct val="85000"/>
              <a:buFont typeface="Wingdings" pitchFamily="2" charset="2"/>
              <a:buChar char="§"/>
            </a:pPr>
            <a:endParaRPr lang="en-US"/>
          </a:p>
          <a:p>
            <a:pPr indent="-182880" defTabSz="914400">
              <a:lnSpc>
                <a:spcPct val="90000"/>
              </a:lnSpc>
              <a:spcAft>
                <a:spcPts val="600"/>
              </a:spcAft>
              <a:buClr>
                <a:schemeClr val="accent1">
                  <a:lumMod val="75000"/>
                </a:schemeClr>
              </a:buClr>
              <a:buSzPct val="85000"/>
              <a:buFont typeface="Wingdings" pitchFamily="2" charset="2"/>
              <a:buChar char="§"/>
            </a:pPr>
            <a:r>
              <a:rPr lang="en-US"/>
              <a:t>Roblox Corporation cannot continue in good faith with the current security and privacy settings. Games need to be vetted, content needs to be reviewed, and strict two-step verification processes need to be in place. This would ensure the all users, and especially the youngest users, may enjoy Roblox as a safe form of entertainment. </a:t>
            </a:r>
          </a:p>
          <a:p>
            <a:pPr indent="-182880" defTabSz="914400">
              <a:lnSpc>
                <a:spcPct val="90000"/>
              </a:lnSpc>
              <a:spcAft>
                <a:spcPts val="600"/>
              </a:spcAft>
              <a:buClr>
                <a:schemeClr val="accent1">
                  <a:lumMod val="75000"/>
                </a:schemeClr>
              </a:buClr>
              <a:buSzPct val="85000"/>
              <a:buFont typeface="Wingdings" pitchFamily="2" charset="2"/>
              <a:buChar char="§"/>
            </a:pPr>
            <a:endParaRPr lang="en-US" sz="1500"/>
          </a:p>
          <a:p>
            <a:pPr indent="-182880" defTabSz="914400">
              <a:lnSpc>
                <a:spcPct val="90000"/>
              </a:lnSpc>
              <a:spcAft>
                <a:spcPts val="600"/>
              </a:spcAft>
              <a:buClr>
                <a:schemeClr val="accent1">
                  <a:lumMod val="75000"/>
                </a:schemeClr>
              </a:buClr>
              <a:buSzPct val="85000"/>
              <a:buFont typeface="Wingdings" pitchFamily="2" charset="2"/>
              <a:buChar char="§"/>
            </a:pPr>
            <a:endParaRPr lang="en-US" sz="1500"/>
          </a:p>
        </p:txBody>
      </p:sp>
    </p:spTree>
    <p:extLst>
      <p:ext uri="{BB962C8B-B14F-4D97-AF65-F5344CB8AC3E}">
        <p14:creationId xmlns:p14="http://schemas.microsoft.com/office/powerpoint/2010/main" val="161106748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A894-D258-4F30-B22A-B7CEB6638805}"/>
              </a:ext>
            </a:extLst>
          </p:cNvPr>
          <p:cNvSpPr>
            <a:spLocks noGrp="1"/>
          </p:cNvSpPr>
          <p:nvPr>
            <p:ph type="title"/>
          </p:nvPr>
        </p:nvSpPr>
        <p:spPr>
          <a:xfrm>
            <a:off x="194854" y="141514"/>
            <a:ext cx="3200400" cy="499110"/>
          </a:xfrm>
        </p:spPr>
        <p:txBody>
          <a:bodyPr>
            <a:normAutofit fontScale="90000"/>
          </a:bodyPr>
          <a:lstStyle/>
          <a:p>
            <a:r>
              <a:rPr lang="en-US"/>
              <a:t>References</a:t>
            </a:r>
          </a:p>
        </p:txBody>
      </p:sp>
      <p:sp>
        <p:nvSpPr>
          <p:cNvPr id="4" name="Text Placeholder 3">
            <a:extLst>
              <a:ext uri="{FF2B5EF4-FFF2-40B4-BE49-F238E27FC236}">
                <a16:creationId xmlns:a16="http://schemas.microsoft.com/office/drawing/2014/main" id="{7DE55655-41E2-B840-8097-6AAEBDEA0F72}"/>
              </a:ext>
            </a:extLst>
          </p:cNvPr>
          <p:cNvSpPr>
            <a:spLocks noGrp="1"/>
          </p:cNvSpPr>
          <p:nvPr>
            <p:ph type="body" sz="half" idx="2"/>
          </p:nvPr>
        </p:nvSpPr>
        <p:spPr>
          <a:xfrm>
            <a:off x="235676" y="640624"/>
            <a:ext cx="7894864" cy="6149340"/>
          </a:xfrm>
        </p:spPr>
        <p:txBody>
          <a:bodyPr vert="horz" lIns="91440" tIns="45720" rIns="91440" bIns="45720" rtlCol="0" anchor="t">
            <a:normAutofit/>
          </a:bodyPr>
          <a:lstStyle/>
          <a:p>
            <a:r>
              <a:rPr lang="en-US" sz="1000" err="1">
                <a:ea typeface="+mn-lt"/>
                <a:cs typeface="+mn-lt"/>
              </a:rPr>
              <a:t>Lapienytė</a:t>
            </a:r>
            <a:r>
              <a:rPr lang="en-US" sz="1000">
                <a:ea typeface="+mn-lt"/>
                <a:cs typeface="+mn-lt"/>
              </a:rPr>
              <a:t>, J. (2022, May 12). </a:t>
            </a:r>
            <a:r>
              <a:rPr lang="en-US" sz="1000" i="1">
                <a:ea typeface="+mn-lt"/>
                <a:cs typeface="+mn-lt"/>
              </a:rPr>
              <a:t>Hackers exploit Roblox’s scripting engine to install trojan</a:t>
            </a:r>
            <a:r>
              <a:rPr lang="en-US" sz="1000">
                <a:ea typeface="+mn-lt"/>
                <a:cs typeface="+mn-lt"/>
              </a:rPr>
              <a:t>. Retrieved November 10, 2022, from </a:t>
            </a:r>
            <a:r>
              <a:rPr lang="en-US" sz="1000" u="sng">
                <a:ea typeface="+mn-lt"/>
                <a:cs typeface="+mn-lt"/>
                <a:hlinkClick r:id="rId2"/>
              </a:rPr>
              <a:t>https://cybernews.com/news/hackers-exploit-robloxs-scripting-engine-to-install-trojan/</a:t>
            </a:r>
            <a:endParaRPr lang="en-US" sz="1000">
              <a:ea typeface="+mn-lt"/>
              <a:cs typeface="+mn-lt"/>
            </a:endParaRPr>
          </a:p>
          <a:p>
            <a:r>
              <a:rPr lang="en-US" sz="1000">
                <a:ea typeface="+mn-lt"/>
                <a:cs typeface="+mn-lt"/>
              </a:rPr>
              <a:t>Mikalauskas, E. (2022, May 13). </a:t>
            </a:r>
            <a:r>
              <a:rPr lang="en-US" sz="1000" i="1">
                <a:ea typeface="+mn-lt"/>
                <a:cs typeface="+mn-lt"/>
              </a:rPr>
              <a:t>Is Roblox Secure? static analysis reveals subpar security practices on ...</a:t>
            </a:r>
            <a:r>
              <a:rPr lang="en-US" sz="1000">
                <a:ea typeface="+mn-lt"/>
                <a:cs typeface="+mn-lt"/>
              </a:rPr>
              <a:t> Retrieved November 10, 2022, from </a:t>
            </a:r>
            <a:r>
              <a:rPr lang="en-US" sz="1000" u="sng">
                <a:ea typeface="+mn-lt"/>
                <a:cs typeface="+mn-lt"/>
                <a:hlinkClick r:id="rId3"/>
              </a:rPr>
              <a:t>https://cybernews.com/security/is-roblox-secure-static-analysis-reveals-subpar-security-practices-on-roblox-android-app/</a:t>
            </a:r>
            <a:endParaRPr lang="en-US" sz="1000">
              <a:ea typeface="+mn-lt"/>
              <a:cs typeface="+mn-lt"/>
            </a:endParaRPr>
          </a:p>
          <a:p>
            <a:r>
              <a:rPr lang="en-US" sz="1000">
                <a:ea typeface="+mn-lt"/>
                <a:cs typeface="+mn-lt"/>
              </a:rPr>
              <a:t>ROBLOX™. (2022, Oct. 10). </a:t>
            </a:r>
            <a:r>
              <a:rPr lang="en-US" sz="1000" i="1">
                <a:ea typeface="+mn-lt"/>
                <a:cs typeface="+mn-lt"/>
              </a:rPr>
              <a:t>Roblox privacy and Cookie Policy – </a:t>
            </a:r>
            <a:r>
              <a:rPr lang="en-US" sz="1000" i="1" err="1">
                <a:ea typeface="+mn-lt"/>
                <a:cs typeface="+mn-lt"/>
              </a:rPr>
              <a:t>roblox</a:t>
            </a:r>
            <a:r>
              <a:rPr lang="en-US" sz="1000" i="1">
                <a:ea typeface="+mn-lt"/>
                <a:cs typeface="+mn-lt"/>
              </a:rPr>
              <a:t> support</a:t>
            </a:r>
            <a:r>
              <a:rPr lang="en-US" sz="1000">
                <a:ea typeface="+mn-lt"/>
                <a:cs typeface="+mn-lt"/>
              </a:rPr>
              <a:t>. Retrieved November 10, 2022, from </a:t>
            </a:r>
            <a:r>
              <a:rPr lang="en-US" sz="1000" u="sng">
                <a:ea typeface="+mn-lt"/>
                <a:cs typeface="+mn-lt"/>
                <a:hlinkClick r:id="rId4"/>
              </a:rPr>
              <a:t>https://en.help.roblox.com/hc/en-us/articles/115004630823-Roblox-Privacy-and-Cookie-Policy-</a:t>
            </a:r>
            <a:endParaRPr lang="en-US" sz="1000">
              <a:ea typeface="+mn-lt"/>
              <a:cs typeface="+mn-lt"/>
            </a:endParaRPr>
          </a:p>
          <a:p>
            <a:r>
              <a:rPr lang="en-US" sz="1000">
                <a:ea typeface="+mn-lt"/>
                <a:cs typeface="+mn-lt"/>
              </a:rPr>
              <a:t>Wikipedia. (n.d.). Roblox , From Wikipedia the Free Encyclopedia. Retrieved November 25, 2022, from </a:t>
            </a:r>
            <a:r>
              <a:rPr lang="en-US" sz="1000" u="sng">
                <a:ea typeface="+mn-lt"/>
                <a:cs typeface="+mn-lt"/>
                <a:hlinkClick r:id="rId5"/>
              </a:rPr>
              <a:t>https://en.wikipedia.org/wiki/Roblox#:~:text=The%20beta%20version%20of%20Roblox%20was%20created%20by,it%20officially%20launched%20on%20September%201%2C%202006.%20</a:t>
            </a:r>
            <a:endParaRPr lang="en-US" sz="1000">
              <a:ea typeface="+mn-lt"/>
              <a:cs typeface="+mn-lt"/>
            </a:endParaRPr>
          </a:p>
          <a:p>
            <a:r>
              <a:rPr lang="en-US" sz="1000">
                <a:ea typeface="+mn-lt"/>
                <a:cs typeface="+mn-lt"/>
              </a:rPr>
              <a:t>Roblox Fandom. (n.d.). </a:t>
            </a:r>
            <a:r>
              <a:rPr lang="en-US" sz="1000" i="1">
                <a:ea typeface="+mn-lt"/>
                <a:cs typeface="+mn-lt"/>
              </a:rPr>
              <a:t>Timeline of Roblox history</a:t>
            </a:r>
            <a:r>
              <a:rPr lang="en-US" sz="1000">
                <a:ea typeface="+mn-lt"/>
                <a:cs typeface="+mn-lt"/>
              </a:rPr>
              <a:t>. Roblox Wiki. Retrieved November 25, 2022, from </a:t>
            </a:r>
            <a:r>
              <a:rPr lang="en-US" sz="1000" u="sng">
                <a:ea typeface="+mn-lt"/>
                <a:cs typeface="+mn-lt"/>
                <a:hlinkClick r:id="rId6"/>
              </a:rPr>
              <a:t>https://roblox.fandom.com/wiki/Timeline_of_Roblox_history</a:t>
            </a:r>
            <a:endParaRPr lang="en-US" sz="1000">
              <a:ea typeface="+mn-lt"/>
              <a:cs typeface="+mn-lt"/>
            </a:endParaRPr>
          </a:p>
          <a:p>
            <a:r>
              <a:rPr lang="en-US" sz="1000" i="1">
                <a:ea typeface="+mn-lt"/>
                <a:cs typeface="+mn-lt"/>
              </a:rPr>
              <a:t>Exploit Roblox fandom wiki</a:t>
            </a:r>
            <a:r>
              <a:rPr lang="en-US" sz="1000">
                <a:ea typeface="+mn-lt"/>
                <a:cs typeface="+mn-lt"/>
              </a:rPr>
              <a:t>. Roblox Wiki. (n.d.). Retrieved December 4, 2022, from </a:t>
            </a:r>
            <a:r>
              <a:rPr lang="en-US" sz="1000">
                <a:ea typeface="+mn-lt"/>
                <a:cs typeface="+mn-lt"/>
                <a:hlinkClick r:id="rId7"/>
              </a:rPr>
              <a:t>https://roblox.fandom.com/wiki/Exploit</a:t>
            </a:r>
            <a:r>
              <a:rPr lang="en-US" sz="1000">
                <a:ea typeface="+mn-lt"/>
                <a:cs typeface="+mn-lt"/>
              </a:rPr>
              <a:t> </a:t>
            </a:r>
          </a:p>
          <a:p>
            <a:r>
              <a:rPr lang="en-US" sz="1000">
                <a:ea typeface="+mn-lt"/>
                <a:cs typeface="+mn-lt"/>
              </a:rPr>
              <a:t>BBC. (2020, June 30). </a:t>
            </a:r>
            <a:r>
              <a:rPr lang="en-US" sz="1000" i="1">
                <a:ea typeface="+mn-lt"/>
                <a:cs typeface="+mn-lt"/>
              </a:rPr>
              <a:t>Roblox accounts hacked to support Donald Trump</a:t>
            </a:r>
            <a:r>
              <a:rPr lang="en-US" sz="1000">
                <a:ea typeface="+mn-lt"/>
                <a:cs typeface="+mn-lt"/>
              </a:rPr>
              <a:t>. BBC News. Retrieved December 4, 2022, from </a:t>
            </a:r>
            <a:r>
              <a:rPr lang="en-US" sz="1000">
                <a:ea typeface="+mn-lt"/>
                <a:cs typeface="+mn-lt"/>
                <a:hlinkClick r:id="rId8"/>
              </a:rPr>
              <a:t>https://www.bbc.com/news/technology-53236050</a:t>
            </a:r>
            <a:r>
              <a:rPr lang="en-US" sz="1000">
                <a:ea typeface="+mn-lt"/>
                <a:cs typeface="+mn-lt"/>
              </a:rPr>
              <a:t> </a:t>
            </a:r>
            <a:endParaRPr lang="en-US" sz="1000"/>
          </a:p>
          <a:p>
            <a:r>
              <a:rPr lang="en-US" sz="1000">
                <a:ea typeface="+mn-lt"/>
                <a:cs typeface="+mn-lt"/>
              </a:rPr>
              <a:t>Coby, A. S. (2018, July 4). </a:t>
            </a:r>
            <a:r>
              <a:rPr lang="en-US" sz="1000" i="1">
                <a:ea typeface="+mn-lt"/>
                <a:cs typeface="+mn-lt"/>
              </a:rPr>
              <a:t>Mum outraged as daughter, 7, is 'raped' in online kids' game</a:t>
            </a:r>
            <a:r>
              <a:rPr lang="en-US" sz="1000">
                <a:ea typeface="+mn-lt"/>
                <a:cs typeface="+mn-lt"/>
              </a:rPr>
              <a:t>. The Sun. Retrieved December 4, 2022, from </a:t>
            </a:r>
            <a:r>
              <a:rPr lang="en-US" sz="1000">
                <a:ea typeface="+mn-lt"/>
                <a:cs typeface="+mn-lt"/>
                <a:hlinkClick r:id="rId9"/>
              </a:rPr>
              <a:t>https://www.thesun.co.uk/tech/6692872/roblox-avatar-gang-raped-video-game/</a:t>
            </a:r>
            <a:r>
              <a:rPr lang="en-US" sz="1000">
                <a:ea typeface="+mn-lt"/>
                <a:cs typeface="+mn-lt"/>
              </a:rPr>
              <a:t> </a:t>
            </a:r>
            <a:endParaRPr lang="en-US" sz="1000"/>
          </a:p>
          <a:p>
            <a:r>
              <a:rPr lang="en-US" sz="1000">
                <a:ea typeface="+mn-lt"/>
                <a:cs typeface="+mn-lt"/>
              </a:rPr>
              <a:t>Belanger , A. (2022, October 6). </a:t>
            </a:r>
            <a:r>
              <a:rPr lang="en-US" sz="1000" i="1">
                <a:ea typeface="+mn-lt"/>
                <a:cs typeface="+mn-lt"/>
              </a:rPr>
              <a:t>Roblox sued for allegedly enabling young girl's sexual, Financial Exploitation</a:t>
            </a:r>
            <a:r>
              <a:rPr lang="en-US" sz="1000">
                <a:ea typeface="+mn-lt"/>
                <a:cs typeface="+mn-lt"/>
              </a:rPr>
              <a:t>. Ars Technica. Retrieved December 4, 2022, from </a:t>
            </a:r>
            <a:r>
              <a:rPr lang="en-US" sz="1000">
                <a:ea typeface="+mn-lt"/>
                <a:cs typeface="+mn-lt"/>
                <a:hlinkClick r:id="rId10"/>
              </a:rPr>
              <a:t>https://arstechnica.com/tech-policy/2022/10/roblox-sued-for-allegedly-enabling-young-girls-sexual-financial-exploitation/</a:t>
            </a:r>
            <a:r>
              <a:rPr lang="en-US" sz="1000">
                <a:ea typeface="+mn-lt"/>
                <a:cs typeface="+mn-lt"/>
              </a:rPr>
              <a:t> </a:t>
            </a:r>
            <a:endParaRPr lang="en-US" sz="1000"/>
          </a:p>
          <a:p>
            <a:r>
              <a:rPr lang="en-US" sz="1000">
                <a:ea typeface="+mn-lt"/>
                <a:cs typeface="+mn-lt"/>
              </a:rPr>
              <a:t>Carpenter, N. (2022, January 21). </a:t>
            </a:r>
            <a:r>
              <a:rPr lang="en-US" sz="1000" i="1">
                <a:ea typeface="+mn-lt"/>
                <a:cs typeface="+mn-lt"/>
              </a:rPr>
              <a:t>Court orders youtuber to stay off Roblox</a:t>
            </a:r>
            <a:r>
              <a:rPr lang="en-US" sz="1000">
                <a:ea typeface="+mn-lt"/>
                <a:cs typeface="+mn-lt"/>
              </a:rPr>
              <a:t>. Polygon. Retrieved December 4, 2022, from </a:t>
            </a:r>
            <a:r>
              <a:rPr lang="en-US" sz="1000">
                <a:ea typeface="+mn-lt"/>
                <a:cs typeface="+mn-lt"/>
                <a:hlinkClick r:id="rId11"/>
              </a:rPr>
              <a:t>https://www.polygon.com/22894120/roblox-ruben-sim-lawsuit-banned</a:t>
            </a:r>
            <a:r>
              <a:rPr lang="en-US" sz="1000">
                <a:ea typeface="+mn-lt"/>
                <a:cs typeface="+mn-lt"/>
              </a:rPr>
              <a:t> </a:t>
            </a:r>
            <a:endParaRPr lang="en-US"/>
          </a:p>
          <a:p>
            <a:endParaRPr lang="en-US" sz="1000">
              <a:ea typeface="+mn-lt"/>
              <a:cs typeface="+mn-lt"/>
            </a:endParaRPr>
          </a:p>
          <a:p>
            <a:endParaRPr lang="en-US" sz="1000"/>
          </a:p>
        </p:txBody>
      </p:sp>
    </p:spTree>
    <p:extLst>
      <p:ext uri="{BB962C8B-B14F-4D97-AF65-F5344CB8AC3E}">
        <p14:creationId xmlns:p14="http://schemas.microsoft.com/office/powerpoint/2010/main" val="400097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1A3B-CA26-1E8D-FCBB-09D56BD9BA0E}"/>
              </a:ext>
            </a:extLst>
          </p:cNvPr>
          <p:cNvSpPr>
            <a:spLocks noGrp="1"/>
          </p:cNvSpPr>
          <p:nvPr>
            <p:ph type="title"/>
          </p:nvPr>
        </p:nvSpPr>
        <p:spPr>
          <a:xfrm>
            <a:off x="8339766" y="1379244"/>
            <a:ext cx="3761116" cy="984653"/>
          </a:xfrm>
        </p:spPr>
        <p:txBody>
          <a:bodyPr>
            <a:normAutofit/>
          </a:bodyPr>
          <a:lstStyle/>
          <a:p>
            <a:pPr algn="ctr"/>
            <a:r>
              <a:rPr lang="en-US" b="0">
                <a:ea typeface="+mj-lt"/>
                <a:cs typeface="+mj-lt"/>
              </a:rPr>
              <a:t>Roblox's Experience Guidelines</a:t>
            </a:r>
            <a:endParaRPr lang="en-US"/>
          </a:p>
        </p:txBody>
      </p:sp>
      <p:graphicFrame>
        <p:nvGraphicFramePr>
          <p:cNvPr id="8" name="Diagram 8">
            <a:extLst>
              <a:ext uri="{FF2B5EF4-FFF2-40B4-BE49-F238E27FC236}">
                <a16:creationId xmlns:a16="http://schemas.microsoft.com/office/drawing/2014/main" id="{3073598A-E33D-92A2-D604-F8817BE5CC7C}"/>
              </a:ext>
            </a:extLst>
          </p:cNvPr>
          <p:cNvGraphicFramePr>
            <a:graphicFrameLocks noGrp="1"/>
          </p:cNvGraphicFramePr>
          <p:nvPr>
            <p:ph idx="1"/>
            <p:extLst>
              <p:ext uri="{D42A27DB-BD31-4B8C-83A1-F6EECF244321}">
                <p14:modId xmlns:p14="http://schemas.microsoft.com/office/powerpoint/2010/main" val="1808453670"/>
              </p:ext>
            </p:extLst>
          </p:nvPr>
        </p:nvGraphicFramePr>
        <p:xfrm>
          <a:off x="8343006" y="2533466"/>
          <a:ext cx="3834549" cy="2343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89" name="TextBox 1088">
            <a:extLst>
              <a:ext uri="{FF2B5EF4-FFF2-40B4-BE49-F238E27FC236}">
                <a16:creationId xmlns:a16="http://schemas.microsoft.com/office/drawing/2014/main" id="{AA296E20-A876-DA39-B7D1-D1979E1F24A3}"/>
              </a:ext>
            </a:extLst>
          </p:cNvPr>
          <p:cNvSpPr txBox="1"/>
          <p:nvPr/>
        </p:nvSpPr>
        <p:spPr>
          <a:xfrm>
            <a:off x="956094" y="465151"/>
            <a:ext cx="65890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IS ROBLOX SAFE FOR KIDS?</a:t>
            </a:r>
          </a:p>
        </p:txBody>
      </p:sp>
      <p:sp>
        <p:nvSpPr>
          <p:cNvPr id="1090" name="Content Placeholder 2">
            <a:extLst>
              <a:ext uri="{FF2B5EF4-FFF2-40B4-BE49-F238E27FC236}">
                <a16:creationId xmlns:a16="http://schemas.microsoft.com/office/drawing/2014/main" id="{975FBD08-5A72-D8D3-F47F-3D091BBB8DDA}"/>
              </a:ext>
            </a:extLst>
          </p:cNvPr>
          <p:cNvSpPr>
            <a:spLocks noGrp="1"/>
          </p:cNvSpPr>
          <p:nvPr/>
        </p:nvSpPr>
        <p:spPr>
          <a:xfrm>
            <a:off x="415503" y="1287210"/>
            <a:ext cx="3845601" cy="4824851"/>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Everyone Ages 10+ Rating</a:t>
            </a:r>
          </a:p>
          <a:p>
            <a:pPr>
              <a:buClr>
                <a:srgbClr val="9E3611"/>
              </a:buClr>
            </a:pPr>
            <a:r>
              <a:rPr lang="en-US"/>
              <a:t>Terms and Agreements require parental consent for users under 18</a:t>
            </a:r>
          </a:p>
          <a:p>
            <a:pPr>
              <a:buClr>
                <a:srgbClr val="9E3611"/>
              </a:buClr>
            </a:pPr>
            <a:r>
              <a:rPr lang="en-US"/>
              <a:t>Users under age 13 are denoted on usernames</a:t>
            </a:r>
          </a:p>
          <a:p>
            <a:pPr>
              <a:buClr>
                <a:srgbClr val="9E3611"/>
              </a:buClr>
            </a:pPr>
            <a:r>
              <a:rPr lang="en-US"/>
              <a:t>Underage users may see inappropriate content despite enabled parental controls</a:t>
            </a:r>
          </a:p>
          <a:p>
            <a:pPr>
              <a:buClr>
                <a:srgbClr val="9E3611"/>
              </a:buClr>
            </a:pPr>
            <a:r>
              <a:rPr lang="en-US"/>
              <a:t>Parents may review a history log of their child's activity</a:t>
            </a:r>
          </a:p>
          <a:p>
            <a:pPr>
              <a:buClr>
                <a:srgbClr val="9E3611"/>
              </a:buClr>
            </a:pPr>
            <a:r>
              <a:rPr lang="en-US"/>
              <a:t>Parents and users may block members</a:t>
            </a:r>
          </a:p>
        </p:txBody>
      </p:sp>
      <p:sp>
        <p:nvSpPr>
          <p:cNvPr id="1091" name="Content Placeholder 3">
            <a:extLst>
              <a:ext uri="{FF2B5EF4-FFF2-40B4-BE49-F238E27FC236}">
                <a16:creationId xmlns:a16="http://schemas.microsoft.com/office/drawing/2014/main" id="{1BA81244-E8AC-228A-F8C6-24C4BE6B4D2B}"/>
              </a:ext>
            </a:extLst>
          </p:cNvPr>
          <p:cNvSpPr>
            <a:spLocks noGrp="1"/>
          </p:cNvSpPr>
          <p:nvPr/>
        </p:nvSpPr>
        <p:spPr>
          <a:xfrm>
            <a:off x="4291956" y="1293170"/>
            <a:ext cx="3844198" cy="3977640"/>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Chat phrases are moderated for young users</a:t>
            </a:r>
          </a:p>
          <a:p>
            <a:pPr>
              <a:buClr>
                <a:srgbClr val="9E3611"/>
              </a:buClr>
            </a:pPr>
            <a:r>
              <a:rPr lang="en-US"/>
              <a:t>Users who are not friends with young users cannot talk to them</a:t>
            </a:r>
          </a:p>
          <a:p>
            <a:pPr>
              <a:buClr>
                <a:srgbClr val="9E3611"/>
              </a:buClr>
            </a:pPr>
            <a:r>
              <a:rPr lang="en-US"/>
              <a:t>All users are searchable</a:t>
            </a:r>
          </a:p>
          <a:p>
            <a:pPr>
              <a:buClr>
                <a:srgbClr val="9E3611"/>
              </a:buClr>
            </a:pPr>
            <a:r>
              <a:rPr lang="en-US"/>
              <a:t>Friended users will show detailed activity</a:t>
            </a:r>
          </a:p>
          <a:p>
            <a:pPr>
              <a:buClr>
                <a:srgbClr val="9E3611"/>
              </a:buClr>
            </a:pPr>
            <a:r>
              <a:rPr lang="en-US"/>
              <a:t>Unfriended users will show undetailed activity</a:t>
            </a:r>
          </a:p>
        </p:txBody>
      </p:sp>
    </p:spTree>
    <p:extLst>
      <p:ext uri="{BB962C8B-B14F-4D97-AF65-F5344CB8AC3E}">
        <p14:creationId xmlns:p14="http://schemas.microsoft.com/office/powerpoint/2010/main" val="297998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p:txBody>
          <a:bodyPr/>
          <a:lstStyle/>
          <a:p>
            <a:r>
              <a:rPr lang="en-US"/>
              <a:t>"content" is Made by USERS</a:t>
            </a:r>
          </a:p>
        </p:txBody>
      </p:sp>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p:txBody>
          <a:bodyPr vert="horz" lIns="91440" tIns="45720" rIns="91440" bIns="45720" rtlCol="0" anchor="t">
            <a:normAutofit/>
          </a:bodyPr>
          <a:lstStyle/>
          <a:p>
            <a:r>
              <a:rPr lang="en-US"/>
              <a:t>Roblox sells itself constantly on the “limitless possibilities” that exist for users on the platform, but do we want all of those possibilities to occur? No. </a:t>
            </a:r>
          </a:p>
          <a:p>
            <a:r>
              <a:rPr lang="en-US"/>
              <a:t>This is due to the nature in which the platform generates content, through its users</a:t>
            </a:r>
          </a:p>
          <a:p>
            <a:r>
              <a:rPr lang="en-US"/>
              <a:t>Users with popular places are “paid” with in game currency </a:t>
            </a:r>
            <a:r>
              <a:rPr lang="en-US" err="1"/>
              <a:t>Robux</a:t>
            </a:r>
            <a:r>
              <a:rPr lang="en-US"/>
              <a:t> for their content by other users/ the system. </a:t>
            </a:r>
          </a:p>
          <a:p>
            <a:r>
              <a:rPr lang="en-US"/>
              <a:t>While users still make a majority of the content (games, items, groups) the commercial market has begun to creep because of the surge in popularity</a:t>
            </a:r>
          </a:p>
          <a:p>
            <a:pPr>
              <a:buClr>
                <a:srgbClr val="9E3611"/>
              </a:buClr>
            </a:pPr>
            <a:r>
              <a:rPr lang="en-US"/>
              <a:t>The creation of content by users on the platform is what enables many attackers to create ways to reach end users.</a:t>
            </a:r>
          </a:p>
        </p:txBody>
      </p:sp>
    </p:spTree>
    <p:extLst>
      <p:ext uri="{BB962C8B-B14F-4D97-AF65-F5344CB8AC3E}">
        <p14:creationId xmlns:p14="http://schemas.microsoft.com/office/powerpoint/2010/main" val="375305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9E98F7-B5A2-1D6F-3722-324B580487D8}"/>
              </a:ext>
            </a:extLst>
          </p:cNvPr>
          <p:cNvSpPr>
            <a:spLocks noGrp="1"/>
          </p:cNvSpPr>
          <p:nvPr>
            <p:ph type="title"/>
          </p:nvPr>
        </p:nvSpPr>
        <p:spPr>
          <a:xfrm>
            <a:off x="1069848" y="484632"/>
            <a:ext cx="10058400" cy="1609344"/>
          </a:xfrm>
        </p:spPr>
        <p:txBody>
          <a:bodyPr>
            <a:normAutofit/>
          </a:bodyPr>
          <a:lstStyle/>
          <a:p>
            <a:r>
              <a:rPr lang="en-US"/>
              <a:t>"content" is targeted</a:t>
            </a:r>
          </a:p>
        </p:txBody>
      </p:sp>
      <p:pic>
        <p:nvPicPr>
          <p:cNvPr id="4" name="Picture 4" descr="A picture containing text, sign&#10;&#10;Description automatically generated">
            <a:extLst>
              <a:ext uri="{FF2B5EF4-FFF2-40B4-BE49-F238E27FC236}">
                <a16:creationId xmlns:a16="http://schemas.microsoft.com/office/drawing/2014/main" id="{64BF523C-F30C-DAB7-4C1E-20137689E409}"/>
              </a:ext>
            </a:extLst>
          </p:cNvPr>
          <p:cNvPicPr>
            <a:picLocks noChangeAspect="1"/>
          </p:cNvPicPr>
          <p:nvPr/>
        </p:nvPicPr>
        <p:blipFill rotWithShape="1">
          <a:blip r:embed="rId5"/>
          <a:srcRect b="6651"/>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4DFFEA1A-4AB7-9EB9-3B5B-EF03FBFC7338}"/>
              </a:ext>
            </a:extLst>
          </p:cNvPr>
          <p:cNvSpPr>
            <a:spLocks noGrp="1"/>
          </p:cNvSpPr>
          <p:nvPr>
            <p:ph idx="1"/>
          </p:nvPr>
        </p:nvSpPr>
        <p:spPr>
          <a:xfrm>
            <a:off x="6496216" y="2320412"/>
            <a:ext cx="4632031" cy="3851787"/>
          </a:xfrm>
        </p:spPr>
        <p:txBody>
          <a:bodyPr vert="horz" lIns="91440" tIns="45720" rIns="91440" bIns="45720" rtlCol="0" anchor="ctr">
            <a:normAutofit/>
          </a:bodyPr>
          <a:lstStyle/>
          <a:p>
            <a:r>
              <a:rPr lang="en-US"/>
              <a:t>On the platform today content creators can make money by creating popular items and places. </a:t>
            </a:r>
          </a:p>
          <a:p>
            <a:pPr>
              <a:buClr>
                <a:srgbClr val="9E3611"/>
              </a:buClr>
            </a:pPr>
            <a:r>
              <a:rPr lang="en-US"/>
              <a:t>The most popular content is usually related to pop culture in some way</a:t>
            </a:r>
          </a:p>
          <a:p>
            <a:pPr lvl="1">
              <a:buClr>
                <a:srgbClr val="9E3611"/>
              </a:buClr>
            </a:pPr>
            <a:r>
              <a:rPr lang="en-US"/>
              <a:t>Memes</a:t>
            </a:r>
          </a:p>
          <a:p>
            <a:pPr lvl="1">
              <a:buClr>
                <a:srgbClr val="9E3611"/>
              </a:buClr>
            </a:pPr>
            <a:r>
              <a:rPr lang="en-US"/>
              <a:t>Current shows</a:t>
            </a:r>
          </a:p>
          <a:p>
            <a:pPr lvl="1">
              <a:buClr>
                <a:srgbClr val="9E3611"/>
              </a:buClr>
            </a:pPr>
            <a:r>
              <a:rPr lang="en-US"/>
              <a:t>Music</a:t>
            </a:r>
          </a:p>
          <a:p>
            <a:pPr lvl="1">
              <a:buClr>
                <a:srgbClr val="9E3611"/>
              </a:buClr>
            </a:pPr>
            <a:r>
              <a:rPr lang="en-US"/>
              <a:t>Fashion trends</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1686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EC11-79B9-5B52-28F8-712206EB3A1E}"/>
              </a:ext>
            </a:extLst>
          </p:cNvPr>
          <p:cNvSpPr>
            <a:spLocks noGrp="1"/>
          </p:cNvSpPr>
          <p:nvPr>
            <p:ph type="title"/>
          </p:nvPr>
        </p:nvSpPr>
        <p:spPr/>
        <p:txBody>
          <a:bodyPr>
            <a:normAutofit fontScale="90000"/>
          </a:bodyPr>
          <a:lstStyle/>
          <a:p>
            <a:r>
              <a:rPr lang="en-US">
                <a:solidFill>
                  <a:schemeClr val="tx1"/>
                </a:solidFill>
              </a:rPr>
              <a:t>Roblox  history, current audience and rapid growth among young users</a:t>
            </a:r>
            <a:br>
              <a:rPr lang="en-US">
                <a:solidFill>
                  <a:schemeClr val="tx1"/>
                </a:solidFill>
              </a:rPr>
            </a:br>
            <a:endParaRPr lang="en-US"/>
          </a:p>
        </p:txBody>
      </p:sp>
      <p:graphicFrame>
        <p:nvGraphicFramePr>
          <p:cNvPr id="5" name="Diagram 5">
            <a:extLst>
              <a:ext uri="{FF2B5EF4-FFF2-40B4-BE49-F238E27FC236}">
                <a16:creationId xmlns:a16="http://schemas.microsoft.com/office/drawing/2014/main" id="{DEF6562D-8850-527C-5D69-0D7D5BF7816D}"/>
              </a:ext>
            </a:extLst>
          </p:cNvPr>
          <p:cNvGraphicFramePr/>
          <p:nvPr>
            <p:extLst>
              <p:ext uri="{D42A27DB-BD31-4B8C-83A1-F6EECF244321}">
                <p14:modId xmlns:p14="http://schemas.microsoft.com/office/powerpoint/2010/main" val="2175785182"/>
              </p:ext>
            </p:extLst>
          </p:nvPr>
        </p:nvGraphicFramePr>
        <p:xfrm>
          <a:off x="54531" y="-118218"/>
          <a:ext cx="8195482"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731" name="Diagram 3731">
            <a:extLst>
              <a:ext uri="{FF2B5EF4-FFF2-40B4-BE49-F238E27FC236}">
                <a16:creationId xmlns:a16="http://schemas.microsoft.com/office/drawing/2014/main" id="{BAEC6F1A-D12F-ECFD-D71B-898FFE36B963}"/>
              </a:ext>
            </a:extLst>
          </p:cNvPr>
          <p:cNvGraphicFramePr/>
          <p:nvPr>
            <p:extLst>
              <p:ext uri="{D42A27DB-BD31-4B8C-83A1-F6EECF244321}">
                <p14:modId xmlns:p14="http://schemas.microsoft.com/office/powerpoint/2010/main" val="2257425202"/>
              </p:ext>
            </p:extLst>
          </p:nvPr>
        </p:nvGraphicFramePr>
        <p:xfrm>
          <a:off x="164757" y="3343876"/>
          <a:ext cx="7970107" cy="365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4429" name="Picture 14429" descr="Graphical user interface, application&#10;&#10;Description automatically generated">
            <a:extLst>
              <a:ext uri="{FF2B5EF4-FFF2-40B4-BE49-F238E27FC236}">
                <a16:creationId xmlns:a16="http://schemas.microsoft.com/office/drawing/2014/main" id="{2AF8D94D-A8AB-C4EF-5287-0C5848C99A1A}"/>
              </a:ext>
            </a:extLst>
          </p:cNvPr>
          <p:cNvPicPr>
            <a:picLocks noChangeAspect="1"/>
          </p:cNvPicPr>
          <p:nvPr/>
        </p:nvPicPr>
        <p:blipFill rotWithShape="1">
          <a:blip r:embed="rId13"/>
          <a:srcRect l="24561" t="31193" r="37266" b="43400"/>
          <a:stretch/>
        </p:blipFill>
        <p:spPr>
          <a:xfrm>
            <a:off x="8417696" y="2032756"/>
            <a:ext cx="3724531" cy="1673302"/>
          </a:xfrm>
          <a:prstGeom prst="rect">
            <a:avLst/>
          </a:prstGeom>
          <a:ln>
            <a:solidFill>
              <a:schemeClr val="accent2"/>
            </a:solidFill>
          </a:ln>
        </p:spPr>
      </p:pic>
      <p:pic>
        <p:nvPicPr>
          <p:cNvPr id="14634" name="Picture 14634" descr="Graphical user interface, chart&#10;&#10;Description automatically generated">
            <a:extLst>
              <a:ext uri="{FF2B5EF4-FFF2-40B4-BE49-F238E27FC236}">
                <a16:creationId xmlns:a16="http://schemas.microsoft.com/office/drawing/2014/main" id="{F3C33802-F161-F728-E67F-5A57CA28EE2A}"/>
              </a:ext>
            </a:extLst>
          </p:cNvPr>
          <p:cNvPicPr>
            <a:picLocks noChangeAspect="1"/>
          </p:cNvPicPr>
          <p:nvPr/>
        </p:nvPicPr>
        <p:blipFill rotWithShape="1">
          <a:blip r:embed="rId14"/>
          <a:srcRect l="28196" t="22629" r="26225" b="28049"/>
          <a:stretch/>
        </p:blipFill>
        <p:spPr>
          <a:xfrm>
            <a:off x="8507896" y="4193364"/>
            <a:ext cx="3451975" cy="2499202"/>
          </a:xfrm>
          <a:prstGeom prst="rect">
            <a:avLst/>
          </a:prstGeom>
        </p:spPr>
      </p:pic>
    </p:spTree>
    <p:extLst>
      <p:ext uri="{BB962C8B-B14F-4D97-AF65-F5344CB8AC3E}">
        <p14:creationId xmlns:p14="http://schemas.microsoft.com/office/powerpoint/2010/main" val="321297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64E-0167-B4F8-A084-69072308690C}"/>
              </a:ext>
            </a:extLst>
          </p:cNvPr>
          <p:cNvSpPr>
            <a:spLocks noGrp="1"/>
          </p:cNvSpPr>
          <p:nvPr>
            <p:ph type="title"/>
          </p:nvPr>
        </p:nvSpPr>
        <p:spPr/>
        <p:txBody>
          <a:bodyPr>
            <a:normAutofit/>
          </a:bodyPr>
          <a:lstStyle/>
          <a:p>
            <a:r>
              <a:rPr lang="en-US">
                <a:solidFill>
                  <a:schemeClr val="tx1"/>
                </a:solidFill>
              </a:rPr>
              <a:t>Authentication Security Features</a:t>
            </a:r>
            <a:br>
              <a:rPr lang="en-US">
                <a:solidFill>
                  <a:schemeClr val="tx1"/>
                </a:solidFill>
              </a:rPr>
            </a:br>
            <a:endParaRPr lang="en-US"/>
          </a:p>
        </p:txBody>
      </p:sp>
      <p:sp>
        <p:nvSpPr>
          <p:cNvPr id="4" name="Content Placeholder 3">
            <a:extLst>
              <a:ext uri="{FF2B5EF4-FFF2-40B4-BE49-F238E27FC236}">
                <a16:creationId xmlns:a16="http://schemas.microsoft.com/office/drawing/2014/main" id="{C8632931-90AB-27EC-02CB-01D863F334FD}"/>
              </a:ext>
            </a:extLst>
          </p:cNvPr>
          <p:cNvSpPr>
            <a:spLocks noGrp="1"/>
          </p:cNvSpPr>
          <p:nvPr>
            <p:ph sz="half" idx="2"/>
          </p:nvPr>
        </p:nvSpPr>
        <p:spPr>
          <a:xfrm>
            <a:off x="6367272" y="1470607"/>
            <a:ext cx="4764060" cy="4666194"/>
          </a:xfrm>
        </p:spPr>
        <p:txBody>
          <a:bodyPr vert="horz" lIns="91440" tIns="45720" rIns="91440" bIns="45720" rtlCol="0" anchor="t">
            <a:normAutofit/>
          </a:bodyPr>
          <a:lstStyle/>
          <a:p>
            <a:r>
              <a:rPr lang="en-US"/>
              <a:t>Roblox has developed increased layers of account level security over time</a:t>
            </a:r>
          </a:p>
          <a:p>
            <a:r>
              <a:rPr lang="en-US"/>
              <a:t>None of these extra features are required of an account</a:t>
            </a:r>
          </a:p>
          <a:p>
            <a:r>
              <a:rPr lang="en-US"/>
              <a:t>Bots (malicious accounts) can be easily created via script, bot will then have access to the users on the platform, and the creation environment Roblox Studio. </a:t>
            </a:r>
          </a:p>
          <a:p>
            <a:pPr>
              <a:buClr>
                <a:srgbClr val="9E3611"/>
              </a:buClr>
            </a:pPr>
            <a:r>
              <a:rPr lang="en-US"/>
              <a:t>From there the bot can log on to a server and run injector scripts. Success is usually determined by the skill of the developer of the game they are targeting.</a:t>
            </a:r>
          </a:p>
        </p:txBody>
      </p:sp>
      <p:pic>
        <p:nvPicPr>
          <p:cNvPr id="7" name="Picture 6">
            <a:extLst>
              <a:ext uri="{FF2B5EF4-FFF2-40B4-BE49-F238E27FC236}">
                <a16:creationId xmlns:a16="http://schemas.microsoft.com/office/drawing/2014/main" id="{98ACEFE6-B313-A902-AD38-C0D45B1AF8CC}"/>
              </a:ext>
            </a:extLst>
          </p:cNvPr>
          <p:cNvPicPr>
            <a:picLocks noChangeAspect="1"/>
          </p:cNvPicPr>
          <p:nvPr/>
        </p:nvPicPr>
        <p:blipFill rotWithShape="1">
          <a:blip r:embed="rId2"/>
          <a:srcRect l="29775" t="14466" r="20825" b="17012"/>
          <a:stretch/>
        </p:blipFill>
        <p:spPr>
          <a:xfrm>
            <a:off x="100059" y="1470607"/>
            <a:ext cx="5801710" cy="4666593"/>
          </a:xfrm>
          <a:prstGeom prst="rect">
            <a:avLst/>
          </a:prstGeom>
        </p:spPr>
      </p:pic>
    </p:spTree>
    <p:extLst>
      <p:ext uri="{BB962C8B-B14F-4D97-AF65-F5344CB8AC3E}">
        <p14:creationId xmlns:p14="http://schemas.microsoft.com/office/powerpoint/2010/main" val="344670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 name="Rectangle 20">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3ADC0-622F-42ED-D38E-992E55153D81}"/>
              </a:ext>
            </a:extLst>
          </p:cNvPr>
          <p:cNvSpPr>
            <a:spLocks noGrp="1"/>
          </p:cNvSpPr>
          <p:nvPr>
            <p:ph type="title"/>
          </p:nvPr>
        </p:nvSpPr>
        <p:spPr>
          <a:xfrm>
            <a:off x="5297763" y="643467"/>
            <a:ext cx="6271758" cy="5571066"/>
          </a:xfrm>
        </p:spPr>
        <p:txBody>
          <a:bodyPr vert="horz" lIns="91440" tIns="45720" rIns="91440" bIns="45720" rtlCol="0" anchor="ctr">
            <a:normAutofit/>
          </a:bodyPr>
          <a:lstStyle/>
          <a:p>
            <a:pPr>
              <a:lnSpc>
                <a:spcPct val="80000"/>
              </a:lnSpc>
            </a:pPr>
            <a:r>
              <a:rPr lang="en-US" sz="4400">
                <a:solidFill>
                  <a:schemeClr val="tx1"/>
                </a:solidFill>
              </a:rPr>
              <a:t>Security incidents &amp; Privacy Concerns / timeline</a:t>
            </a:r>
            <a:br>
              <a:rPr lang="en-US" sz="4400">
                <a:solidFill>
                  <a:schemeClr val="tx1"/>
                </a:solidFill>
              </a:rPr>
            </a:br>
            <a:endParaRPr lang="en-US" sz="8000">
              <a:blipFill dpi="0" rotWithShape="1">
                <a:blip r:embed="rId5"/>
                <a:srcRect/>
                <a:tile tx="6350" ty="-127000" sx="65000" sy="64000" flip="none" algn="tl"/>
              </a:blipFill>
            </a:endParaRPr>
          </a:p>
        </p:txBody>
      </p:sp>
    </p:spTree>
    <p:extLst>
      <p:ext uri="{BB962C8B-B14F-4D97-AF65-F5344CB8AC3E}">
        <p14:creationId xmlns:p14="http://schemas.microsoft.com/office/powerpoint/2010/main" val="398714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6" name="Rectangle 3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3ADC0-622F-42ED-D38E-992E55153D81}"/>
              </a:ext>
            </a:extLst>
          </p:cNvPr>
          <p:cNvSpPr>
            <a:spLocks noGrp="1"/>
          </p:cNvSpPr>
          <p:nvPr>
            <p:ph type="title"/>
          </p:nvPr>
        </p:nvSpPr>
        <p:spPr>
          <a:xfrm>
            <a:off x="241179" y="-453"/>
            <a:ext cx="11914293" cy="779437"/>
          </a:xfrm>
        </p:spPr>
        <p:txBody>
          <a:bodyPr vert="horz" lIns="91440" tIns="45720" rIns="91440" bIns="45720" rtlCol="0" anchor="b">
            <a:noAutofit/>
          </a:bodyPr>
          <a:lstStyle/>
          <a:p>
            <a:pPr algn="ctr">
              <a:lnSpc>
                <a:spcPct val="80000"/>
              </a:lnSpc>
            </a:pPr>
            <a:r>
              <a:rPr lang="en-US" sz="3600">
                <a:solidFill>
                  <a:srgbClr val="FFFFFF"/>
                </a:solidFill>
              </a:rPr>
              <a:t>Security incidents &amp; Privacy Concerns / timeline</a:t>
            </a:r>
            <a:endParaRPr lang="en-US" sz="3600"/>
          </a:p>
        </p:txBody>
      </p:sp>
      <p:cxnSp>
        <p:nvCxnSpPr>
          <p:cNvPr id="38" name="Straight Connector 3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672EF-8B6A-5D14-0038-63C54D7EE0D0}"/>
              </a:ext>
            </a:extLst>
          </p:cNvPr>
          <p:cNvSpPr txBox="1"/>
          <p:nvPr/>
        </p:nvSpPr>
        <p:spPr>
          <a:xfrm>
            <a:off x="777733" y="5149825"/>
            <a:ext cx="1584476"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 WINDOWS released September 1, 2006</a:t>
            </a:r>
          </a:p>
        </p:txBody>
      </p:sp>
      <p:cxnSp>
        <p:nvCxnSpPr>
          <p:cNvPr id="4" name="Straight Arrow Connector 3">
            <a:extLst>
              <a:ext uri="{FF2B5EF4-FFF2-40B4-BE49-F238E27FC236}">
                <a16:creationId xmlns:a16="http://schemas.microsoft.com/office/drawing/2014/main" id="{E06B1F90-4E23-5F90-1670-DA9B2495386C}"/>
              </a:ext>
            </a:extLst>
          </p:cNvPr>
          <p:cNvCxnSpPr/>
          <p:nvPr/>
        </p:nvCxnSpPr>
        <p:spPr>
          <a:xfrm flipH="1" flipV="1">
            <a:off x="1522951" y="4510140"/>
            <a:ext cx="4837" cy="6337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Circle: Hollow 4">
            <a:extLst>
              <a:ext uri="{FF2B5EF4-FFF2-40B4-BE49-F238E27FC236}">
                <a16:creationId xmlns:a16="http://schemas.microsoft.com/office/drawing/2014/main" id="{51A604E5-E71B-466F-86A9-86C464CF107B}"/>
              </a:ext>
            </a:extLst>
          </p:cNvPr>
          <p:cNvSpPr/>
          <p:nvPr/>
        </p:nvSpPr>
        <p:spPr>
          <a:xfrm>
            <a:off x="1467160" y="4436207"/>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D899E734-E8C7-96B7-7256-09529A50FCBD}"/>
              </a:ext>
            </a:extLst>
          </p:cNvPr>
          <p:cNvSpPr txBox="1"/>
          <p:nvPr/>
        </p:nvSpPr>
        <p:spPr>
          <a:xfrm>
            <a:off x="3970874" y="5161919"/>
            <a:ext cx="1584476"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 IOS Beta released January 6, 2012</a:t>
            </a:r>
          </a:p>
        </p:txBody>
      </p:sp>
      <p:cxnSp>
        <p:nvCxnSpPr>
          <p:cNvPr id="10" name="Straight Arrow Connector 9">
            <a:extLst>
              <a:ext uri="{FF2B5EF4-FFF2-40B4-BE49-F238E27FC236}">
                <a16:creationId xmlns:a16="http://schemas.microsoft.com/office/drawing/2014/main" id="{E0D39BE6-4723-4068-A248-ABD2054F52CA}"/>
              </a:ext>
            </a:extLst>
          </p:cNvPr>
          <p:cNvCxnSpPr>
            <a:cxnSpLocks/>
          </p:cNvCxnSpPr>
          <p:nvPr/>
        </p:nvCxnSpPr>
        <p:spPr>
          <a:xfrm flipH="1" flipV="1">
            <a:off x="4716092" y="4522234"/>
            <a:ext cx="4837" cy="6337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ircle: Hollow 5">
            <a:extLst>
              <a:ext uri="{FF2B5EF4-FFF2-40B4-BE49-F238E27FC236}">
                <a16:creationId xmlns:a16="http://schemas.microsoft.com/office/drawing/2014/main" id="{894D57B0-ADEC-2998-6AA9-169D253C5150}"/>
              </a:ext>
            </a:extLst>
          </p:cNvPr>
          <p:cNvSpPr/>
          <p:nvPr/>
        </p:nvSpPr>
        <p:spPr>
          <a:xfrm>
            <a:off x="4660302" y="4448301"/>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B6569EA9-BDC9-BD91-1BA5-D8CB5E1A7586}"/>
              </a:ext>
            </a:extLst>
          </p:cNvPr>
          <p:cNvSpPr txBox="1"/>
          <p:nvPr/>
        </p:nvSpPr>
        <p:spPr>
          <a:xfrm>
            <a:off x="5676302" y="5161918"/>
            <a:ext cx="1112762"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-Android  released July 16, 2014</a:t>
            </a:r>
          </a:p>
        </p:txBody>
      </p:sp>
      <p:cxnSp>
        <p:nvCxnSpPr>
          <p:cNvPr id="16" name="Straight Arrow Connector 15">
            <a:extLst>
              <a:ext uri="{FF2B5EF4-FFF2-40B4-BE49-F238E27FC236}">
                <a16:creationId xmlns:a16="http://schemas.microsoft.com/office/drawing/2014/main" id="{E0E11EDF-98D3-4A20-2BF1-A15C54958F6B}"/>
              </a:ext>
            </a:extLst>
          </p:cNvPr>
          <p:cNvCxnSpPr>
            <a:cxnSpLocks/>
          </p:cNvCxnSpPr>
          <p:nvPr/>
        </p:nvCxnSpPr>
        <p:spPr>
          <a:xfrm flipH="1" flipV="1">
            <a:off x="6227996" y="4534328"/>
            <a:ext cx="4837" cy="6337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ircle: Hollow 17">
            <a:extLst>
              <a:ext uri="{FF2B5EF4-FFF2-40B4-BE49-F238E27FC236}">
                <a16:creationId xmlns:a16="http://schemas.microsoft.com/office/drawing/2014/main" id="{5B3C29B9-0678-6D28-C697-52676700D9A4}"/>
              </a:ext>
            </a:extLst>
          </p:cNvPr>
          <p:cNvSpPr/>
          <p:nvPr/>
        </p:nvSpPr>
        <p:spPr>
          <a:xfrm>
            <a:off x="6172206" y="4460395"/>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3B45D4EA-6ED0-4695-2285-4CE84F17F310}"/>
              </a:ext>
            </a:extLst>
          </p:cNvPr>
          <p:cNvSpPr txBox="1"/>
          <p:nvPr/>
        </p:nvSpPr>
        <p:spPr>
          <a:xfrm>
            <a:off x="7381730" y="5101441"/>
            <a:ext cx="1354666"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 Xbox One released November 20, 2015</a:t>
            </a:r>
          </a:p>
        </p:txBody>
      </p:sp>
      <p:cxnSp>
        <p:nvCxnSpPr>
          <p:cNvPr id="22" name="Straight Arrow Connector 21">
            <a:extLst>
              <a:ext uri="{FF2B5EF4-FFF2-40B4-BE49-F238E27FC236}">
                <a16:creationId xmlns:a16="http://schemas.microsoft.com/office/drawing/2014/main" id="{62E66374-0FDC-3FF9-4295-14B3A9158B21}"/>
              </a:ext>
            </a:extLst>
          </p:cNvPr>
          <p:cNvCxnSpPr>
            <a:cxnSpLocks/>
          </p:cNvCxnSpPr>
          <p:nvPr/>
        </p:nvCxnSpPr>
        <p:spPr>
          <a:xfrm flipH="1" flipV="1">
            <a:off x="7703614" y="4485947"/>
            <a:ext cx="4837" cy="6337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173BE46-1BD6-CB57-CE87-CC861177CB2D}"/>
              </a:ext>
            </a:extLst>
          </p:cNvPr>
          <p:cNvCxnSpPr>
            <a:cxnSpLocks/>
          </p:cNvCxnSpPr>
          <p:nvPr/>
        </p:nvCxnSpPr>
        <p:spPr>
          <a:xfrm flipH="1">
            <a:off x="2974377" y="3873927"/>
            <a:ext cx="4837" cy="5999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ircle: Hollow 40">
            <a:extLst>
              <a:ext uri="{FF2B5EF4-FFF2-40B4-BE49-F238E27FC236}">
                <a16:creationId xmlns:a16="http://schemas.microsoft.com/office/drawing/2014/main" id="{DDB49E16-3741-8E89-ED1D-C93CC566B042}"/>
              </a:ext>
            </a:extLst>
          </p:cNvPr>
          <p:cNvSpPr/>
          <p:nvPr/>
        </p:nvSpPr>
        <p:spPr>
          <a:xfrm>
            <a:off x="2906491" y="4436204"/>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ircle: Hollow 45">
            <a:extLst>
              <a:ext uri="{FF2B5EF4-FFF2-40B4-BE49-F238E27FC236}">
                <a16:creationId xmlns:a16="http://schemas.microsoft.com/office/drawing/2014/main" id="{7BE08E14-F27E-3829-60B3-8D2382F75077}"/>
              </a:ext>
            </a:extLst>
          </p:cNvPr>
          <p:cNvSpPr/>
          <p:nvPr/>
        </p:nvSpPr>
        <p:spPr>
          <a:xfrm>
            <a:off x="5494871" y="4448298"/>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8" name="Straight Arrow Connector 47">
            <a:extLst>
              <a:ext uri="{FF2B5EF4-FFF2-40B4-BE49-F238E27FC236}">
                <a16:creationId xmlns:a16="http://schemas.microsoft.com/office/drawing/2014/main" id="{9E007119-62AB-1298-9F39-34A6A74FA88B}"/>
              </a:ext>
            </a:extLst>
          </p:cNvPr>
          <p:cNvCxnSpPr>
            <a:cxnSpLocks/>
          </p:cNvCxnSpPr>
          <p:nvPr/>
        </p:nvCxnSpPr>
        <p:spPr>
          <a:xfrm flipH="1">
            <a:off x="5562758" y="3886022"/>
            <a:ext cx="4837" cy="5999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ircle: Hollow 49">
            <a:extLst>
              <a:ext uri="{FF2B5EF4-FFF2-40B4-BE49-F238E27FC236}">
                <a16:creationId xmlns:a16="http://schemas.microsoft.com/office/drawing/2014/main" id="{5F93FCC5-EB49-4760-33ED-92EAFA3FBB3D}"/>
              </a:ext>
            </a:extLst>
          </p:cNvPr>
          <p:cNvSpPr/>
          <p:nvPr/>
        </p:nvSpPr>
        <p:spPr>
          <a:xfrm>
            <a:off x="7647825" y="4436204"/>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E1FCA913-D8AC-EA45-4F6C-2DD731634F7A}"/>
              </a:ext>
            </a:extLst>
          </p:cNvPr>
          <p:cNvSpPr txBox="1"/>
          <p:nvPr/>
        </p:nvSpPr>
        <p:spPr>
          <a:xfrm>
            <a:off x="6716492" y="1811537"/>
            <a:ext cx="1342572" cy="175551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Summer Games are shut down due to exploiters</a:t>
            </a:r>
          </a:p>
        </p:txBody>
      </p:sp>
      <p:sp>
        <p:nvSpPr>
          <p:cNvPr id="54" name="TextBox 53">
            <a:extLst>
              <a:ext uri="{FF2B5EF4-FFF2-40B4-BE49-F238E27FC236}">
                <a16:creationId xmlns:a16="http://schemas.microsoft.com/office/drawing/2014/main" id="{AE0B5B6D-D3F2-857B-D3D4-E0E1D7798D42}"/>
              </a:ext>
            </a:extLst>
          </p:cNvPr>
          <p:cNvSpPr txBox="1"/>
          <p:nvPr/>
        </p:nvSpPr>
        <p:spPr>
          <a:xfrm>
            <a:off x="4628654" y="2411825"/>
            <a:ext cx="1860017"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Fake </a:t>
            </a:r>
            <a:r>
              <a:rPr lang="en-US" err="1">
                <a:latin typeface="Bahnschrift"/>
                <a:ea typeface="Microsoft Sans Serif"/>
                <a:cs typeface="Microsoft Sans Serif"/>
              </a:rPr>
              <a:t>Robux</a:t>
            </a:r>
            <a:r>
              <a:rPr lang="en-US">
                <a:latin typeface="Bahnschrift"/>
                <a:ea typeface="Microsoft Sans Serif"/>
                <a:cs typeface="Microsoft Sans Serif"/>
              </a:rPr>
              <a:t> Generator Scams appear in 2014, through phishing attacks</a:t>
            </a:r>
          </a:p>
        </p:txBody>
      </p:sp>
      <p:cxnSp>
        <p:nvCxnSpPr>
          <p:cNvPr id="55" name="Straight Arrow Connector 54">
            <a:extLst>
              <a:ext uri="{FF2B5EF4-FFF2-40B4-BE49-F238E27FC236}">
                <a16:creationId xmlns:a16="http://schemas.microsoft.com/office/drawing/2014/main" id="{DA226211-C727-1FC3-38EB-241847B3A4C9}"/>
              </a:ext>
            </a:extLst>
          </p:cNvPr>
          <p:cNvCxnSpPr>
            <a:cxnSpLocks/>
          </p:cNvCxnSpPr>
          <p:nvPr/>
        </p:nvCxnSpPr>
        <p:spPr>
          <a:xfrm flipH="1">
            <a:off x="6844852" y="3559450"/>
            <a:ext cx="4837" cy="9748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Circle: Hollow 55">
            <a:extLst>
              <a:ext uri="{FF2B5EF4-FFF2-40B4-BE49-F238E27FC236}">
                <a16:creationId xmlns:a16="http://schemas.microsoft.com/office/drawing/2014/main" id="{1D5238AF-D567-9FBF-0C2A-BF4A579027BC}"/>
              </a:ext>
            </a:extLst>
          </p:cNvPr>
          <p:cNvSpPr/>
          <p:nvPr/>
        </p:nvSpPr>
        <p:spPr>
          <a:xfrm>
            <a:off x="6789062" y="4448298"/>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3728C718-8861-FAA0-6D2A-78A4C6B58BCE}"/>
              </a:ext>
            </a:extLst>
          </p:cNvPr>
          <p:cNvSpPr txBox="1"/>
          <p:nvPr/>
        </p:nvSpPr>
        <p:spPr>
          <a:xfrm>
            <a:off x="8167920" y="2089726"/>
            <a:ext cx="2056191"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Unknown person bypasses Roblox ASLR, allowing for easy "injector creation" Jun 2016</a:t>
            </a:r>
          </a:p>
        </p:txBody>
      </p:sp>
      <p:cxnSp>
        <p:nvCxnSpPr>
          <p:cNvPr id="58" name="Straight Arrow Connector 57">
            <a:extLst>
              <a:ext uri="{FF2B5EF4-FFF2-40B4-BE49-F238E27FC236}">
                <a16:creationId xmlns:a16="http://schemas.microsoft.com/office/drawing/2014/main" id="{5CFBDEF5-4E63-CCBF-FE6B-8682B624F915}"/>
              </a:ext>
            </a:extLst>
          </p:cNvPr>
          <p:cNvCxnSpPr>
            <a:cxnSpLocks/>
          </p:cNvCxnSpPr>
          <p:nvPr/>
        </p:nvCxnSpPr>
        <p:spPr>
          <a:xfrm flipH="1">
            <a:off x="8417232" y="3547354"/>
            <a:ext cx="4837" cy="9748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Circle: Hollow 58">
            <a:extLst>
              <a:ext uri="{FF2B5EF4-FFF2-40B4-BE49-F238E27FC236}">
                <a16:creationId xmlns:a16="http://schemas.microsoft.com/office/drawing/2014/main" id="{BF589B6C-E0D2-A523-017F-3D8D18D5014F}"/>
              </a:ext>
            </a:extLst>
          </p:cNvPr>
          <p:cNvSpPr/>
          <p:nvPr/>
        </p:nvSpPr>
        <p:spPr>
          <a:xfrm>
            <a:off x="8361442" y="4436202"/>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7B8464E3-4C10-82DD-8402-8DE260CD2267}"/>
              </a:ext>
            </a:extLst>
          </p:cNvPr>
          <p:cNvSpPr txBox="1"/>
          <p:nvPr/>
        </p:nvSpPr>
        <p:spPr>
          <a:xfrm>
            <a:off x="2378357" y="1856858"/>
            <a:ext cx="1369058" cy="2031325"/>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ckwell"/>
                <a:ea typeface="Microsoft Sans Serif"/>
                <a:cs typeface="Microsoft Sans Serif"/>
              </a:rPr>
              <a:t>Dynamic HTML disabled to stop "place stealing" attacks Jan 8 2008</a:t>
            </a:r>
          </a:p>
        </p:txBody>
      </p:sp>
      <p:sp>
        <p:nvSpPr>
          <p:cNvPr id="7" name="TextBox 6">
            <a:extLst>
              <a:ext uri="{FF2B5EF4-FFF2-40B4-BE49-F238E27FC236}">
                <a16:creationId xmlns:a16="http://schemas.microsoft.com/office/drawing/2014/main" id="{4953BEC2-44F2-11D2-1C89-AEBC5DEC78CE}"/>
              </a:ext>
            </a:extLst>
          </p:cNvPr>
          <p:cNvSpPr txBox="1"/>
          <p:nvPr/>
        </p:nvSpPr>
        <p:spPr>
          <a:xfrm>
            <a:off x="9095172" y="5101003"/>
            <a:ext cx="2056191" cy="1477328"/>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Exploiters insert explicit models and target young children's avatars July 2018</a:t>
            </a:r>
          </a:p>
        </p:txBody>
      </p:sp>
      <p:cxnSp>
        <p:nvCxnSpPr>
          <p:cNvPr id="9" name="Straight Arrow Connector 8">
            <a:extLst>
              <a:ext uri="{FF2B5EF4-FFF2-40B4-BE49-F238E27FC236}">
                <a16:creationId xmlns:a16="http://schemas.microsoft.com/office/drawing/2014/main" id="{2C91493B-43DB-3E24-047C-0EBA36FF5D9E}"/>
              </a:ext>
            </a:extLst>
          </p:cNvPr>
          <p:cNvCxnSpPr>
            <a:cxnSpLocks/>
          </p:cNvCxnSpPr>
          <p:nvPr/>
        </p:nvCxnSpPr>
        <p:spPr>
          <a:xfrm flipH="1" flipV="1">
            <a:off x="9548939" y="4467585"/>
            <a:ext cx="4837" cy="6337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ircle: Hollow 10">
            <a:extLst>
              <a:ext uri="{FF2B5EF4-FFF2-40B4-BE49-F238E27FC236}">
                <a16:creationId xmlns:a16="http://schemas.microsoft.com/office/drawing/2014/main" id="{B92F8419-27E5-D6D4-52EA-58AF632F3BBC}"/>
              </a:ext>
            </a:extLst>
          </p:cNvPr>
          <p:cNvSpPr/>
          <p:nvPr/>
        </p:nvSpPr>
        <p:spPr>
          <a:xfrm>
            <a:off x="9493150" y="4417842"/>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ircle: Hollow 23">
            <a:extLst>
              <a:ext uri="{FF2B5EF4-FFF2-40B4-BE49-F238E27FC236}">
                <a16:creationId xmlns:a16="http://schemas.microsoft.com/office/drawing/2014/main" id="{A5838670-8F9B-A59C-6FD2-9730581C1DA1}"/>
              </a:ext>
            </a:extLst>
          </p:cNvPr>
          <p:cNvSpPr/>
          <p:nvPr/>
        </p:nvSpPr>
        <p:spPr>
          <a:xfrm>
            <a:off x="10564815" y="4445382"/>
            <a:ext cx="133048" cy="133048"/>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Arrow Connector 39">
            <a:extLst>
              <a:ext uri="{FF2B5EF4-FFF2-40B4-BE49-F238E27FC236}">
                <a16:creationId xmlns:a16="http://schemas.microsoft.com/office/drawing/2014/main" id="{BA9DA160-97E3-8B91-5894-C574F03F040F}"/>
              </a:ext>
            </a:extLst>
          </p:cNvPr>
          <p:cNvCxnSpPr>
            <a:cxnSpLocks/>
          </p:cNvCxnSpPr>
          <p:nvPr/>
        </p:nvCxnSpPr>
        <p:spPr>
          <a:xfrm flipH="1">
            <a:off x="10648147" y="3528992"/>
            <a:ext cx="4837" cy="9748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E905351-0ABC-426E-25F0-BC775FEBFDB5}"/>
              </a:ext>
            </a:extLst>
          </p:cNvPr>
          <p:cNvSpPr txBox="1"/>
          <p:nvPr/>
        </p:nvSpPr>
        <p:spPr>
          <a:xfrm>
            <a:off x="10343750" y="1502159"/>
            <a:ext cx="1670601" cy="2031325"/>
          </a:xfrm>
          <a:prstGeom prst="rect">
            <a:avLst/>
          </a:prstGeom>
          <a:solidFill>
            <a:schemeClr val="bg1"/>
          </a:solidFill>
          <a:ln w="635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Bahnschrift"/>
                <a:ea typeface="Microsoft Sans Serif"/>
                <a:cs typeface="Microsoft Sans Serif"/>
              </a:rPr>
              <a:t>Roblox profiles hacked to display support for Donald Trump June 2020</a:t>
            </a:r>
            <a:endParaRPr lang="en-US"/>
          </a:p>
        </p:txBody>
      </p:sp>
    </p:spTree>
    <p:extLst>
      <p:ext uri="{BB962C8B-B14F-4D97-AF65-F5344CB8AC3E}">
        <p14:creationId xmlns:p14="http://schemas.microsoft.com/office/powerpoint/2010/main" val="3483649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FF290372E7E4A8F4EAFCA3497CFA9" ma:contentTypeVersion="10" ma:contentTypeDescription="Create a new document." ma:contentTypeScope="" ma:versionID="6e5b6979beb643a461d6cfb577aaf868">
  <xsd:schema xmlns:xsd="http://www.w3.org/2001/XMLSchema" xmlns:xs="http://www.w3.org/2001/XMLSchema" xmlns:p="http://schemas.microsoft.com/office/2006/metadata/properties" xmlns:ns2="54254501-f20f-475f-a5d8-1f9047e3afc5" xmlns:ns3="f6b93672-085f-452b-8116-6fce9103c4b0" targetNamespace="http://schemas.microsoft.com/office/2006/metadata/properties" ma:root="true" ma:fieldsID="3ccc5a0721c1031029dcdd24bcb6db0e" ns2:_="" ns3:_="">
    <xsd:import namespace="54254501-f20f-475f-a5d8-1f9047e3afc5"/>
    <xsd:import namespace="f6b93672-085f-452b-8116-6fce9103c4b0"/>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54501-f20f-475f-a5d8-1f9047e3a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6b93672-085f-452b-8116-6fce9103c4b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0bc6b1d-eaed-4112-b119-e946e5a293bb}" ma:internalName="TaxCatchAll" ma:showField="CatchAllData" ma:web="f6b93672-085f-452b-8116-6fce9103c4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6b93672-085f-452b-8116-6fce9103c4b0" xsi:nil="true"/>
    <lcf76f155ced4ddcb4097134ff3c332f xmlns="54254501-f20f-475f-a5d8-1f9047e3afc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BC8675-6931-4669-989F-6A1334A66297}">
  <ds:schemaRefs>
    <ds:schemaRef ds:uri="54254501-f20f-475f-a5d8-1f9047e3afc5"/>
    <ds:schemaRef ds:uri="f6b93672-085f-452b-8116-6fce9103c4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3823810-0A2C-468B-8732-A884B653AF87}">
  <ds:schemaRefs>
    <ds:schemaRef ds:uri="54254501-f20f-475f-a5d8-1f9047e3afc5"/>
    <ds:schemaRef ds:uri="f6b93672-085f-452b-8116-6fce9103c4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F0B8988-5611-4EE3-9D50-823082DD0C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TM03090434[[fn=Wood Type]]</Template>
  <Application>Microsoft Office PowerPoint</Application>
  <PresentationFormat>Widescreen</PresentationFormat>
  <Slides>23</Slides>
  <Notes>17</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IST 623 Andrea Burgess  Kelsey Wenzel  Andrew Thomas  Joseph Maugeri  </vt:lpstr>
      <vt:lpstr>(…Yes, anD:)</vt:lpstr>
      <vt:lpstr>Roblox's Experience Guidelines</vt:lpstr>
      <vt:lpstr>"content" is Made by USERS</vt:lpstr>
      <vt:lpstr>"content" is targeted</vt:lpstr>
      <vt:lpstr>Roblox  history, current audience and rapid growth among young users </vt:lpstr>
      <vt:lpstr>Authentication Security Features </vt:lpstr>
      <vt:lpstr>Security incidents &amp; Privacy Concerns / timeline </vt:lpstr>
      <vt:lpstr>Security incidents &amp; Privacy Concerns / timeline</vt:lpstr>
      <vt:lpstr>General Exploitation </vt:lpstr>
      <vt:lpstr>Example of Recent bot Attacks </vt:lpstr>
      <vt:lpstr>Bypassing Moderating features </vt:lpstr>
      <vt:lpstr>Where Roblox Security has Failed </vt:lpstr>
      <vt:lpstr>Feudal Security on the Platform</vt:lpstr>
      <vt:lpstr>Cyber attacks can take many forms</vt:lpstr>
      <vt:lpstr>Enablement of Exploitation </vt:lpstr>
      <vt:lpstr>Roblox Business Model</vt:lpstr>
      <vt:lpstr>Roblox’s Response</vt:lpstr>
      <vt:lpstr>Roblox Privacy Policy</vt:lpstr>
      <vt:lpstr>Other PlatForms</vt:lpstr>
      <vt:lpstr>Security Recommendations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623 Andrea Burgess  Kelsey Wenzel  Andrew Thomas  Joseph Maugeri  </dc:title>
  <dc:creator>Kelsey Wenzel</dc:creator>
  <cp:revision>1</cp:revision>
  <dcterms:created xsi:type="dcterms:W3CDTF">2022-11-08T04:39:55Z</dcterms:created>
  <dcterms:modified xsi:type="dcterms:W3CDTF">2022-12-15T00:29:40Z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0x0101003CCFF290372E7E4A8F4EAFCA3497CFA9</vt:lpwstr>
  </property>
  <property fmtid="{D5CDD505-2E9C-101B-9397-08002B2CF9AE}" pid="3" name="MediaServiceImageTags">
    <vt:lpwstr/>
  </property>
</Properties>
</file>