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187D7-03EF-4BA8-AFEA-49AA06F20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3F552-E808-4561-BC2A-5C78D8F72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5BFD9-338B-4814-8D77-46A63DFC8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850B-3B8E-4ECC-90DA-4C0768EABDF4}" type="datetimeFigureOut">
              <a:rPr lang="es-EC" smtClean="0"/>
              <a:t>3/11/2021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EA7FE-2DD2-4A20-95BB-9F2D6A0C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D025B-F3B5-4375-918C-E188AA3C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C21F-3005-4174-99F6-A442A72C6BF6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7889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D3DE-1734-4760-96A7-2DC9E0F33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CB7F19-6012-4968-8BB7-216FCF66E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3526C-23FF-4AB0-8799-D73E5718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850B-3B8E-4ECC-90DA-4C0768EABDF4}" type="datetimeFigureOut">
              <a:rPr lang="es-EC" smtClean="0"/>
              <a:t>3/11/2021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02DBC-0844-4528-8B44-878094813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BBD88-1BC4-4FB6-9B00-6740E343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C21F-3005-4174-99F6-A442A72C6BF6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3941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3B26CA-3E5C-4AB5-903D-25A64C377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78472-19D4-4729-8488-990854A7E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9A76D-6DF8-451E-B0B1-D9699516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850B-3B8E-4ECC-90DA-4C0768EABDF4}" type="datetimeFigureOut">
              <a:rPr lang="es-EC" smtClean="0"/>
              <a:t>3/11/2021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10C49-F204-482A-9571-FC4523C5C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8F749-BF73-461C-A3E8-15823D759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C21F-3005-4174-99F6-A442A72C6BF6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509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D28B0-900E-49EA-AA8A-5AB63ABE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FB179-18E8-48F2-8E41-A76107684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DF31E-8D2F-4929-B496-9D0C81F1B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850B-3B8E-4ECC-90DA-4C0768EABDF4}" type="datetimeFigureOut">
              <a:rPr lang="es-EC" smtClean="0"/>
              <a:t>3/11/2021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965FC-AB94-4D5C-AADB-8CA82C031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DA0E1-E3A9-45C3-A30F-ED8CF23D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C21F-3005-4174-99F6-A442A72C6BF6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7764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C3524-09CC-4C5D-888E-4582310EF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171DF-912A-4160-8EB1-94813358E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4C3FB-D555-4A13-9D52-9E759BD0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850B-3B8E-4ECC-90DA-4C0768EABDF4}" type="datetimeFigureOut">
              <a:rPr lang="es-EC" smtClean="0"/>
              <a:t>3/11/2021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D6B5B-3900-4198-ACE7-B13FB52A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7FF98-2CFD-4DB6-87DD-1CB5CE7E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C21F-3005-4174-99F6-A442A72C6BF6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8593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B35F2-0919-429B-B7DB-49D863710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8411E-EAD5-4EC6-8857-526797106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650C8-38A4-41FB-8E8D-CF45B7EF1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2F98F-9505-48B7-B0B2-16DCE4E5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850B-3B8E-4ECC-90DA-4C0768EABDF4}" type="datetimeFigureOut">
              <a:rPr lang="es-EC" smtClean="0"/>
              <a:t>3/11/2021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5F082-7DC3-458A-BAC6-CEC65C49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9B0CF-7CC9-46F4-91CC-4A8DCADD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C21F-3005-4174-99F6-A442A72C6BF6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1047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C9AF-4AAE-4FE5-A265-D43EB76C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0C5AB-2B59-48E2-9337-EB9AC4327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CFFB3-108A-42C5-A6E7-45C23E2F5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C2C3CE-DB4D-4845-B8D7-73C48CA34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D0330-2DF6-4A0E-A686-AC2039245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F6A5C0-3757-4A9C-B6E3-8DF2FACD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850B-3B8E-4ECC-90DA-4C0768EABDF4}" type="datetimeFigureOut">
              <a:rPr lang="es-EC" smtClean="0"/>
              <a:t>3/11/2021</a:t>
            </a:fld>
            <a:endParaRPr lang="es-EC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B5D4AD-415B-4D25-9812-6155C300D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C7F26-FACB-4383-9835-4122C9B3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C21F-3005-4174-99F6-A442A72C6BF6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5348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706AD-850F-4BB7-BCF3-9E6ACBF0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738277-1FC5-44C5-97D9-EC2B9B80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850B-3B8E-4ECC-90DA-4C0768EABDF4}" type="datetimeFigureOut">
              <a:rPr lang="es-EC" smtClean="0"/>
              <a:t>3/11/2021</a:t>
            </a:fld>
            <a:endParaRPr lang="es-EC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C107B-B44E-4640-A051-2E807EBF4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ECBB7-3A5B-4545-84DF-E67B7FF5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C21F-3005-4174-99F6-A442A72C6BF6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0657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2E65CB-2ABE-4856-9D78-22ACE696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850B-3B8E-4ECC-90DA-4C0768EABDF4}" type="datetimeFigureOut">
              <a:rPr lang="es-EC" smtClean="0"/>
              <a:t>3/11/2021</a:t>
            </a:fld>
            <a:endParaRPr lang="es-EC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71B11-089A-4E78-B27F-1938E8713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F51F8-BB10-4223-80AB-B9A64FD0A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C21F-3005-4174-99F6-A442A72C6BF6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2949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5D886-3B13-478A-8638-70049781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D231F-5553-4C7B-84EC-F4949EB89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7E212-B675-4889-8550-D9558E27C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0F58C-0E7A-4AF0-85BB-6A91CF405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850B-3B8E-4ECC-90DA-4C0768EABDF4}" type="datetimeFigureOut">
              <a:rPr lang="es-EC" smtClean="0"/>
              <a:t>3/11/2021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4EFAC-A283-45CB-8DB0-C8B1D37E2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E4A98-FE3D-4C4A-A343-8EEFEB703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C21F-3005-4174-99F6-A442A72C6BF6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3310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88DB-C4BB-4F30-9807-4BCF9E13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4835D4-FDF4-462F-A629-11CF57CBF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D51B0-B77C-4ECE-B872-7C4BFF3F9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5FDF8-9419-4615-80EF-25A1422FE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850B-3B8E-4ECC-90DA-4C0768EABDF4}" type="datetimeFigureOut">
              <a:rPr lang="es-EC" smtClean="0"/>
              <a:t>3/11/2021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A86B8-920E-43DD-AC39-147F919CF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48D27-9888-4343-AFEA-8F1C40DA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C21F-3005-4174-99F6-A442A72C6BF6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8778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46DE24-DB3B-4844-93C5-FE28A751B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BABD0-9B2A-4C6E-8576-43ECBC476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DA373-DB50-4BD0-8FF9-12300E23D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6850B-3B8E-4ECC-90DA-4C0768EABDF4}" type="datetimeFigureOut">
              <a:rPr lang="es-EC" smtClean="0"/>
              <a:t>3/11/2021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BB79D-A3D9-4633-86FC-FE9186C72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6D785-D4BD-47F9-A705-9EFA28E8C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0C21F-3005-4174-99F6-A442A72C6BF6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5868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590D77DF-7A12-4AAF-B5B9-098455A8244C}"/>
              </a:ext>
            </a:extLst>
          </p:cNvPr>
          <p:cNvSpPr/>
          <p:nvPr/>
        </p:nvSpPr>
        <p:spPr>
          <a:xfrm>
            <a:off x="10465904" y="1245702"/>
            <a:ext cx="967409" cy="128546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82BD9A4C-A492-411C-B556-D74980E0CF03}"/>
              </a:ext>
            </a:extLst>
          </p:cNvPr>
          <p:cNvSpPr/>
          <p:nvPr/>
        </p:nvSpPr>
        <p:spPr>
          <a:xfrm>
            <a:off x="10399645" y="3617839"/>
            <a:ext cx="1139687" cy="13914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857232-4ECE-4C9D-9E95-1457091B5EF4}"/>
              </a:ext>
            </a:extLst>
          </p:cNvPr>
          <p:cNvSpPr txBox="1"/>
          <p:nvPr/>
        </p:nvSpPr>
        <p:spPr>
          <a:xfrm>
            <a:off x="8040757" y="1703766"/>
            <a:ext cx="18553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C" dirty="0"/>
              <a:t>RabbitMQData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91A939-45FA-4C57-8379-563BB50418BF}"/>
              </a:ext>
            </a:extLst>
          </p:cNvPr>
          <p:cNvSpPr txBox="1"/>
          <p:nvPr/>
        </p:nvSpPr>
        <p:spPr>
          <a:xfrm>
            <a:off x="8040757" y="4124737"/>
            <a:ext cx="18553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C" dirty="0"/>
              <a:t>MySQLData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C71E3-BB05-43FA-B54A-B9C3DC73C3FA}"/>
              </a:ext>
            </a:extLst>
          </p:cNvPr>
          <p:cNvSpPr txBox="1"/>
          <p:nvPr/>
        </p:nvSpPr>
        <p:spPr>
          <a:xfrm>
            <a:off x="5589109" y="4124737"/>
            <a:ext cx="18553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C" dirty="0"/>
              <a:t>ChatDataBase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54A98-42F3-40D0-8938-4238322BBD9A}"/>
              </a:ext>
            </a:extLst>
          </p:cNvPr>
          <p:cNvSpPr txBox="1"/>
          <p:nvPr/>
        </p:nvSpPr>
        <p:spPr>
          <a:xfrm>
            <a:off x="10021956" y="748745"/>
            <a:ext cx="185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dirty="0"/>
              <a:t>RabbitMQ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427026-CAFB-435D-BB69-AE05965C900A}"/>
              </a:ext>
            </a:extLst>
          </p:cNvPr>
          <p:cNvSpPr txBox="1"/>
          <p:nvPr/>
        </p:nvSpPr>
        <p:spPr>
          <a:xfrm>
            <a:off x="10021956" y="2950192"/>
            <a:ext cx="185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dirty="0"/>
              <a:t>MySQL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5DE4B3-0B26-4561-BA13-CE53FE56287B}"/>
              </a:ext>
            </a:extLst>
          </p:cNvPr>
          <p:cNvSpPr txBox="1"/>
          <p:nvPr/>
        </p:nvSpPr>
        <p:spPr>
          <a:xfrm>
            <a:off x="2892289" y="2950192"/>
            <a:ext cx="18553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C" dirty="0"/>
              <a:t>Data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2C402D0-A671-4E83-B2CF-D959EB3096C4}"/>
              </a:ext>
            </a:extLst>
          </p:cNvPr>
          <p:cNvCxnSpPr>
            <a:stCxn id="11" idx="2"/>
            <a:endCxn id="8" idx="1"/>
          </p:cNvCxnSpPr>
          <p:nvPr/>
        </p:nvCxnSpPr>
        <p:spPr>
          <a:xfrm rot="16200000" flipH="1">
            <a:off x="4209586" y="2929879"/>
            <a:ext cx="989879" cy="1769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BADEF31-5EC0-4E35-964C-14A44D915547}"/>
              </a:ext>
            </a:extLst>
          </p:cNvPr>
          <p:cNvCxnSpPr>
            <a:stCxn id="11" idx="0"/>
            <a:endCxn id="6" idx="1"/>
          </p:cNvCxnSpPr>
          <p:nvPr/>
        </p:nvCxnSpPr>
        <p:spPr>
          <a:xfrm rot="5400000" flipH="1" flipV="1">
            <a:off x="5399469" y="308904"/>
            <a:ext cx="1061760" cy="4220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4648DD-7F7F-4527-A78C-245C701FF430}"/>
              </a:ext>
            </a:extLst>
          </p:cNvPr>
          <p:cNvCxnSpPr>
            <a:stCxn id="6" idx="3"/>
            <a:endCxn id="4" idx="2"/>
          </p:cNvCxnSpPr>
          <p:nvPr/>
        </p:nvCxnSpPr>
        <p:spPr>
          <a:xfrm>
            <a:off x="9896061" y="1888432"/>
            <a:ext cx="5698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5711EF-A284-4E9C-9F5B-BDB1D0C8E090}"/>
              </a:ext>
            </a:extLst>
          </p:cNvPr>
          <p:cNvCxnSpPr>
            <a:stCxn id="7" idx="3"/>
            <a:endCxn id="5" idx="2"/>
          </p:cNvCxnSpPr>
          <p:nvPr/>
        </p:nvCxnSpPr>
        <p:spPr>
          <a:xfrm>
            <a:off x="9896061" y="4309403"/>
            <a:ext cx="503584" cy="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7D98E0-6677-4BE5-92BC-CD9DF9FCDB18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7444413" y="4309403"/>
            <a:ext cx="596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5EC2CC2-15EF-4CB6-A536-9E63E7613BB0}"/>
              </a:ext>
            </a:extLst>
          </p:cNvPr>
          <p:cNvSpPr txBox="1"/>
          <p:nvPr/>
        </p:nvSpPr>
        <p:spPr>
          <a:xfrm>
            <a:off x="3819941" y="1224955"/>
            <a:ext cx="1769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Publish</a:t>
            </a:r>
          </a:p>
          <a:p>
            <a:r>
              <a:rPr lang="es-EC" dirty="0"/>
              <a:t>Suscribe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50259C-9E66-438C-BCFA-4E7C1B267492}"/>
              </a:ext>
            </a:extLst>
          </p:cNvPr>
          <p:cNvSpPr txBox="1"/>
          <p:nvPr/>
        </p:nvSpPr>
        <p:spPr>
          <a:xfrm>
            <a:off x="3104333" y="4503427"/>
            <a:ext cx="2700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Login</a:t>
            </a:r>
          </a:p>
          <a:p>
            <a:r>
              <a:rPr lang="es-EC" dirty="0"/>
              <a:t>RegisterUsuario</a:t>
            </a:r>
          </a:p>
          <a:p>
            <a:r>
              <a:rPr lang="es-EC" dirty="0"/>
              <a:t>GetNotReadMessages</a:t>
            </a:r>
          </a:p>
          <a:p>
            <a:r>
              <a:rPr lang="es-EC" dirty="0"/>
              <a:t>InsertMessageInChatRoom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E2A37E-D332-4C91-9F42-399DAE426CA2}"/>
              </a:ext>
            </a:extLst>
          </p:cNvPr>
          <p:cNvSpPr txBox="1"/>
          <p:nvPr/>
        </p:nvSpPr>
        <p:spPr>
          <a:xfrm>
            <a:off x="6096000" y="4488664"/>
            <a:ext cx="28823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Login</a:t>
            </a:r>
          </a:p>
          <a:p>
            <a:r>
              <a:rPr lang="es-EC" dirty="0"/>
              <a:t>RegisterUsuario</a:t>
            </a:r>
          </a:p>
          <a:p>
            <a:r>
              <a:rPr lang="es-EC" dirty="0"/>
              <a:t>SelectNotReadMessages</a:t>
            </a:r>
          </a:p>
          <a:p>
            <a:r>
              <a:rPr lang="es-EC" dirty="0"/>
              <a:t>InsertReadMessage</a:t>
            </a:r>
          </a:p>
          <a:p>
            <a:r>
              <a:rPr lang="es-EC" dirty="0"/>
              <a:t>InsertMessageInChatRoom</a:t>
            </a:r>
          </a:p>
          <a:p>
            <a:r>
              <a:rPr lang="es-EC" dirty="0"/>
              <a:t>SelectLastInsertId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A07804-01AE-4977-A238-DFE4C508A2ED}"/>
              </a:ext>
            </a:extLst>
          </p:cNvPr>
          <p:cNvSpPr txBox="1"/>
          <p:nvPr/>
        </p:nvSpPr>
        <p:spPr>
          <a:xfrm>
            <a:off x="8968409" y="1085957"/>
            <a:ext cx="1232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800" dirty="0">
                <a:solidFill>
                  <a:srgbClr val="000000"/>
                </a:solidFill>
                <a:latin typeface="Consolas" panose="020B0609020204030204" pitchFamily="49" charset="0"/>
              </a:rPr>
              <a:t>Send</a:t>
            </a:r>
            <a:endParaRPr lang="es-EC" dirty="0"/>
          </a:p>
          <a:p>
            <a:r>
              <a:rPr lang="es-EC" sz="1800" dirty="0">
                <a:solidFill>
                  <a:srgbClr val="000000"/>
                </a:solidFill>
                <a:latin typeface="Consolas" panose="020B0609020204030204" pitchFamily="49" charset="0"/>
              </a:rPr>
              <a:t>Receive</a:t>
            </a:r>
            <a:endParaRPr lang="es-EC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231299-7267-4A9A-816C-5C3447DB3E21}"/>
              </a:ext>
            </a:extLst>
          </p:cNvPr>
          <p:cNvSpPr txBox="1"/>
          <p:nvPr/>
        </p:nvSpPr>
        <p:spPr>
          <a:xfrm>
            <a:off x="8716623" y="4498244"/>
            <a:ext cx="27001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Open</a:t>
            </a:r>
          </a:p>
          <a:p>
            <a:r>
              <a:rPr lang="es-EC" dirty="0"/>
              <a:t>Close</a:t>
            </a:r>
          </a:p>
          <a:p>
            <a:r>
              <a:rPr lang="es-EC" sz="1800" dirty="0">
                <a:solidFill>
                  <a:srgbClr val="000000"/>
                </a:solidFill>
                <a:latin typeface="Consolas" panose="020B0609020204030204" pitchFamily="49" charset="0"/>
              </a:rPr>
              <a:t>Select</a:t>
            </a:r>
            <a:endParaRPr lang="es-EC" dirty="0"/>
          </a:p>
          <a:p>
            <a:r>
              <a:rPr lang="es-EC" sz="1800" dirty="0">
                <a:solidFill>
                  <a:srgbClr val="000000"/>
                </a:solidFill>
                <a:latin typeface="Consolas" panose="020B0609020204030204" pitchFamily="49" charset="0"/>
              </a:rPr>
              <a:t>ExecuteNonQuery</a:t>
            </a:r>
          </a:p>
          <a:p>
            <a:r>
              <a:rPr lang="es-EC" sz="1800" dirty="0">
                <a:solidFill>
                  <a:srgbClr val="000000"/>
                </a:solidFill>
                <a:latin typeface="Consolas" panose="020B0609020204030204" pitchFamily="49" charset="0"/>
              </a:rPr>
              <a:t>ExecuteScalar</a:t>
            </a:r>
          </a:p>
          <a:p>
            <a:r>
              <a:rPr lang="es-EC" sz="1800" dirty="0">
                <a:solidFill>
                  <a:srgbClr val="000000"/>
                </a:solidFill>
                <a:latin typeface="Consolas" panose="020B0609020204030204" pitchFamily="49" charset="0"/>
              </a:rPr>
              <a:t>ClearParameters</a:t>
            </a:r>
          </a:p>
          <a:p>
            <a:r>
              <a:rPr lang="es-EC" sz="1800" dirty="0">
                <a:solidFill>
                  <a:srgbClr val="000000"/>
                </a:solidFill>
                <a:latin typeface="Consolas" panose="020B0609020204030204" pitchFamily="49" charset="0"/>
              </a:rPr>
              <a:t>AddParameter</a:t>
            </a:r>
            <a:endParaRPr lang="es-EC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DDF044-C311-4AEA-9C8F-64CAC49BD8A2}"/>
              </a:ext>
            </a:extLst>
          </p:cNvPr>
          <p:cNvSpPr txBox="1"/>
          <p:nvPr/>
        </p:nvSpPr>
        <p:spPr>
          <a:xfrm>
            <a:off x="447259" y="2950192"/>
            <a:ext cx="202758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C" sz="1800" dirty="0">
                <a:solidFill>
                  <a:srgbClr val="2B91AF"/>
                </a:solidFill>
                <a:latin typeface="Consolas" panose="020B0609020204030204" pitchFamily="49" charset="0"/>
              </a:rPr>
              <a:t>ChatController</a:t>
            </a:r>
            <a:endParaRPr lang="es-EC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958916-1877-4DE8-8E70-08D37C8538BE}"/>
              </a:ext>
            </a:extLst>
          </p:cNvPr>
          <p:cNvCxnSpPr>
            <a:stCxn id="27" idx="3"/>
            <a:endCxn id="11" idx="1"/>
          </p:cNvCxnSpPr>
          <p:nvPr/>
        </p:nvCxnSpPr>
        <p:spPr>
          <a:xfrm>
            <a:off x="2474842" y="3134858"/>
            <a:ext cx="417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0EE3C8C-85B4-492B-86D3-778DDA797000}"/>
              </a:ext>
            </a:extLst>
          </p:cNvPr>
          <p:cNvSpPr txBox="1"/>
          <p:nvPr/>
        </p:nvSpPr>
        <p:spPr>
          <a:xfrm>
            <a:off x="447259" y="1862020"/>
            <a:ext cx="45090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400" dirty="0">
                <a:solidFill>
                  <a:srgbClr val="000000"/>
                </a:solidFill>
                <a:latin typeface="Consolas" panose="020B0609020204030204" pitchFamily="49" charset="0"/>
              </a:rPr>
              <a:t>[HttpPost]</a:t>
            </a:r>
          </a:p>
          <a:p>
            <a:r>
              <a:rPr lang="es-EC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C" sz="1400" dirty="0">
                <a:solidFill>
                  <a:srgbClr val="000000"/>
                </a:solidFill>
                <a:latin typeface="Consolas" panose="020B0609020204030204" pitchFamily="49" charset="0"/>
              </a:rPr>
              <a:t> JsonResult sendmsg(</a:t>
            </a:r>
            <a:r>
              <a:rPr lang="es-EC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EC" sz="1400" dirty="0">
                <a:solidFill>
                  <a:srgbClr val="000000"/>
                </a:solidFill>
                <a:latin typeface="Consolas" panose="020B0609020204030204" pitchFamily="49" charset="0"/>
              </a:rPr>
              <a:t> message)</a:t>
            </a:r>
          </a:p>
          <a:p>
            <a:r>
              <a:rPr lang="es-EC" sz="1400" dirty="0">
                <a:solidFill>
                  <a:srgbClr val="000000"/>
                </a:solidFill>
                <a:latin typeface="Consolas" panose="020B0609020204030204" pitchFamily="49" charset="0"/>
              </a:rPr>
              <a:t>[HttpPost]</a:t>
            </a:r>
          </a:p>
          <a:p>
            <a:r>
              <a:rPr lang="es-EC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C" sz="1400" dirty="0">
                <a:solidFill>
                  <a:srgbClr val="000000"/>
                </a:solidFill>
                <a:latin typeface="Consolas" panose="020B0609020204030204" pitchFamily="49" charset="0"/>
              </a:rPr>
              <a:t> JsonResult receivemsg()</a:t>
            </a:r>
            <a:endParaRPr lang="es-EC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63E439-6414-4339-925C-69E462161577}"/>
              </a:ext>
            </a:extLst>
          </p:cNvPr>
          <p:cNvSpPr txBox="1"/>
          <p:nvPr/>
        </p:nvSpPr>
        <p:spPr>
          <a:xfrm>
            <a:off x="1537252" y="185530"/>
            <a:ext cx="7593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5400" b="1" dirty="0"/>
              <a:t>Backend </a:t>
            </a:r>
            <a:r>
              <a:rPr lang="es-EC" sz="5400" b="1" dirty="0" err="1"/>
              <a:t>Architecture</a:t>
            </a:r>
            <a:endParaRPr lang="es-EC" sz="5400" b="1" dirty="0"/>
          </a:p>
        </p:txBody>
      </p:sp>
    </p:spTree>
    <p:extLst>
      <p:ext uri="{BB962C8B-B14F-4D97-AF65-F5344CB8AC3E}">
        <p14:creationId xmlns:p14="http://schemas.microsoft.com/office/powerpoint/2010/main" val="1976699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47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Julio Ricardo Martin Barreiro</dc:creator>
  <cp:lastModifiedBy>Julio Ricardo Martin Barreiro</cp:lastModifiedBy>
  <cp:revision>10</cp:revision>
  <dcterms:created xsi:type="dcterms:W3CDTF">2021-11-03T23:04:51Z</dcterms:created>
  <dcterms:modified xsi:type="dcterms:W3CDTF">2021-11-04T00:00:27Z</dcterms:modified>
</cp:coreProperties>
</file>