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2" r:id="rId7"/>
    <p:sldId id="261" r:id="rId8"/>
    <p:sldId id="263" r:id="rId9"/>
    <p:sldId id="265" r:id="rId10"/>
    <p:sldId id="264" r:id="rId11"/>
    <p:sldId id="266" r:id="rId12"/>
    <p:sldId id="270" r:id="rId13"/>
    <p:sldId id="271" r:id="rId14"/>
    <p:sldId id="267"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7" d="100"/>
          <a:sy n="77" d="100"/>
        </p:scale>
        <p:origin x="98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05FBF5-0A8B-4467-A8FF-A4FD8723DD32}" type="doc">
      <dgm:prSet loTypeId="urn:microsoft.com/office/officeart/2005/8/layout/process3" loCatId="process" qsTypeId="urn:microsoft.com/office/officeart/2005/8/quickstyle/simple1" qsCatId="simple" csTypeId="urn:microsoft.com/office/officeart/2005/8/colors/colorful5" csCatId="colorful" phldr="1"/>
      <dgm:spPr/>
      <dgm:t>
        <a:bodyPr/>
        <a:lstStyle/>
        <a:p>
          <a:endParaRPr lang="fr-FR"/>
        </a:p>
      </dgm:t>
    </dgm:pt>
    <dgm:pt modelId="{3FA83081-BB94-432D-B9E6-03EC1978D2DB}">
      <dgm:prSet phldrT="[Texte]"/>
      <dgm:spPr/>
      <dgm:t>
        <a:bodyPr/>
        <a:lstStyle/>
        <a:p>
          <a:r>
            <a:rPr lang="fr-FR" dirty="0"/>
            <a:t>Création de N ensembles de données différents par la méthode d’</a:t>
          </a:r>
          <a:r>
            <a:rPr lang="fr-FR" b="1" dirty="0"/>
            <a:t>échantillonnage avec remplacement (</a:t>
          </a:r>
          <a:r>
            <a:rPr lang="fr-FR" b="1" dirty="0" err="1"/>
            <a:t>boostrap</a:t>
          </a:r>
          <a:r>
            <a:rPr lang="fr-FR" b="1" dirty="0"/>
            <a:t> sampling)</a:t>
          </a:r>
          <a:r>
            <a:rPr lang="fr-FR" dirty="0"/>
            <a:t> </a:t>
          </a:r>
        </a:p>
      </dgm:t>
    </dgm:pt>
    <dgm:pt modelId="{83D50523-BE6A-41DE-A518-343C3ED3C070}" type="parTrans" cxnId="{9ABFA080-F6B3-449F-AFBE-32214D447993}">
      <dgm:prSet/>
      <dgm:spPr/>
      <dgm:t>
        <a:bodyPr/>
        <a:lstStyle/>
        <a:p>
          <a:endParaRPr lang="fr-FR"/>
        </a:p>
      </dgm:t>
    </dgm:pt>
    <dgm:pt modelId="{F0E2BA80-E5BB-4FCC-B127-E8970EFBF6BD}" type="sibTrans" cxnId="{9ABFA080-F6B3-449F-AFBE-32214D447993}">
      <dgm:prSet/>
      <dgm:spPr/>
      <dgm:t>
        <a:bodyPr/>
        <a:lstStyle/>
        <a:p>
          <a:endParaRPr lang="fr-FR"/>
        </a:p>
      </dgm:t>
    </dgm:pt>
    <dgm:pt modelId="{D4F7F482-220A-4A07-9F6F-9C14E6C9FFB3}">
      <dgm:prSet phldrT="[Texte]"/>
      <dgm:spPr/>
      <dgm:t>
        <a:bodyPr/>
        <a:lstStyle/>
        <a:p>
          <a:r>
            <a:rPr lang="fr-FR" dirty="0"/>
            <a:t>De l’ensemble de données de départ, on fait un tirage aléatoire des observations à mettre dans le nouvel ensemble</a:t>
          </a:r>
        </a:p>
      </dgm:t>
    </dgm:pt>
    <dgm:pt modelId="{AA33257E-6E83-4C19-8FE8-125ABCAC63F5}" type="parTrans" cxnId="{18D9ACAD-BFD0-4D6D-B393-97E3CFC6F9FF}">
      <dgm:prSet/>
      <dgm:spPr/>
      <dgm:t>
        <a:bodyPr/>
        <a:lstStyle/>
        <a:p>
          <a:endParaRPr lang="fr-FR"/>
        </a:p>
      </dgm:t>
    </dgm:pt>
    <dgm:pt modelId="{0B619280-26ED-4F41-8B18-F05D50531DEE}" type="sibTrans" cxnId="{18D9ACAD-BFD0-4D6D-B393-97E3CFC6F9FF}">
      <dgm:prSet/>
      <dgm:spPr/>
      <dgm:t>
        <a:bodyPr/>
        <a:lstStyle/>
        <a:p>
          <a:endParaRPr lang="fr-FR"/>
        </a:p>
      </dgm:t>
    </dgm:pt>
    <dgm:pt modelId="{46F9D606-BB0E-4E7D-9A10-08F0A563BB21}">
      <dgm:prSet phldrT="[Texte]"/>
      <dgm:spPr/>
      <dgm:t>
        <a:bodyPr/>
        <a:lstStyle/>
        <a:p>
          <a:r>
            <a:rPr lang="fr-FR" dirty="0"/>
            <a:t>Entraînement de N instances du modèle d’apprentissage simple retenu</a:t>
          </a:r>
        </a:p>
      </dgm:t>
    </dgm:pt>
    <dgm:pt modelId="{ECF53A89-1286-4F4D-8069-16AE2645132C}" type="parTrans" cxnId="{E10947F1-3358-4FDA-BDAE-CFDB2C6C4994}">
      <dgm:prSet/>
      <dgm:spPr/>
      <dgm:t>
        <a:bodyPr/>
        <a:lstStyle/>
        <a:p>
          <a:endParaRPr lang="fr-FR"/>
        </a:p>
      </dgm:t>
    </dgm:pt>
    <dgm:pt modelId="{86FF379F-2C20-4252-8889-BE023656607D}" type="sibTrans" cxnId="{E10947F1-3358-4FDA-BDAE-CFDB2C6C4994}">
      <dgm:prSet/>
      <dgm:spPr/>
      <dgm:t>
        <a:bodyPr/>
        <a:lstStyle/>
        <a:p>
          <a:endParaRPr lang="fr-FR"/>
        </a:p>
      </dgm:t>
    </dgm:pt>
    <dgm:pt modelId="{7E9F61B2-5F8E-4FDF-9135-CF416CE08ABC}">
      <dgm:prSet phldrT="[Texte]"/>
      <dgm:spPr/>
      <dgm:t>
        <a:bodyPr/>
        <a:lstStyle/>
        <a:p>
          <a:r>
            <a:rPr lang="fr-FR" dirty="0"/>
            <a:t> Chacune des instances du modèle simple est entraînée avec l’un des N sous-ensembles de données obtenus à l’étape précédente</a:t>
          </a:r>
        </a:p>
      </dgm:t>
    </dgm:pt>
    <dgm:pt modelId="{2F453D8F-849C-4FD9-B42C-BDE761ECECA9}" type="parTrans" cxnId="{F86A680D-46D3-408F-AEFB-EC5FC1C7D19E}">
      <dgm:prSet/>
      <dgm:spPr/>
      <dgm:t>
        <a:bodyPr/>
        <a:lstStyle/>
        <a:p>
          <a:endParaRPr lang="fr-FR"/>
        </a:p>
      </dgm:t>
    </dgm:pt>
    <dgm:pt modelId="{27A22AD2-90F8-4523-B3A9-58CBABB42695}" type="sibTrans" cxnId="{F86A680D-46D3-408F-AEFB-EC5FC1C7D19E}">
      <dgm:prSet/>
      <dgm:spPr/>
      <dgm:t>
        <a:bodyPr/>
        <a:lstStyle/>
        <a:p>
          <a:endParaRPr lang="fr-FR"/>
        </a:p>
      </dgm:t>
    </dgm:pt>
    <dgm:pt modelId="{5B166026-9B22-4912-B7B5-B9F490BAB52B}">
      <dgm:prSet phldrT="[Texte]"/>
      <dgm:spPr/>
      <dgm:t>
        <a:bodyPr/>
        <a:lstStyle/>
        <a:p>
          <a:r>
            <a:rPr lang="fr-FR" dirty="0"/>
            <a:t>Combinaison des prédictions</a:t>
          </a:r>
        </a:p>
      </dgm:t>
    </dgm:pt>
    <dgm:pt modelId="{88769D01-75FF-4DFD-836C-4F822F816E64}" type="parTrans" cxnId="{56184C00-944B-4D5E-8700-08E5489233CB}">
      <dgm:prSet/>
      <dgm:spPr/>
      <dgm:t>
        <a:bodyPr/>
        <a:lstStyle/>
        <a:p>
          <a:endParaRPr lang="fr-FR"/>
        </a:p>
      </dgm:t>
    </dgm:pt>
    <dgm:pt modelId="{BF52B7EE-5FDD-4C53-BF29-57F0A5AC8422}" type="sibTrans" cxnId="{56184C00-944B-4D5E-8700-08E5489233CB}">
      <dgm:prSet/>
      <dgm:spPr/>
      <dgm:t>
        <a:bodyPr/>
        <a:lstStyle/>
        <a:p>
          <a:endParaRPr lang="fr-FR"/>
        </a:p>
      </dgm:t>
    </dgm:pt>
    <dgm:pt modelId="{7033EB2C-D013-4196-A11B-B505ECA12972}">
      <dgm:prSet phldrT="[Texte]"/>
      <dgm:spPr/>
      <dgm:t>
        <a:bodyPr/>
        <a:lstStyle/>
        <a:p>
          <a:r>
            <a:rPr lang="fr-FR" dirty="0"/>
            <a:t>Dans le cas d’une tâche </a:t>
          </a:r>
          <a:r>
            <a:rPr lang="fr-FR" b="1" dirty="0"/>
            <a:t>classification</a:t>
          </a:r>
          <a:r>
            <a:rPr lang="fr-FR" dirty="0"/>
            <a:t>, le </a:t>
          </a:r>
          <a:r>
            <a:rPr lang="fr-FR" b="1" dirty="0"/>
            <a:t>vote majoritaire </a:t>
          </a:r>
          <a:r>
            <a:rPr lang="fr-FR" dirty="0"/>
            <a:t>des modèles simples est adopté comme prédiction finale. En cas d’égalité de votes, la classe globalement majoritaire est favorisée si elle fait partie des premiers. Sinon une classe aléatoire est prise parmi les premiers à égalité dans le vote.</a:t>
          </a:r>
        </a:p>
      </dgm:t>
    </dgm:pt>
    <dgm:pt modelId="{4AC8E59E-DFF6-430F-9061-6A83E3278CB2}" type="parTrans" cxnId="{0EA0067D-70ED-434E-B6CB-4D7F7AFCF40E}">
      <dgm:prSet/>
      <dgm:spPr/>
      <dgm:t>
        <a:bodyPr/>
        <a:lstStyle/>
        <a:p>
          <a:endParaRPr lang="fr-FR"/>
        </a:p>
      </dgm:t>
    </dgm:pt>
    <dgm:pt modelId="{90761AAF-59E5-4E22-B9DC-0C924C394E57}" type="sibTrans" cxnId="{0EA0067D-70ED-434E-B6CB-4D7F7AFCF40E}">
      <dgm:prSet/>
      <dgm:spPr/>
      <dgm:t>
        <a:bodyPr/>
        <a:lstStyle/>
        <a:p>
          <a:endParaRPr lang="fr-FR"/>
        </a:p>
      </dgm:t>
    </dgm:pt>
    <dgm:pt modelId="{8AF10D00-99B7-49A4-8FA5-5DE394D15152}">
      <dgm:prSet/>
      <dgm:spPr/>
      <dgm:t>
        <a:bodyPr/>
        <a:lstStyle/>
        <a:p>
          <a:r>
            <a:rPr lang="fr-FR" dirty="0"/>
            <a:t>Certaines observations sont tirées plusieurs fois de l’ensemble de départ pour alimenter celui d’arrivée</a:t>
          </a:r>
        </a:p>
      </dgm:t>
    </dgm:pt>
    <dgm:pt modelId="{064EA5D4-E6DC-49D4-A818-3F7AE8191EBF}" type="parTrans" cxnId="{8941F294-7023-44D2-93D7-34CA171A0D6E}">
      <dgm:prSet/>
      <dgm:spPr/>
      <dgm:t>
        <a:bodyPr/>
        <a:lstStyle/>
        <a:p>
          <a:endParaRPr lang="fr-FR"/>
        </a:p>
      </dgm:t>
    </dgm:pt>
    <dgm:pt modelId="{8E07A447-F3F1-4F5C-935E-B9565D0F8E4F}" type="sibTrans" cxnId="{8941F294-7023-44D2-93D7-34CA171A0D6E}">
      <dgm:prSet/>
      <dgm:spPr/>
      <dgm:t>
        <a:bodyPr/>
        <a:lstStyle/>
        <a:p>
          <a:endParaRPr lang="fr-FR"/>
        </a:p>
      </dgm:t>
    </dgm:pt>
    <dgm:pt modelId="{5696D1CB-CCBC-4BE0-B7BE-7097EBC3FFAF}">
      <dgm:prSet/>
      <dgm:spPr/>
      <dgm:t>
        <a:bodyPr/>
        <a:lstStyle/>
        <a:p>
          <a:r>
            <a:rPr lang="fr-FR" dirty="0"/>
            <a:t>Certaines observations de départ ne se retrouve pas dans l’ensemble d’arrivée</a:t>
          </a:r>
        </a:p>
      </dgm:t>
    </dgm:pt>
    <dgm:pt modelId="{583619B6-E7D4-4FBC-9C13-4FA877E11B39}" type="parTrans" cxnId="{E2BD73F3-7517-4900-8423-D97AD6F40BAA}">
      <dgm:prSet/>
      <dgm:spPr/>
      <dgm:t>
        <a:bodyPr/>
        <a:lstStyle/>
        <a:p>
          <a:endParaRPr lang="fr-FR"/>
        </a:p>
      </dgm:t>
    </dgm:pt>
    <dgm:pt modelId="{6214C582-FA71-4C81-9970-3AAD1DFBA820}" type="sibTrans" cxnId="{E2BD73F3-7517-4900-8423-D97AD6F40BAA}">
      <dgm:prSet/>
      <dgm:spPr/>
      <dgm:t>
        <a:bodyPr/>
        <a:lstStyle/>
        <a:p>
          <a:endParaRPr lang="fr-FR"/>
        </a:p>
      </dgm:t>
    </dgm:pt>
    <dgm:pt modelId="{0AB18FFF-5C6A-4834-8698-344EF92A7989}">
      <dgm:prSet/>
      <dgm:spPr/>
      <dgm:t>
        <a:bodyPr/>
        <a:lstStyle/>
        <a:p>
          <a:r>
            <a:rPr lang="fr-FR" dirty="0"/>
            <a:t>Tous les ensembles de données ont le même nombre de lignes</a:t>
          </a:r>
        </a:p>
      </dgm:t>
    </dgm:pt>
    <dgm:pt modelId="{23F0FFB4-95BF-44AB-BDDA-2253C1CF4F47}" type="parTrans" cxnId="{7B6E9469-1F11-4698-B398-34E5C743B639}">
      <dgm:prSet/>
      <dgm:spPr/>
      <dgm:t>
        <a:bodyPr/>
        <a:lstStyle/>
        <a:p>
          <a:endParaRPr lang="fr-FR"/>
        </a:p>
      </dgm:t>
    </dgm:pt>
    <dgm:pt modelId="{8A3ADBDD-D9BF-4006-88A4-FD8BDD03A5F9}" type="sibTrans" cxnId="{7B6E9469-1F11-4698-B398-34E5C743B639}">
      <dgm:prSet/>
      <dgm:spPr/>
      <dgm:t>
        <a:bodyPr/>
        <a:lstStyle/>
        <a:p>
          <a:endParaRPr lang="fr-FR"/>
        </a:p>
      </dgm:t>
    </dgm:pt>
    <dgm:pt modelId="{3A734662-AB5F-44A2-B29A-34868CD0AAC9}">
      <dgm:prSet/>
      <dgm:spPr/>
      <dgm:t>
        <a:bodyPr/>
        <a:lstStyle/>
        <a:p>
          <a:r>
            <a:rPr lang="fr-FR" dirty="0"/>
            <a:t>Dans le cas d’une tâche de </a:t>
          </a:r>
          <a:r>
            <a:rPr lang="fr-FR" b="1" dirty="0"/>
            <a:t>régression</a:t>
          </a:r>
          <a:r>
            <a:rPr lang="fr-FR" dirty="0"/>
            <a:t>, la </a:t>
          </a:r>
          <a:r>
            <a:rPr lang="fr-FR" b="1" dirty="0"/>
            <a:t>moyenne</a:t>
          </a:r>
          <a:r>
            <a:rPr lang="fr-FR" dirty="0"/>
            <a:t> des prédictions des différents modèles simples est adoptée comme résultat final</a:t>
          </a:r>
        </a:p>
      </dgm:t>
    </dgm:pt>
    <dgm:pt modelId="{C94C68BE-4BD6-4502-B453-09D187EA818B}" type="parTrans" cxnId="{E2AFC60D-5310-45F1-AC04-0D75A342FCF3}">
      <dgm:prSet/>
      <dgm:spPr/>
      <dgm:t>
        <a:bodyPr/>
        <a:lstStyle/>
        <a:p>
          <a:endParaRPr lang="fr-FR"/>
        </a:p>
      </dgm:t>
    </dgm:pt>
    <dgm:pt modelId="{A9851136-B9FD-40D4-8903-89D8482335D2}" type="sibTrans" cxnId="{E2AFC60D-5310-45F1-AC04-0D75A342FCF3}">
      <dgm:prSet/>
      <dgm:spPr/>
      <dgm:t>
        <a:bodyPr/>
        <a:lstStyle/>
        <a:p>
          <a:endParaRPr lang="fr-FR"/>
        </a:p>
      </dgm:t>
    </dgm:pt>
    <dgm:pt modelId="{0F242063-15C6-455F-9B07-03C3F136A7C2}">
      <dgm:prSet phldrT="[Texte]"/>
      <dgm:spPr/>
      <dgm:t>
        <a:bodyPr/>
        <a:lstStyle/>
        <a:p>
          <a:endParaRPr lang="fr-FR" dirty="0"/>
        </a:p>
      </dgm:t>
    </dgm:pt>
    <dgm:pt modelId="{3AD4A039-D6FE-4282-A7E6-90EE5A02ED9F}" type="parTrans" cxnId="{802EBB78-A1C7-4569-8CA2-019D2E3D8F6C}">
      <dgm:prSet/>
      <dgm:spPr/>
      <dgm:t>
        <a:bodyPr/>
        <a:lstStyle/>
        <a:p>
          <a:endParaRPr lang="fr-FR"/>
        </a:p>
      </dgm:t>
    </dgm:pt>
    <dgm:pt modelId="{537AB7CD-8FDC-412E-9807-8C64B6E83E7B}" type="sibTrans" cxnId="{802EBB78-A1C7-4569-8CA2-019D2E3D8F6C}">
      <dgm:prSet/>
      <dgm:spPr/>
      <dgm:t>
        <a:bodyPr/>
        <a:lstStyle/>
        <a:p>
          <a:endParaRPr lang="fr-FR"/>
        </a:p>
      </dgm:t>
    </dgm:pt>
    <dgm:pt modelId="{1F52567A-11FE-454B-AF05-E1C3A6D6DC85}">
      <dgm:prSet/>
      <dgm:spPr/>
      <dgm:t>
        <a:bodyPr/>
        <a:lstStyle/>
        <a:p>
          <a:endParaRPr lang="fr-FR" dirty="0"/>
        </a:p>
      </dgm:t>
    </dgm:pt>
    <dgm:pt modelId="{A8B92FA4-C50F-4855-8065-291A203F5C35}" type="parTrans" cxnId="{D5420B66-036F-45BA-B86F-43716AB94183}">
      <dgm:prSet/>
      <dgm:spPr/>
      <dgm:t>
        <a:bodyPr/>
        <a:lstStyle/>
        <a:p>
          <a:endParaRPr lang="fr-FR"/>
        </a:p>
      </dgm:t>
    </dgm:pt>
    <dgm:pt modelId="{0184135F-BD45-492B-A118-700847BD0FDD}" type="sibTrans" cxnId="{D5420B66-036F-45BA-B86F-43716AB94183}">
      <dgm:prSet/>
      <dgm:spPr/>
      <dgm:t>
        <a:bodyPr/>
        <a:lstStyle/>
        <a:p>
          <a:endParaRPr lang="fr-FR"/>
        </a:p>
      </dgm:t>
    </dgm:pt>
    <dgm:pt modelId="{CD28F5E3-F7A2-40AD-81DF-1EB6E6D9B9A7}">
      <dgm:prSet/>
      <dgm:spPr/>
      <dgm:t>
        <a:bodyPr/>
        <a:lstStyle/>
        <a:p>
          <a:endParaRPr lang="fr-FR" dirty="0"/>
        </a:p>
      </dgm:t>
    </dgm:pt>
    <dgm:pt modelId="{32DC347E-478B-47FA-837A-25199B2A2DA5}" type="parTrans" cxnId="{DCA8F758-F5FA-44C7-9876-FB798D4B9AB2}">
      <dgm:prSet/>
      <dgm:spPr/>
      <dgm:t>
        <a:bodyPr/>
        <a:lstStyle/>
        <a:p>
          <a:endParaRPr lang="fr-FR"/>
        </a:p>
      </dgm:t>
    </dgm:pt>
    <dgm:pt modelId="{B9CB871A-151B-467D-B46C-E07E3E529388}" type="sibTrans" cxnId="{DCA8F758-F5FA-44C7-9876-FB798D4B9AB2}">
      <dgm:prSet/>
      <dgm:spPr/>
      <dgm:t>
        <a:bodyPr/>
        <a:lstStyle/>
        <a:p>
          <a:endParaRPr lang="fr-FR"/>
        </a:p>
      </dgm:t>
    </dgm:pt>
    <dgm:pt modelId="{F94ACE88-D889-4A7B-BFE9-0F719AAFDAEA}" type="pres">
      <dgm:prSet presAssocID="{CC05FBF5-0A8B-4467-A8FF-A4FD8723DD32}" presName="linearFlow" presStyleCnt="0">
        <dgm:presLayoutVars>
          <dgm:dir/>
          <dgm:animLvl val="lvl"/>
          <dgm:resizeHandles val="exact"/>
        </dgm:presLayoutVars>
      </dgm:prSet>
      <dgm:spPr/>
    </dgm:pt>
    <dgm:pt modelId="{5735530E-D00A-469D-92D8-8E3C1259C805}" type="pres">
      <dgm:prSet presAssocID="{3FA83081-BB94-432D-B9E6-03EC1978D2DB}" presName="composite" presStyleCnt="0"/>
      <dgm:spPr/>
    </dgm:pt>
    <dgm:pt modelId="{4B5D4701-A13A-422B-A91A-2296D4207EC4}" type="pres">
      <dgm:prSet presAssocID="{3FA83081-BB94-432D-B9E6-03EC1978D2DB}" presName="parTx" presStyleLbl="node1" presStyleIdx="0" presStyleCnt="3">
        <dgm:presLayoutVars>
          <dgm:chMax val="0"/>
          <dgm:chPref val="0"/>
          <dgm:bulletEnabled val="1"/>
        </dgm:presLayoutVars>
      </dgm:prSet>
      <dgm:spPr/>
    </dgm:pt>
    <dgm:pt modelId="{F26356A8-95A0-4EA5-A450-051EA002DDBE}" type="pres">
      <dgm:prSet presAssocID="{3FA83081-BB94-432D-B9E6-03EC1978D2DB}" presName="parSh" presStyleLbl="node1" presStyleIdx="0" presStyleCnt="3"/>
      <dgm:spPr/>
    </dgm:pt>
    <dgm:pt modelId="{9F1A5FC3-69D6-415E-BBAC-1AC237A78DD7}" type="pres">
      <dgm:prSet presAssocID="{3FA83081-BB94-432D-B9E6-03EC1978D2DB}" presName="desTx" presStyleLbl="fgAcc1" presStyleIdx="0" presStyleCnt="3">
        <dgm:presLayoutVars>
          <dgm:bulletEnabled val="1"/>
        </dgm:presLayoutVars>
      </dgm:prSet>
      <dgm:spPr/>
    </dgm:pt>
    <dgm:pt modelId="{E02FF0A5-F3D5-481D-B1BF-0F46117DAEB6}" type="pres">
      <dgm:prSet presAssocID="{F0E2BA80-E5BB-4FCC-B127-E8970EFBF6BD}" presName="sibTrans" presStyleLbl="sibTrans2D1" presStyleIdx="0" presStyleCnt="2"/>
      <dgm:spPr/>
    </dgm:pt>
    <dgm:pt modelId="{CA38DE8B-6C54-409D-83AD-DE1D6936AD0E}" type="pres">
      <dgm:prSet presAssocID="{F0E2BA80-E5BB-4FCC-B127-E8970EFBF6BD}" presName="connTx" presStyleLbl="sibTrans2D1" presStyleIdx="0" presStyleCnt="2"/>
      <dgm:spPr/>
    </dgm:pt>
    <dgm:pt modelId="{E325E141-F03F-41E3-B9D5-F12F67214064}" type="pres">
      <dgm:prSet presAssocID="{46F9D606-BB0E-4E7D-9A10-08F0A563BB21}" presName="composite" presStyleCnt="0"/>
      <dgm:spPr/>
    </dgm:pt>
    <dgm:pt modelId="{634364C2-FEE5-4F0E-9466-03A6FC56C7A5}" type="pres">
      <dgm:prSet presAssocID="{46F9D606-BB0E-4E7D-9A10-08F0A563BB21}" presName="parTx" presStyleLbl="node1" presStyleIdx="0" presStyleCnt="3">
        <dgm:presLayoutVars>
          <dgm:chMax val="0"/>
          <dgm:chPref val="0"/>
          <dgm:bulletEnabled val="1"/>
        </dgm:presLayoutVars>
      </dgm:prSet>
      <dgm:spPr/>
    </dgm:pt>
    <dgm:pt modelId="{683D2457-FF44-4392-BEEC-DD4DD9F610A9}" type="pres">
      <dgm:prSet presAssocID="{46F9D606-BB0E-4E7D-9A10-08F0A563BB21}" presName="parSh" presStyleLbl="node1" presStyleIdx="1" presStyleCnt="3"/>
      <dgm:spPr/>
    </dgm:pt>
    <dgm:pt modelId="{DD455C73-CA7E-402E-8F1D-018BA5315DAA}" type="pres">
      <dgm:prSet presAssocID="{46F9D606-BB0E-4E7D-9A10-08F0A563BB21}" presName="desTx" presStyleLbl="fgAcc1" presStyleIdx="1" presStyleCnt="3">
        <dgm:presLayoutVars>
          <dgm:bulletEnabled val="1"/>
        </dgm:presLayoutVars>
      </dgm:prSet>
      <dgm:spPr/>
    </dgm:pt>
    <dgm:pt modelId="{9E5CDC45-2BA3-4ADA-A853-520EDE42B1E7}" type="pres">
      <dgm:prSet presAssocID="{86FF379F-2C20-4252-8889-BE023656607D}" presName="sibTrans" presStyleLbl="sibTrans2D1" presStyleIdx="1" presStyleCnt="2"/>
      <dgm:spPr/>
    </dgm:pt>
    <dgm:pt modelId="{DCF021A7-6165-4BD6-A589-44E33066D073}" type="pres">
      <dgm:prSet presAssocID="{86FF379F-2C20-4252-8889-BE023656607D}" presName="connTx" presStyleLbl="sibTrans2D1" presStyleIdx="1" presStyleCnt="2"/>
      <dgm:spPr/>
    </dgm:pt>
    <dgm:pt modelId="{26E937A2-E87F-42C5-B827-F3AB0D52DC7B}" type="pres">
      <dgm:prSet presAssocID="{5B166026-9B22-4912-B7B5-B9F490BAB52B}" presName="composite" presStyleCnt="0"/>
      <dgm:spPr/>
    </dgm:pt>
    <dgm:pt modelId="{6E0A06DB-B776-4462-BBBC-795FC9BAC2CE}" type="pres">
      <dgm:prSet presAssocID="{5B166026-9B22-4912-B7B5-B9F490BAB52B}" presName="parTx" presStyleLbl="node1" presStyleIdx="1" presStyleCnt="3">
        <dgm:presLayoutVars>
          <dgm:chMax val="0"/>
          <dgm:chPref val="0"/>
          <dgm:bulletEnabled val="1"/>
        </dgm:presLayoutVars>
      </dgm:prSet>
      <dgm:spPr/>
    </dgm:pt>
    <dgm:pt modelId="{358AF770-B88B-491B-88DE-F6C447939B81}" type="pres">
      <dgm:prSet presAssocID="{5B166026-9B22-4912-B7B5-B9F490BAB52B}" presName="parSh" presStyleLbl="node1" presStyleIdx="2" presStyleCnt="3" custLinFactNeighborX="368"/>
      <dgm:spPr/>
    </dgm:pt>
    <dgm:pt modelId="{70E12D28-A564-4F03-9570-93A0B8EB6C3A}" type="pres">
      <dgm:prSet presAssocID="{5B166026-9B22-4912-B7B5-B9F490BAB52B}" presName="desTx" presStyleLbl="fgAcc1" presStyleIdx="2" presStyleCnt="3" custScaleY="91738">
        <dgm:presLayoutVars>
          <dgm:bulletEnabled val="1"/>
        </dgm:presLayoutVars>
      </dgm:prSet>
      <dgm:spPr/>
    </dgm:pt>
  </dgm:ptLst>
  <dgm:cxnLst>
    <dgm:cxn modelId="{56184C00-944B-4D5E-8700-08E5489233CB}" srcId="{CC05FBF5-0A8B-4467-A8FF-A4FD8723DD32}" destId="{5B166026-9B22-4912-B7B5-B9F490BAB52B}" srcOrd="2" destOrd="0" parTransId="{88769D01-75FF-4DFD-836C-4F822F816E64}" sibTransId="{BF52B7EE-5FDD-4C53-BF29-57F0A5AC8422}"/>
    <dgm:cxn modelId="{D12CB205-F115-4700-A0BA-009C30410D34}" type="presOf" srcId="{F0E2BA80-E5BB-4FCC-B127-E8970EFBF6BD}" destId="{E02FF0A5-F3D5-481D-B1BF-0F46117DAEB6}" srcOrd="0" destOrd="0" presId="urn:microsoft.com/office/officeart/2005/8/layout/process3"/>
    <dgm:cxn modelId="{F86A680D-46D3-408F-AEFB-EC5FC1C7D19E}" srcId="{46F9D606-BB0E-4E7D-9A10-08F0A563BB21}" destId="{7E9F61B2-5F8E-4FDF-9135-CF416CE08ABC}" srcOrd="0" destOrd="0" parTransId="{2F453D8F-849C-4FD9-B42C-BDE761ECECA9}" sibTransId="{27A22AD2-90F8-4523-B3A9-58CBABB42695}"/>
    <dgm:cxn modelId="{E2AFC60D-5310-45F1-AC04-0D75A342FCF3}" srcId="{5B166026-9B22-4912-B7B5-B9F490BAB52B}" destId="{3A734662-AB5F-44A2-B29A-34868CD0AAC9}" srcOrd="1" destOrd="0" parTransId="{C94C68BE-4BD6-4502-B453-09D187EA818B}" sibTransId="{A9851136-B9FD-40D4-8903-89D8482335D2}"/>
    <dgm:cxn modelId="{6BE91513-F98D-4F62-B2A8-528C49ECFAA1}" type="presOf" srcId="{CD28F5E3-F7A2-40AD-81DF-1EB6E6D9B9A7}" destId="{9F1A5FC3-69D6-415E-BBAC-1AC237A78DD7}" srcOrd="0" destOrd="5" presId="urn:microsoft.com/office/officeart/2005/8/layout/process3"/>
    <dgm:cxn modelId="{B0406013-ED4A-4093-B5BF-89B384F05F8A}" type="presOf" srcId="{5B166026-9B22-4912-B7B5-B9F490BAB52B}" destId="{6E0A06DB-B776-4462-BBBC-795FC9BAC2CE}" srcOrd="0" destOrd="0" presId="urn:microsoft.com/office/officeart/2005/8/layout/process3"/>
    <dgm:cxn modelId="{505DC51B-3468-4DD4-AA5C-BF45866ACE4E}" type="presOf" srcId="{46F9D606-BB0E-4E7D-9A10-08F0A563BB21}" destId="{634364C2-FEE5-4F0E-9466-03A6FC56C7A5}" srcOrd="0" destOrd="0" presId="urn:microsoft.com/office/officeart/2005/8/layout/process3"/>
    <dgm:cxn modelId="{05864A3E-66F4-4CB9-87E1-9D6D39C2C2D3}" type="presOf" srcId="{1F52567A-11FE-454B-AF05-E1C3A6D6DC85}" destId="{9F1A5FC3-69D6-415E-BBAC-1AC237A78DD7}" srcOrd="0" destOrd="3" presId="urn:microsoft.com/office/officeart/2005/8/layout/process3"/>
    <dgm:cxn modelId="{892C4C5E-3A25-45AF-BF8C-B798A19D4256}" type="presOf" srcId="{3FA83081-BB94-432D-B9E6-03EC1978D2DB}" destId="{F26356A8-95A0-4EA5-A450-051EA002DDBE}" srcOrd="1" destOrd="0" presId="urn:microsoft.com/office/officeart/2005/8/layout/process3"/>
    <dgm:cxn modelId="{10C60C44-C7C4-40BF-A219-6256812024D8}" type="presOf" srcId="{F0E2BA80-E5BB-4FCC-B127-E8970EFBF6BD}" destId="{CA38DE8B-6C54-409D-83AD-DE1D6936AD0E}" srcOrd="1" destOrd="0" presId="urn:microsoft.com/office/officeart/2005/8/layout/process3"/>
    <dgm:cxn modelId="{51B76A44-8A39-4827-9EAB-A40FD3072045}" type="presOf" srcId="{3FA83081-BB94-432D-B9E6-03EC1978D2DB}" destId="{4B5D4701-A13A-422B-A91A-2296D4207EC4}" srcOrd="0" destOrd="0" presId="urn:microsoft.com/office/officeart/2005/8/layout/process3"/>
    <dgm:cxn modelId="{D5420B66-036F-45BA-B86F-43716AB94183}" srcId="{3FA83081-BB94-432D-B9E6-03EC1978D2DB}" destId="{1F52567A-11FE-454B-AF05-E1C3A6D6DC85}" srcOrd="3" destOrd="0" parTransId="{A8B92FA4-C50F-4855-8065-291A203F5C35}" sibTransId="{0184135F-BD45-492B-A118-700847BD0FDD}"/>
    <dgm:cxn modelId="{090DD068-790A-4388-A494-81F6C9EB8622}" type="presOf" srcId="{86FF379F-2C20-4252-8889-BE023656607D}" destId="{DCF021A7-6165-4BD6-A589-44E33066D073}" srcOrd="1" destOrd="0" presId="urn:microsoft.com/office/officeart/2005/8/layout/process3"/>
    <dgm:cxn modelId="{7B6E9469-1F11-4698-B398-34E5C743B639}" srcId="{3FA83081-BB94-432D-B9E6-03EC1978D2DB}" destId="{0AB18FFF-5C6A-4834-8698-344EF92A7989}" srcOrd="6" destOrd="0" parTransId="{23F0FFB4-95BF-44AB-BDDA-2253C1CF4F47}" sibTransId="{8A3ADBDD-D9BF-4006-88A4-FD8BDD03A5F9}"/>
    <dgm:cxn modelId="{F281464D-8549-4EE0-9833-B5D4FF4C13F1}" type="presOf" srcId="{D4F7F482-220A-4A07-9F6F-9C14E6C9FFB3}" destId="{9F1A5FC3-69D6-415E-BBAC-1AC237A78DD7}" srcOrd="0" destOrd="0" presId="urn:microsoft.com/office/officeart/2005/8/layout/process3"/>
    <dgm:cxn modelId="{4DD7AC52-0E1E-40C4-8F3B-7889CC381A6E}" type="presOf" srcId="{5B166026-9B22-4912-B7B5-B9F490BAB52B}" destId="{358AF770-B88B-491B-88DE-F6C447939B81}" srcOrd="1" destOrd="0" presId="urn:microsoft.com/office/officeart/2005/8/layout/process3"/>
    <dgm:cxn modelId="{77E39A74-02EF-4F79-80D4-F8A6D2AB67A5}" type="presOf" srcId="{0AB18FFF-5C6A-4834-8698-344EF92A7989}" destId="{9F1A5FC3-69D6-415E-BBAC-1AC237A78DD7}" srcOrd="0" destOrd="6" presId="urn:microsoft.com/office/officeart/2005/8/layout/process3"/>
    <dgm:cxn modelId="{6B1E5157-8428-4F78-B556-58AA78CCC169}" type="presOf" srcId="{86FF379F-2C20-4252-8889-BE023656607D}" destId="{9E5CDC45-2BA3-4ADA-A853-520EDE42B1E7}" srcOrd="0" destOrd="0" presId="urn:microsoft.com/office/officeart/2005/8/layout/process3"/>
    <dgm:cxn modelId="{802EBB78-A1C7-4569-8CA2-019D2E3D8F6C}" srcId="{3FA83081-BB94-432D-B9E6-03EC1978D2DB}" destId="{0F242063-15C6-455F-9B07-03C3F136A7C2}" srcOrd="1" destOrd="0" parTransId="{3AD4A039-D6FE-4282-A7E6-90EE5A02ED9F}" sibTransId="{537AB7CD-8FDC-412E-9807-8C64B6E83E7B}"/>
    <dgm:cxn modelId="{DCA8F758-F5FA-44C7-9876-FB798D4B9AB2}" srcId="{3FA83081-BB94-432D-B9E6-03EC1978D2DB}" destId="{CD28F5E3-F7A2-40AD-81DF-1EB6E6D9B9A7}" srcOrd="5" destOrd="0" parTransId="{32DC347E-478B-47FA-837A-25199B2A2DA5}" sibTransId="{B9CB871A-151B-467D-B46C-E07E3E529388}"/>
    <dgm:cxn modelId="{0EA0067D-70ED-434E-B6CB-4D7F7AFCF40E}" srcId="{5B166026-9B22-4912-B7B5-B9F490BAB52B}" destId="{7033EB2C-D013-4196-A11B-B505ECA12972}" srcOrd="0" destOrd="0" parTransId="{4AC8E59E-DFF6-430F-9061-6A83E3278CB2}" sibTransId="{90761AAF-59E5-4E22-B9DC-0C924C394E57}"/>
    <dgm:cxn modelId="{9ABFA080-F6B3-449F-AFBE-32214D447993}" srcId="{CC05FBF5-0A8B-4467-A8FF-A4FD8723DD32}" destId="{3FA83081-BB94-432D-B9E6-03EC1978D2DB}" srcOrd="0" destOrd="0" parTransId="{83D50523-BE6A-41DE-A518-343C3ED3C070}" sibTransId="{F0E2BA80-E5BB-4FCC-B127-E8970EFBF6BD}"/>
    <dgm:cxn modelId="{8941F294-7023-44D2-93D7-34CA171A0D6E}" srcId="{3FA83081-BB94-432D-B9E6-03EC1978D2DB}" destId="{8AF10D00-99B7-49A4-8FA5-5DE394D15152}" srcOrd="2" destOrd="0" parTransId="{064EA5D4-E6DC-49D4-A818-3F7AE8191EBF}" sibTransId="{8E07A447-F3F1-4F5C-935E-B9565D0F8E4F}"/>
    <dgm:cxn modelId="{6A1654A5-6B16-454F-B6CC-4EF35291EF35}" type="presOf" srcId="{3A734662-AB5F-44A2-B29A-34868CD0AAC9}" destId="{70E12D28-A564-4F03-9570-93A0B8EB6C3A}" srcOrd="0" destOrd="1" presId="urn:microsoft.com/office/officeart/2005/8/layout/process3"/>
    <dgm:cxn modelId="{18D9ACAD-BFD0-4D6D-B393-97E3CFC6F9FF}" srcId="{3FA83081-BB94-432D-B9E6-03EC1978D2DB}" destId="{D4F7F482-220A-4A07-9F6F-9C14E6C9FFB3}" srcOrd="0" destOrd="0" parTransId="{AA33257E-6E83-4C19-8FE8-125ABCAC63F5}" sibTransId="{0B619280-26ED-4F41-8B18-F05D50531DEE}"/>
    <dgm:cxn modelId="{026F91B8-B59D-4EBF-A8FC-52A11D20C414}" type="presOf" srcId="{7E9F61B2-5F8E-4FDF-9135-CF416CE08ABC}" destId="{DD455C73-CA7E-402E-8F1D-018BA5315DAA}" srcOrd="0" destOrd="0" presId="urn:microsoft.com/office/officeart/2005/8/layout/process3"/>
    <dgm:cxn modelId="{617FD0B8-2C05-4C58-9DD8-9F509DEF90A9}" type="presOf" srcId="{CC05FBF5-0A8B-4467-A8FF-A4FD8723DD32}" destId="{F94ACE88-D889-4A7B-BFE9-0F719AAFDAEA}" srcOrd="0" destOrd="0" presId="urn:microsoft.com/office/officeart/2005/8/layout/process3"/>
    <dgm:cxn modelId="{2F63CABB-8EC1-41CF-94B8-8DA6232C64CB}" type="presOf" srcId="{8AF10D00-99B7-49A4-8FA5-5DE394D15152}" destId="{9F1A5FC3-69D6-415E-BBAC-1AC237A78DD7}" srcOrd="0" destOrd="2" presId="urn:microsoft.com/office/officeart/2005/8/layout/process3"/>
    <dgm:cxn modelId="{E037DCBB-6ABA-48AA-9413-16E221B684DB}" type="presOf" srcId="{46F9D606-BB0E-4E7D-9A10-08F0A563BB21}" destId="{683D2457-FF44-4392-BEEC-DD4DD9F610A9}" srcOrd="1" destOrd="0" presId="urn:microsoft.com/office/officeart/2005/8/layout/process3"/>
    <dgm:cxn modelId="{1CBDD9C7-F570-456A-A5AC-2656D5AD7A0E}" type="presOf" srcId="{5696D1CB-CCBC-4BE0-B7BE-7097EBC3FFAF}" destId="{9F1A5FC3-69D6-415E-BBAC-1AC237A78DD7}" srcOrd="0" destOrd="4" presId="urn:microsoft.com/office/officeart/2005/8/layout/process3"/>
    <dgm:cxn modelId="{2E56EBC9-84EB-42D1-9064-F8303CF01EDC}" type="presOf" srcId="{0F242063-15C6-455F-9B07-03C3F136A7C2}" destId="{9F1A5FC3-69D6-415E-BBAC-1AC237A78DD7}" srcOrd="0" destOrd="1" presId="urn:microsoft.com/office/officeart/2005/8/layout/process3"/>
    <dgm:cxn modelId="{DF4639D4-E7A3-452C-995C-895DDF9D6A39}" type="presOf" srcId="{7033EB2C-D013-4196-A11B-B505ECA12972}" destId="{70E12D28-A564-4F03-9570-93A0B8EB6C3A}" srcOrd="0" destOrd="0" presId="urn:microsoft.com/office/officeart/2005/8/layout/process3"/>
    <dgm:cxn modelId="{E10947F1-3358-4FDA-BDAE-CFDB2C6C4994}" srcId="{CC05FBF5-0A8B-4467-A8FF-A4FD8723DD32}" destId="{46F9D606-BB0E-4E7D-9A10-08F0A563BB21}" srcOrd="1" destOrd="0" parTransId="{ECF53A89-1286-4F4D-8069-16AE2645132C}" sibTransId="{86FF379F-2C20-4252-8889-BE023656607D}"/>
    <dgm:cxn modelId="{E2BD73F3-7517-4900-8423-D97AD6F40BAA}" srcId="{3FA83081-BB94-432D-B9E6-03EC1978D2DB}" destId="{5696D1CB-CCBC-4BE0-B7BE-7097EBC3FFAF}" srcOrd="4" destOrd="0" parTransId="{583619B6-E7D4-4FBC-9C13-4FA877E11B39}" sibTransId="{6214C582-FA71-4C81-9970-3AAD1DFBA820}"/>
    <dgm:cxn modelId="{E6AE9258-7629-44F8-9D90-027DF89E623A}" type="presParOf" srcId="{F94ACE88-D889-4A7B-BFE9-0F719AAFDAEA}" destId="{5735530E-D00A-469D-92D8-8E3C1259C805}" srcOrd="0" destOrd="0" presId="urn:microsoft.com/office/officeart/2005/8/layout/process3"/>
    <dgm:cxn modelId="{4F0D042A-5E57-4BF6-BBA1-67295E993559}" type="presParOf" srcId="{5735530E-D00A-469D-92D8-8E3C1259C805}" destId="{4B5D4701-A13A-422B-A91A-2296D4207EC4}" srcOrd="0" destOrd="0" presId="urn:microsoft.com/office/officeart/2005/8/layout/process3"/>
    <dgm:cxn modelId="{79D85E07-E323-4044-A9BC-BFBE0C984DB1}" type="presParOf" srcId="{5735530E-D00A-469D-92D8-8E3C1259C805}" destId="{F26356A8-95A0-4EA5-A450-051EA002DDBE}" srcOrd="1" destOrd="0" presId="urn:microsoft.com/office/officeart/2005/8/layout/process3"/>
    <dgm:cxn modelId="{D54DD219-E7DF-4014-8AF9-ECC934F3BAB9}" type="presParOf" srcId="{5735530E-D00A-469D-92D8-8E3C1259C805}" destId="{9F1A5FC3-69D6-415E-BBAC-1AC237A78DD7}" srcOrd="2" destOrd="0" presId="urn:microsoft.com/office/officeart/2005/8/layout/process3"/>
    <dgm:cxn modelId="{03E54CAD-2D00-4C25-85B4-1CA283CCEC20}" type="presParOf" srcId="{F94ACE88-D889-4A7B-BFE9-0F719AAFDAEA}" destId="{E02FF0A5-F3D5-481D-B1BF-0F46117DAEB6}" srcOrd="1" destOrd="0" presId="urn:microsoft.com/office/officeart/2005/8/layout/process3"/>
    <dgm:cxn modelId="{A7D39ECC-C80F-4022-8A91-579F6123C89A}" type="presParOf" srcId="{E02FF0A5-F3D5-481D-B1BF-0F46117DAEB6}" destId="{CA38DE8B-6C54-409D-83AD-DE1D6936AD0E}" srcOrd="0" destOrd="0" presId="urn:microsoft.com/office/officeart/2005/8/layout/process3"/>
    <dgm:cxn modelId="{543D1BF9-997A-4621-8706-2D4C1A7C520C}" type="presParOf" srcId="{F94ACE88-D889-4A7B-BFE9-0F719AAFDAEA}" destId="{E325E141-F03F-41E3-B9D5-F12F67214064}" srcOrd="2" destOrd="0" presId="urn:microsoft.com/office/officeart/2005/8/layout/process3"/>
    <dgm:cxn modelId="{675580EB-9022-4529-A96D-7F9A9BED87AF}" type="presParOf" srcId="{E325E141-F03F-41E3-B9D5-F12F67214064}" destId="{634364C2-FEE5-4F0E-9466-03A6FC56C7A5}" srcOrd="0" destOrd="0" presId="urn:microsoft.com/office/officeart/2005/8/layout/process3"/>
    <dgm:cxn modelId="{DA6B9D00-F624-4A10-B429-1892A8561C8F}" type="presParOf" srcId="{E325E141-F03F-41E3-B9D5-F12F67214064}" destId="{683D2457-FF44-4392-BEEC-DD4DD9F610A9}" srcOrd="1" destOrd="0" presId="urn:microsoft.com/office/officeart/2005/8/layout/process3"/>
    <dgm:cxn modelId="{8923033E-725D-4CA6-A862-5BEDE87454A6}" type="presParOf" srcId="{E325E141-F03F-41E3-B9D5-F12F67214064}" destId="{DD455C73-CA7E-402E-8F1D-018BA5315DAA}" srcOrd="2" destOrd="0" presId="urn:microsoft.com/office/officeart/2005/8/layout/process3"/>
    <dgm:cxn modelId="{11A992E9-A025-4292-9EFA-8C81EADC36E6}" type="presParOf" srcId="{F94ACE88-D889-4A7B-BFE9-0F719AAFDAEA}" destId="{9E5CDC45-2BA3-4ADA-A853-520EDE42B1E7}" srcOrd="3" destOrd="0" presId="urn:microsoft.com/office/officeart/2005/8/layout/process3"/>
    <dgm:cxn modelId="{4FB9E3BD-B4D1-4F24-9D66-E58F11C82FF1}" type="presParOf" srcId="{9E5CDC45-2BA3-4ADA-A853-520EDE42B1E7}" destId="{DCF021A7-6165-4BD6-A589-44E33066D073}" srcOrd="0" destOrd="0" presId="urn:microsoft.com/office/officeart/2005/8/layout/process3"/>
    <dgm:cxn modelId="{28B74598-5DF1-4B05-8BD0-44B5488F2011}" type="presParOf" srcId="{F94ACE88-D889-4A7B-BFE9-0F719AAFDAEA}" destId="{26E937A2-E87F-42C5-B827-F3AB0D52DC7B}" srcOrd="4" destOrd="0" presId="urn:microsoft.com/office/officeart/2005/8/layout/process3"/>
    <dgm:cxn modelId="{F957A518-2856-4613-AB97-8D021098B928}" type="presParOf" srcId="{26E937A2-E87F-42C5-B827-F3AB0D52DC7B}" destId="{6E0A06DB-B776-4462-BBBC-795FC9BAC2CE}" srcOrd="0" destOrd="0" presId="urn:microsoft.com/office/officeart/2005/8/layout/process3"/>
    <dgm:cxn modelId="{A89614E4-FCAE-4CF4-AC66-A2F2F6C05E4D}" type="presParOf" srcId="{26E937A2-E87F-42C5-B827-F3AB0D52DC7B}" destId="{358AF770-B88B-491B-88DE-F6C447939B81}" srcOrd="1" destOrd="0" presId="urn:microsoft.com/office/officeart/2005/8/layout/process3"/>
    <dgm:cxn modelId="{84021F08-7836-47B1-B97C-77D61C05AFEE}" type="presParOf" srcId="{26E937A2-E87F-42C5-B827-F3AB0D52DC7B}" destId="{70E12D28-A564-4F03-9570-93A0B8EB6C3A}"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4B4E87-9216-449A-9C82-40B72DF94089}" type="doc">
      <dgm:prSet loTypeId="urn:microsoft.com/office/officeart/2005/8/layout/hierarchy6" loCatId="hierarchy" qsTypeId="urn:microsoft.com/office/officeart/2005/8/quickstyle/simple1" qsCatId="simple" csTypeId="urn:microsoft.com/office/officeart/2005/8/colors/colorful4" csCatId="colorful" phldr="1"/>
      <dgm:spPr/>
      <dgm:t>
        <a:bodyPr/>
        <a:lstStyle/>
        <a:p>
          <a:endParaRPr lang="fr-FR"/>
        </a:p>
      </dgm:t>
    </dgm:pt>
    <dgm:pt modelId="{42C7778D-FC9F-4EAA-8764-CBAD2BFC047C}">
      <dgm:prSet phldrT="[Texte]" custT="1"/>
      <dgm:spPr/>
      <dgm:t>
        <a:bodyPr/>
        <a:lstStyle/>
        <a:p>
          <a:r>
            <a:rPr lang="fr-FR" sz="2400" dirty="0"/>
            <a:t>Age &lt;= 30</a:t>
          </a:r>
        </a:p>
      </dgm:t>
    </dgm:pt>
    <dgm:pt modelId="{0D2A561E-4930-48D0-A372-AF5F5E400E25}" type="parTrans" cxnId="{DB841FC4-3E7E-4E6F-BD1B-118567A669D0}">
      <dgm:prSet/>
      <dgm:spPr/>
      <dgm:t>
        <a:bodyPr/>
        <a:lstStyle/>
        <a:p>
          <a:endParaRPr lang="fr-FR"/>
        </a:p>
      </dgm:t>
    </dgm:pt>
    <dgm:pt modelId="{00CDA624-810E-4353-9E54-2912A7A5C93F}" type="sibTrans" cxnId="{DB841FC4-3E7E-4E6F-BD1B-118567A669D0}">
      <dgm:prSet/>
      <dgm:spPr/>
      <dgm:t>
        <a:bodyPr/>
        <a:lstStyle/>
        <a:p>
          <a:endParaRPr lang="fr-FR"/>
        </a:p>
      </dgm:t>
    </dgm:pt>
    <dgm:pt modelId="{76462F8B-9152-4402-A0D8-B825B36EC0AF}">
      <dgm:prSet phldrT="[Texte]" custT="1"/>
      <dgm:spPr/>
      <dgm:t>
        <a:bodyPr/>
        <a:lstStyle/>
        <a:p>
          <a:r>
            <a:rPr lang="fr-FR" sz="2400" dirty="0"/>
            <a:t>Class &lt;= 2</a:t>
          </a:r>
        </a:p>
      </dgm:t>
    </dgm:pt>
    <dgm:pt modelId="{DEC312E6-3E3B-4826-AAC7-117763C55F64}" type="parTrans" cxnId="{9BF9DBE0-4FE9-464C-8779-93305A01C96A}">
      <dgm:prSet/>
      <dgm:spPr/>
      <dgm:t>
        <a:bodyPr/>
        <a:lstStyle/>
        <a:p>
          <a:endParaRPr lang="fr-FR"/>
        </a:p>
      </dgm:t>
    </dgm:pt>
    <dgm:pt modelId="{9D3E6E19-DE68-4BCA-9F6D-98F2D478DDC1}" type="sibTrans" cxnId="{9BF9DBE0-4FE9-464C-8779-93305A01C96A}">
      <dgm:prSet/>
      <dgm:spPr/>
      <dgm:t>
        <a:bodyPr/>
        <a:lstStyle/>
        <a:p>
          <a:endParaRPr lang="fr-FR"/>
        </a:p>
      </dgm:t>
    </dgm:pt>
    <dgm:pt modelId="{0211B031-2430-42F7-94BC-832A5F34B115}">
      <dgm:prSet phldrT="[Texte]" custT="1"/>
      <dgm:spPr/>
      <dgm:t>
        <a:bodyPr/>
        <a:lstStyle/>
        <a:p>
          <a:r>
            <a:rPr lang="fr-FR" sz="2400" dirty="0" err="1"/>
            <a:t>Survived</a:t>
          </a:r>
          <a:r>
            <a:rPr lang="fr-FR" sz="2400" dirty="0"/>
            <a:t> = 0</a:t>
          </a:r>
        </a:p>
      </dgm:t>
    </dgm:pt>
    <dgm:pt modelId="{DD99C3AD-CB3E-4BA9-B990-4F21A1AFB944}" type="parTrans" cxnId="{3F3E358C-AC24-41C7-B431-EE53F5531963}">
      <dgm:prSet/>
      <dgm:spPr/>
      <dgm:t>
        <a:bodyPr/>
        <a:lstStyle/>
        <a:p>
          <a:endParaRPr lang="fr-FR"/>
        </a:p>
      </dgm:t>
    </dgm:pt>
    <dgm:pt modelId="{8DA8DEE8-819F-4839-B161-B631EC86C560}" type="sibTrans" cxnId="{3F3E358C-AC24-41C7-B431-EE53F5531963}">
      <dgm:prSet/>
      <dgm:spPr/>
      <dgm:t>
        <a:bodyPr/>
        <a:lstStyle/>
        <a:p>
          <a:endParaRPr lang="fr-FR"/>
        </a:p>
      </dgm:t>
    </dgm:pt>
    <dgm:pt modelId="{9C0FAD8A-B0D5-4117-835C-29E1FD75D6B5}">
      <dgm:prSet phldrT="[Texte]" custT="1"/>
      <dgm:spPr/>
      <dgm:t>
        <a:bodyPr/>
        <a:lstStyle/>
        <a:p>
          <a:r>
            <a:rPr lang="fr-FR" sz="2400" dirty="0" err="1"/>
            <a:t>Survived</a:t>
          </a:r>
          <a:r>
            <a:rPr lang="fr-FR" sz="2400" dirty="0"/>
            <a:t> = 1</a:t>
          </a:r>
        </a:p>
      </dgm:t>
    </dgm:pt>
    <dgm:pt modelId="{610F7B38-E8D5-49DF-BDAD-D5D845CA3560}" type="parTrans" cxnId="{0A99661F-4121-4162-8D0F-2304E10B97E9}">
      <dgm:prSet/>
      <dgm:spPr/>
      <dgm:t>
        <a:bodyPr/>
        <a:lstStyle/>
        <a:p>
          <a:endParaRPr lang="fr-FR"/>
        </a:p>
      </dgm:t>
    </dgm:pt>
    <dgm:pt modelId="{6E5AF56E-7C55-4E52-803C-1BF8FE7E0705}" type="sibTrans" cxnId="{0A99661F-4121-4162-8D0F-2304E10B97E9}">
      <dgm:prSet/>
      <dgm:spPr/>
      <dgm:t>
        <a:bodyPr/>
        <a:lstStyle/>
        <a:p>
          <a:endParaRPr lang="fr-FR"/>
        </a:p>
      </dgm:t>
    </dgm:pt>
    <dgm:pt modelId="{C10C856E-2FDD-4C93-84C8-7D5686D6DD3C}">
      <dgm:prSet phldrT="[Texte]" custT="1"/>
      <dgm:spPr/>
      <dgm:t>
        <a:bodyPr/>
        <a:lstStyle/>
        <a:p>
          <a:r>
            <a:rPr lang="fr-FR" sz="2400" dirty="0" err="1"/>
            <a:t>Sex</a:t>
          </a:r>
          <a:r>
            <a:rPr lang="fr-FR" sz="2400" dirty="0"/>
            <a:t> &lt;= 0</a:t>
          </a:r>
        </a:p>
      </dgm:t>
    </dgm:pt>
    <dgm:pt modelId="{4360F76C-20D4-41F8-B2DA-14D87BA7DE96}" type="parTrans" cxnId="{2ED6EA87-6CB4-40A6-9297-6EA3060933D7}">
      <dgm:prSet/>
      <dgm:spPr/>
      <dgm:t>
        <a:bodyPr/>
        <a:lstStyle/>
        <a:p>
          <a:endParaRPr lang="fr-FR"/>
        </a:p>
      </dgm:t>
    </dgm:pt>
    <dgm:pt modelId="{B75D5314-DC04-4A61-AA42-673D65A7A85A}" type="sibTrans" cxnId="{2ED6EA87-6CB4-40A6-9297-6EA3060933D7}">
      <dgm:prSet/>
      <dgm:spPr/>
      <dgm:t>
        <a:bodyPr/>
        <a:lstStyle/>
        <a:p>
          <a:endParaRPr lang="fr-FR"/>
        </a:p>
      </dgm:t>
    </dgm:pt>
    <dgm:pt modelId="{879BA9C0-C686-4417-A3B2-C141B1EDAF3C}">
      <dgm:prSet phldrT="[Texte]" custT="1"/>
      <dgm:spPr/>
      <dgm:t>
        <a:bodyPr/>
        <a:lstStyle/>
        <a:p>
          <a:r>
            <a:rPr lang="fr-FR" sz="2400" dirty="0" err="1"/>
            <a:t>Survived</a:t>
          </a:r>
          <a:r>
            <a:rPr lang="fr-FR" sz="2400" dirty="0"/>
            <a:t> = 1</a:t>
          </a:r>
        </a:p>
      </dgm:t>
    </dgm:pt>
    <dgm:pt modelId="{963404F5-0639-4D77-A886-3D4546669B81}" type="parTrans" cxnId="{C1218456-E8CA-4F94-A505-A86A8E815431}">
      <dgm:prSet/>
      <dgm:spPr/>
      <dgm:t>
        <a:bodyPr/>
        <a:lstStyle/>
        <a:p>
          <a:endParaRPr lang="fr-FR"/>
        </a:p>
      </dgm:t>
    </dgm:pt>
    <dgm:pt modelId="{366E2CFB-19E2-45EF-9096-1674B4D4E8DA}" type="sibTrans" cxnId="{C1218456-E8CA-4F94-A505-A86A8E815431}">
      <dgm:prSet/>
      <dgm:spPr/>
      <dgm:t>
        <a:bodyPr/>
        <a:lstStyle/>
        <a:p>
          <a:endParaRPr lang="fr-FR"/>
        </a:p>
      </dgm:t>
    </dgm:pt>
    <dgm:pt modelId="{45B3C315-B1CB-4F9B-8C6E-CED310339B4C}">
      <dgm:prSet phldrT="[Texte]" custT="1"/>
      <dgm:spPr/>
      <dgm:t>
        <a:bodyPr/>
        <a:lstStyle/>
        <a:p>
          <a:r>
            <a:rPr lang="fr-FR" sz="1600" b="1" dirty="0"/>
            <a:t>Nœud Racine</a:t>
          </a:r>
        </a:p>
      </dgm:t>
    </dgm:pt>
    <dgm:pt modelId="{A0CC7E80-D246-4F87-8D66-46B51F98D728}" type="parTrans" cxnId="{E392A2E4-8D44-4CDC-8A55-E646E11DE74A}">
      <dgm:prSet/>
      <dgm:spPr/>
      <dgm:t>
        <a:bodyPr/>
        <a:lstStyle/>
        <a:p>
          <a:endParaRPr lang="fr-FR"/>
        </a:p>
      </dgm:t>
    </dgm:pt>
    <dgm:pt modelId="{BE576926-A1AF-4CA6-A3D6-26C0EB6595F6}" type="sibTrans" cxnId="{E392A2E4-8D44-4CDC-8A55-E646E11DE74A}">
      <dgm:prSet/>
      <dgm:spPr/>
      <dgm:t>
        <a:bodyPr/>
        <a:lstStyle/>
        <a:p>
          <a:endParaRPr lang="fr-FR"/>
        </a:p>
      </dgm:t>
    </dgm:pt>
    <dgm:pt modelId="{3A38B263-D0D2-4344-BF68-8730EBEABB90}">
      <dgm:prSet phldrT="[Texte]" custT="1"/>
      <dgm:spPr/>
      <dgm:t>
        <a:bodyPr/>
        <a:lstStyle/>
        <a:p>
          <a:r>
            <a:rPr lang="fr-FR" sz="1600" b="1" dirty="0"/>
            <a:t>Feuilles</a:t>
          </a:r>
        </a:p>
      </dgm:t>
    </dgm:pt>
    <dgm:pt modelId="{986902C8-E4EF-4D18-85FE-50B11F16C76B}" type="parTrans" cxnId="{2A0FA70A-BB94-4878-ADA5-9298AA9E1066}">
      <dgm:prSet/>
      <dgm:spPr/>
      <dgm:t>
        <a:bodyPr/>
        <a:lstStyle/>
        <a:p>
          <a:endParaRPr lang="fr-FR"/>
        </a:p>
      </dgm:t>
    </dgm:pt>
    <dgm:pt modelId="{C290A466-818A-4DD4-A257-F8A766404683}" type="sibTrans" cxnId="{2A0FA70A-BB94-4878-ADA5-9298AA9E1066}">
      <dgm:prSet/>
      <dgm:spPr/>
      <dgm:t>
        <a:bodyPr/>
        <a:lstStyle/>
        <a:p>
          <a:endParaRPr lang="fr-FR"/>
        </a:p>
      </dgm:t>
    </dgm:pt>
    <dgm:pt modelId="{06B08C3F-51D9-4650-98AF-D94D27A806C7}">
      <dgm:prSet custT="1"/>
      <dgm:spPr/>
      <dgm:t>
        <a:bodyPr/>
        <a:lstStyle/>
        <a:p>
          <a:r>
            <a:rPr lang="fr-FR" sz="1600" b="1" dirty="0"/>
            <a:t>Nœuds internes</a:t>
          </a:r>
        </a:p>
      </dgm:t>
    </dgm:pt>
    <dgm:pt modelId="{32271FD9-003D-4E59-BD78-2F9881701C64}" type="parTrans" cxnId="{9FE59703-0734-4C06-AE55-1C28C5E2712D}">
      <dgm:prSet/>
      <dgm:spPr/>
      <dgm:t>
        <a:bodyPr/>
        <a:lstStyle/>
        <a:p>
          <a:endParaRPr lang="fr-FR"/>
        </a:p>
      </dgm:t>
    </dgm:pt>
    <dgm:pt modelId="{0E4BC568-9484-46E5-B76C-9CA1E8B089A7}" type="sibTrans" cxnId="{9FE59703-0734-4C06-AE55-1C28C5E2712D}">
      <dgm:prSet/>
      <dgm:spPr/>
      <dgm:t>
        <a:bodyPr/>
        <a:lstStyle/>
        <a:p>
          <a:endParaRPr lang="fr-FR"/>
        </a:p>
      </dgm:t>
    </dgm:pt>
    <dgm:pt modelId="{0DDD7D0A-1AFB-4577-BF17-40A6E7B936D7}">
      <dgm:prSet phldrT="[Texte]" custT="1"/>
      <dgm:spPr/>
      <dgm:t>
        <a:bodyPr/>
        <a:lstStyle/>
        <a:p>
          <a:r>
            <a:rPr lang="fr-FR" sz="1200" dirty="0"/>
            <a:t>Départ de l'arbre. Il représente l'ensemble de données entier. Un critère de division des données lui est associé</a:t>
          </a:r>
        </a:p>
      </dgm:t>
    </dgm:pt>
    <dgm:pt modelId="{B816486C-EBC2-492D-B8B7-2D02A50FDC35}" type="parTrans" cxnId="{C6888ED7-DACC-485A-ACF3-772C51A568D1}">
      <dgm:prSet/>
      <dgm:spPr/>
      <dgm:t>
        <a:bodyPr/>
        <a:lstStyle/>
        <a:p>
          <a:endParaRPr lang="fr-FR"/>
        </a:p>
      </dgm:t>
    </dgm:pt>
    <dgm:pt modelId="{5656B453-9965-43F9-A47C-F05C63A6DAD4}" type="sibTrans" cxnId="{C6888ED7-DACC-485A-ACF3-772C51A568D1}">
      <dgm:prSet/>
      <dgm:spPr/>
      <dgm:t>
        <a:bodyPr/>
        <a:lstStyle/>
        <a:p>
          <a:endParaRPr lang="fr-FR"/>
        </a:p>
      </dgm:t>
    </dgm:pt>
    <dgm:pt modelId="{F72C1280-8476-4E98-A133-4F8105B85E5D}">
      <dgm:prSet custT="1"/>
      <dgm:spPr/>
      <dgm:t>
        <a:bodyPr/>
        <a:lstStyle/>
        <a:p>
          <a:r>
            <a:rPr lang="fr-FR" sz="1200" dirty="0"/>
            <a:t>Ils représentent le sous-ensemble de données issu de la subdivision des données et selon le critère associés à leur nœud parent direct. </a:t>
          </a:r>
        </a:p>
      </dgm:t>
    </dgm:pt>
    <dgm:pt modelId="{FC6DD6B2-A362-42A4-9CC7-523A0C10AF51}" type="parTrans" cxnId="{CE8A0F6D-C69C-461B-87B7-0928CB8EBE6A}">
      <dgm:prSet/>
      <dgm:spPr/>
      <dgm:t>
        <a:bodyPr/>
        <a:lstStyle/>
        <a:p>
          <a:endParaRPr lang="fr-FR"/>
        </a:p>
      </dgm:t>
    </dgm:pt>
    <dgm:pt modelId="{36091B7A-D6B6-4E4E-B1AC-978DDCCF099A}" type="sibTrans" cxnId="{CE8A0F6D-C69C-461B-87B7-0928CB8EBE6A}">
      <dgm:prSet/>
      <dgm:spPr/>
      <dgm:t>
        <a:bodyPr/>
        <a:lstStyle/>
        <a:p>
          <a:endParaRPr lang="fr-FR"/>
        </a:p>
      </dgm:t>
    </dgm:pt>
    <dgm:pt modelId="{92E7FBFB-35FA-430F-B4BA-BF45A2008BCE}">
      <dgm:prSet phldrT="[Texte]" custT="1"/>
      <dgm:spPr/>
      <dgm:t>
        <a:bodyPr/>
        <a:lstStyle/>
        <a:p>
          <a:r>
            <a:rPr lang="fr-FR" sz="1200" dirty="0"/>
            <a:t>Ils représentent la prédiction</a:t>
          </a:r>
        </a:p>
      </dgm:t>
    </dgm:pt>
    <dgm:pt modelId="{B509D32D-AA0A-4A86-BE0E-5067E195DF23}" type="parTrans" cxnId="{677D04E9-E2F1-496B-941D-4BCBE350BF50}">
      <dgm:prSet/>
      <dgm:spPr/>
      <dgm:t>
        <a:bodyPr/>
        <a:lstStyle/>
        <a:p>
          <a:endParaRPr lang="fr-FR"/>
        </a:p>
      </dgm:t>
    </dgm:pt>
    <dgm:pt modelId="{1223B394-DAF1-4AF7-96A8-3BF07647D324}" type="sibTrans" cxnId="{677D04E9-E2F1-496B-941D-4BCBE350BF50}">
      <dgm:prSet/>
      <dgm:spPr/>
      <dgm:t>
        <a:bodyPr/>
        <a:lstStyle/>
        <a:p>
          <a:endParaRPr lang="fr-FR"/>
        </a:p>
      </dgm:t>
    </dgm:pt>
    <dgm:pt modelId="{5B530C15-C38B-45BC-A152-7439CCC1E6D5}">
      <dgm:prSet custT="1"/>
      <dgm:spPr/>
      <dgm:t>
        <a:bodyPr/>
        <a:lstStyle/>
        <a:p>
          <a:r>
            <a:rPr lang="fr-FR" sz="1200" dirty="0"/>
            <a:t>Les nœuds attachés à leur parent par la gauche correspondent aux observations vérifiant le critère. les nœuds attachés par la droite correspondent aux lignes ne vérifiant pas le critère.</a:t>
          </a:r>
        </a:p>
      </dgm:t>
    </dgm:pt>
    <dgm:pt modelId="{7BCEE90D-60D7-4395-9854-579511F3D7A1}" type="parTrans" cxnId="{540F4C78-5A88-4A13-82F0-1A8BAFEC0F14}">
      <dgm:prSet/>
      <dgm:spPr/>
      <dgm:t>
        <a:bodyPr/>
        <a:lstStyle/>
        <a:p>
          <a:endParaRPr lang="fr-FR"/>
        </a:p>
      </dgm:t>
    </dgm:pt>
    <dgm:pt modelId="{0A1BA350-F414-48C5-B412-B1F43BC1B7AD}" type="sibTrans" cxnId="{540F4C78-5A88-4A13-82F0-1A8BAFEC0F14}">
      <dgm:prSet/>
      <dgm:spPr/>
      <dgm:t>
        <a:bodyPr/>
        <a:lstStyle/>
        <a:p>
          <a:endParaRPr lang="fr-FR"/>
        </a:p>
      </dgm:t>
    </dgm:pt>
    <dgm:pt modelId="{A7E0E964-A187-42BB-AB00-E7DC9B7DE576}" type="pres">
      <dgm:prSet presAssocID="{584B4E87-9216-449A-9C82-40B72DF94089}" presName="mainComposite" presStyleCnt="0">
        <dgm:presLayoutVars>
          <dgm:chPref val="1"/>
          <dgm:dir/>
          <dgm:animOne val="branch"/>
          <dgm:animLvl val="lvl"/>
          <dgm:resizeHandles val="exact"/>
        </dgm:presLayoutVars>
      </dgm:prSet>
      <dgm:spPr/>
    </dgm:pt>
    <dgm:pt modelId="{AA94AA9D-31E7-40DE-A5D6-075EC944832D}" type="pres">
      <dgm:prSet presAssocID="{584B4E87-9216-449A-9C82-40B72DF94089}" presName="hierFlow" presStyleCnt="0"/>
      <dgm:spPr/>
    </dgm:pt>
    <dgm:pt modelId="{266974D9-7A58-416B-92D8-9ABE832DEFC2}" type="pres">
      <dgm:prSet presAssocID="{584B4E87-9216-449A-9C82-40B72DF94089}" presName="firstBuf" presStyleCnt="0"/>
      <dgm:spPr/>
    </dgm:pt>
    <dgm:pt modelId="{84DA84C1-18B9-46B8-A512-76267A77A7E5}" type="pres">
      <dgm:prSet presAssocID="{584B4E87-9216-449A-9C82-40B72DF94089}" presName="hierChild1" presStyleCnt="0">
        <dgm:presLayoutVars>
          <dgm:chPref val="1"/>
          <dgm:animOne val="branch"/>
          <dgm:animLvl val="lvl"/>
        </dgm:presLayoutVars>
      </dgm:prSet>
      <dgm:spPr/>
    </dgm:pt>
    <dgm:pt modelId="{4B2EF2EB-393C-44DC-8718-C752A386E979}" type="pres">
      <dgm:prSet presAssocID="{42C7778D-FC9F-4EAA-8764-CBAD2BFC047C}" presName="Name14" presStyleCnt="0"/>
      <dgm:spPr/>
    </dgm:pt>
    <dgm:pt modelId="{C7713C7A-3D9A-41C8-B45E-BEA7BA8BDBA4}" type="pres">
      <dgm:prSet presAssocID="{42C7778D-FC9F-4EAA-8764-CBAD2BFC047C}" presName="level1Shape" presStyleLbl="node0" presStyleIdx="0" presStyleCnt="1">
        <dgm:presLayoutVars>
          <dgm:chPref val="3"/>
        </dgm:presLayoutVars>
      </dgm:prSet>
      <dgm:spPr/>
    </dgm:pt>
    <dgm:pt modelId="{63517007-F2E4-4411-9956-E5FFDFB2E2BB}" type="pres">
      <dgm:prSet presAssocID="{42C7778D-FC9F-4EAA-8764-CBAD2BFC047C}" presName="hierChild2" presStyleCnt="0"/>
      <dgm:spPr/>
    </dgm:pt>
    <dgm:pt modelId="{00D59BEC-EBBE-4477-A1AA-B64C54838514}" type="pres">
      <dgm:prSet presAssocID="{DEC312E6-3E3B-4826-AAC7-117763C55F64}" presName="Name19" presStyleLbl="parChTrans1D2" presStyleIdx="0" presStyleCnt="2"/>
      <dgm:spPr/>
    </dgm:pt>
    <dgm:pt modelId="{5F699B5D-1019-487B-8AEC-D08A30681D72}" type="pres">
      <dgm:prSet presAssocID="{76462F8B-9152-4402-A0D8-B825B36EC0AF}" presName="Name21" presStyleCnt="0"/>
      <dgm:spPr/>
    </dgm:pt>
    <dgm:pt modelId="{D4EFEC10-4D54-4E98-8758-77157F04CE12}" type="pres">
      <dgm:prSet presAssocID="{76462F8B-9152-4402-A0D8-B825B36EC0AF}" presName="level2Shape" presStyleLbl="node2" presStyleIdx="0" presStyleCnt="2" custScaleX="96782"/>
      <dgm:spPr/>
    </dgm:pt>
    <dgm:pt modelId="{77E6260E-22E2-49C7-8BC5-CF0BF2766D80}" type="pres">
      <dgm:prSet presAssocID="{76462F8B-9152-4402-A0D8-B825B36EC0AF}" presName="hierChild3" presStyleCnt="0"/>
      <dgm:spPr/>
    </dgm:pt>
    <dgm:pt modelId="{1500D7EC-1A6F-437A-BA0B-3D8D57631D2E}" type="pres">
      <dgm:prSet presAssocID="{DD99C3AD-CB3E-4BA9-B990-4F21A1AFB944}" presName="Name19" presStyleLbl="parChTrans1D3" presStyleIdx="0" presStyleCnt="3"/>
      <dgm:spPr/>
    </dgm:pt>
    <dgm:pt modelId="{64DE3762-B0DC-48B4-80EF-1C30B15EFC67}" type="pres">
      <dgm:prSet presAssocID="{0211B031-2430-42F7-94BC-832A5F34B115}" presName="Name21" presStyleCnt="0"/>
      <dgm:spPr/>
    </dgm:pt>
    <dgm:pt modelId="{A2091F5B-7328-47DD-AEAB-8F96F2F5242A}" type="pres">
      <dgm:prSet presAssocID="{0211B031-2430-42F7-94BC-832A5F34B115}" presName="level2Shape" presStyleLbl="node3" presStyleIdx="0" presStyleCnt="3"/>
      <dgm:spPr/>
    </dgm:pt>
    <dgm:pt modelId="{04796954-BA97-4403-8387-40B11F77F8FC}" type="pres">
      <dgm:prSet presAssocID="{0211B031-2430-42F7-94BC-832A5F34B115}" presName="hierChild3" presStyleCnt="0"/>
      <dgm:spPr/>
    </dgm:pt>
    <dgm:pt modelId="{D3371BC9-1A4C-41AA-A4A7-32C30CEE0CB2}" type="pres">
      <dgm:prSet presAssocID="{610F7B38-E8D5-49DF-BDAD-D5D845CA3560}" presName="Name19" presStyleLbl="parChTrans1D3" presStyleIdx="1" presStyleCnt="3"/>
      <dgm:spPr/>
    </dgm:pt>
    <dgm:pt modelId="{3B5B8B75-26AF-4CE9-AD8A-8C2E70ABDFD4}" type="pres">
      <dgm:prSet presAssocID="{9C0FAD8A-B0D5-4117-835C-29E1FD75D6B5}" presName="Name21" presStyleCnt="0"/>
      <dgm:spPr/>
    </dgm:pt>
    <dgm:pt modelId="{D6C88E6E-1C56-4423-8EB8-0AA3EAEF77A1}" type="pres">
      <dgm:prSet presAssocID="{9C0FAD8A-B0D5-4117-835C-29E1FD75D6B5}" presName="level2Shape" presStyleLbl="node3" presStyleIdx="1" presStyleCnt="3"/>
      <dgm:spPr/>
    </dgm:pt>
    <dgm:pt modelId="{116B5785-3768-46BA-BA64-3987353293CD}" type="pres">
      <dgm:prSet presAssocID="{9C0FAD8A-B0D5-4117-835C-29E1FD75D6B5}" presName="hierChild3" presStyleCnt="0"/>
      <dgm:spPr/>
    </dgm:pt>
    <dgm:pt modelId="{ED88439D-06DD-42D7-99D1-6F4738C64D13}" type="pres">
      <dgm:prSet presAssocID="{4360F76C-20D4-41F8-B2DA-14D87BA7DE96}" presName="Name19" presStyleLbl="parChTrans1D2" presStyleIdx="1" presStyleCnt="2"/>
      <dgm:spPr/>
    </dgm:pt>
    <dgm:pt modelId="{5500D1F4-950D-4522-BA1B-20DC294FBE31}" type="pres">
      <dgm:prSet presAssocID="{C10C856E-2FDD-4C93-84C8-7D5686D6DD3C}" presName="Name21" presStyleCnt="0"/>
      <dgm:spPr/>
    </dgm:pt>
    <dgm:pt modelId="{7A93A126-FAC7-41DE-861E-753FCE09A5C9}" type="pres">
      <dgm:prSet presAssocID="{C10C856E-2FDD-4C93-84C8-7D5686D6DD3C}" presName="level2Shape" presStyleLbl="node2" presStyleIdx="1" presStyleCnt="2" custScaleX="84798"/>
      <dgm:spPr/>
    </dgm:pt>
    <dgm:pt modelId="{84401781-9AB9-46B9-8149-F0F5A5C82C8D}" type="pres">
      <dgm:prSet presAssocID="{C10C856E-2FDD-4C93-84C8-7D5686D6DD3C}" presName="hierChild3" presStyleCnt="0"/>
      <dgm:spPr/>
    </dgm:pt>
    <dgm:pt modelId="{744D5F64-DE20-451E-AE3A-056508638B06}" type="pres">
      <dgm:prSet presAssocID="{963404F5-0639-4D77-A886-3D4546669B81}" presName="Name19" presStyleLbl="parChTrans1D3" presStyleIdx="2" presStyleCnt="3"/>
      <dgm:spPr/>
    </dgm:pt>
    <dgm:pt modelId="{4C7D6DA1-6AB9-46FA-AE60-C6D55DF8813D}" type="pres">
      <dgm:prSet presAssocID="{879BA9C0-C686-4417-A3B2-C141B1EDAF3C}" presName="Name21" presStyleCnt="0"/>
      <dgm:spPr/>
    </dgm:pt>
    <dgm:pt modelId="{9FB671BD-B80C-4188-85F0-32730D17CE54}" type="pres">
      <dgm:prSet presAssocID="{879BA9C0-C686-4417-A3B2-C141B1EDAF3C}" presName="level2Shape" presStyleLbl="node3" presStyleIdx="2" presStyleCnt="3"/>
      <dgm:spPr/>
    </dgm:pt>
    <dgm:pt modelId="{837023D6-9C4A-4050-9FA4-13B65411F78C}" type="pres">
      <dgm:prSet presAssocID="{879BA9C0-C686-4417-A3B2-C141B1EDAF3C}" presName="hierChild3" presStyleCnt="0"/>
      <dgm:spPr/>
    </dgm:pt>
    <dgm:pt modelId="{B90F906A-6A1D-4011-9006-B44AB0867917}" type="pres">
      <dgm:prSet presAssocID="{584B4E87-9216-449A-9C82-40B72DF94089}" presName="bgShapesFlow" presStyleCnt="0"/>
      <dgm:spPr/>
    </dgm:pt>
    <dgm:pt modelId="{64FEAE93-8B08-40DE-9D27-01C8F0A13661}" type="pres">
      <dgm:prSet presAssocID="{45B3C315-B1CB-4F9B-8C6E-CED310339B4C}" presName="rectComp" presStyleCnt="0"/>
      <dgm:spPr/>
    </dgm:pt>
    <dgm:pt modelId="{C6F4D71E-3183-4814-BF45-1696DCBFFF1B}" type="pres">
      <dgm:prSet presAssocID="{45B3C315-B1CB-4F9B-8C6E-CED310339B4C}" presName="bgRect" presStyleLbl="bgShp" presStyleIdx="0" presStyleCnt="3"/>
      <dgm:spPr/>
    </dgm:pt>
    <dgm:pt modelId="{FA9219DB-2617-4C89-8686-A4AE3B8E0272}" type="pres">
      <dgm:prSet presAssocID="{45B3C315-B1CB-4F9B-8C6E-CED310339B4C}" presName="bgRectTx" presStyleLbl="bgShp" presStyleIdx="0" presStyleCnt="3">
        <dgm:presLayoutVars>
          <dgm:bulletEnabled val="1"/>
        </dgm:presLayoutVars>
      </dgm:prSet>
      <dgm:spPr/>
    </dgm:pt>
    <dgm:pt modelId="{1705FC52-A9E2-427B-BE19-8AAF74470C49}" type="pres">
      <dgm:prSet presAssocID="{45B3C315-B1CB-4F9B-8C6E-CED310339B4C}" presName="spComp" presStyleCnt="0"/>
      <dgm:spPr/>
    </dgm:pt>
    <dgm:pt modelId="{F3AD3323-6A0F-4692-9CAD-AAB84456BBC8}" type="pres">
      <dgm:prSet presAssocID="{45B3C315-B1CB-4F9B-8C6E-CED310339B4C}" presName="vSp" presStyleCnt="0"/>
      <dgm:spPr/>
    </dgm:pt>
    <dgm:pt modelId="{A5DCCD83-AA28-4A64-8A3E-60E419AB2860}" type="pres">
      <dgm:prSet presAssocID="{06B08C3F-51D9-4650-98AF-D94D27A806C7}" presName="rectComp" presStyleCnt="0"/>
      <dgm:spPr/>
    </dgm:pt>
    <dgm:pt modelId="{5D120CD8-7535-4154-A5A6-42A6208B6300}" type="pres">
      <dgm:prSet presAssocID="{06B08C3F-51D9-4650-98AF-D94D27A806C7}" presName="bgRect" presStyleLbl="bgShp" presStyleIdx="1" presStyleCnt="3"/>
      <dgm:spPr/>
    </dgm:pt>
    <dgm:pt modelId="{41039D96-815C-4911-98E3-5F41DA2FF3D8}" type="pres">
      <dgm:prSet presAssocID="{06B08C3F-51D9-4650-98AF-D94D27A806C7}" presName="bgRectTx" presStyleLbl="bgShp" presStyleIdx="1" presStyleCnt="3">
        <dgm:presLayoutVars>
          <dgm:bulletEnabled val="1"/>
        </dgm:presLayoutVars>
      </dgm:prSet>
      <dgm:spPr/>
    </dgm:pt>
    <dgm:pt modelId="{0C455A5B-5001-4854-833A-A43882C7222B}" type="pres">
      <dgm:prSet presAssocID="{06B08C3F-51D9-4650-98AF-D94D27A806C7}" presName="spComp" presStyleCnt="0"/>
      <dgm:spPr/>
    </dgm:pt>
    <dgm:pt modelId="{3D2784E7-32A6-47F6-9D87-D20E98F9A14C}" type="pres">
      <dgm:prSet presAssocID="{06B08C3F-51D9-4650-98AF-D94D27A806C7}" presName="vSp" presStyleCnt="0"/>
      <dgm:spPr/>
    </dgm:pt>
    <dgm:pt modelId="{C01565A3-F9FB-405E-B9BE-F001F30D1D83}" type="pres">
      <dgm:prSet presAssocID="{3A38B263-D0D2-4344-BF68-8730EBEABB90}" presName="rectComp" presStyleCnt="0"/>
      <dgm:spPr/>
    </dgm:pt>
    <dgm:pt modelId="{4A6E34CE-3158-41AB-B2E8-CEF04B094D72}" type="pres">
      <dgm:prSet presAssocID="{3A38B263-D0D2-4344-BF68-8730EBEABB90}" presName="bgRect" presStyleLbl="bgShp" presStyleIdx="2" presStyleCnt="3"/>
      <dgm:spPr/>
    </dgm:pt>
    <dgm:pt modelId="{2CA51FDD-8B8B-43C4-8B25-AA07A123381D}" type="pres">
      <dgm:prSet presAssocID="{3A38B263-D0D2-4344-BF68-8730EBEABB90}" presName="bgRectTx" presStyleLbl="bgShp" presStyleIdx="2" presStyleCnt="3">
        <dgm:presLayoutVars>
          <dgm:bulletEnabled val="1"/>
        </dgm:presLayoutVars>
      </dgm:prSet>
      <dgm:spPr/>
    </dgm:pt>
  </dgm:ptLst>
  <dgm:cxnLst>
    <dgm:cxn modelId="{160EA701-5BB7-49F9-A399-FD7AEA377F05}" type="presOf" srcId="{42C7778D-FC9F-4EAA-8764-CBAD2BFC047C}" destId="{C7713C7A-3D9A-41C8-B45E-BEA7BA8BDBA4}" srcOrd="0" destOrd="0" presId="urn:microsoft.com/office/officeart/2005/8/layout/hierarchy6"/>
    <dgm:cxn modelId="{3195F602-815E-4284-80E0-A4053234AA7C}" type="presOf" srcId="{F72C1280-8476-4E98-A133-4F8105B85E5D}" destId="{41039D96-815C-4911-98E3-5F41DA2FF3D8}" srcOrd="1" destOrd="1" presId="urn:microsoft.com/office/officeart/2005/8/layout/hierarchy6"/>
    <dgm:cxn modelId="{9FE59703-0734-4C06-AE55-1C28C5E2712D}" srcId="{584B4E87-9216-449A-9C82-40B72DF94089}" destId="{06B08C3F-51D9-4650-98AF-D94D27A806C7}" srcOrd="2" destOrd="0" parTransId="{32271FD9-003D-4E59-BD78-2F9881701C64}" sibTransId="{0E4BC568-9484-46E5-B76C-9CA1E8B089A7}"/>
    <dgm:cxn modelId="{2A0FA70A-BB94-4878-ADA5-9298AA9E1066}" srcId="{584B4E87-9216-449A-9C82-40B72DF94089}" destId="{3A38B263-D0D2-4344-BF68-8730EBEABB90}" srcOrd="3" destOrd="0" parTransId="{986902C8-E4EF-4D18-85FE-50B11F16C76B}" sibTransId="{C290A466-818A-4DD4-A257-F8A766404683}"/>
    <dgm:cxn modelId="{38E6F40B-7733-45B5-B0EF-15C5FE5A52A2}" type="presOf" srcId="{5B530C15-C38B-45BC-A152-7439CCC1E6D5}" destId="{5D120CD8-7535-4154-A5A6-42A6208B6300}" srcOrd="0" destOrd="2" presId="urn:microsoft.com/office/officeart/2005/8/layout/hierarchy6"/>
    <dgm:cxn modelId="{B4E65211-2417-40FC-84DE-7AE293AF3F70}" type="presOf" srcId="{879BA9C0-C686-4417-A3B2-C141B1EDAF3C}" destId="{9FB671BD-B80C-4188-85F0-32730D17CE54}" srcOrd="0" destOrd="0" presId="urn:microsoft.com/office/officeart/2005/8/layout/hierarchy6"/>
    <dgm:cxn modelId="{5FA1E81A-BBC3-4284-8BBB-DB72E96896F4}" type="presOf" srcId="{3A38B263-D0D2-4344-BF68-8730EBEABB90}" destId="{4A6E34CE-3158-41AB-B2E8-CEF04B094D72}" srcOrd="0" destOrd="0" presId="urn:microsoft.com/office/officeart/2005/8/layout/hierarchy6"/>
    <dgm:cxn modelId="{0A99661F-4121-4162-8D0F-2304E10B97E9}" srcId="{76462F8B-9152-4402-A0D8-B825B36EC0AF}" destId="{9C0FAD8A-B0D5-4117-835C-29E1FD75D6B5}" srcOrd="1" destOrd="0" parTransId="{610F7B38-E8D5-49DF-BDAD-D5D845CA3560}" sibTransId="{6E5AF56E-7C55-4E52-803C-1BF8FE7E0705}"/>
    <dgm:cxn modelId="{8E92B028-C5C9-4E72-AA7C-586948F4E08A}" type="presOf" srcId="{DD99C3AD-CB3E-4BA9-B990-4F21A1AFB944}" destId="{1500D7EC-1A6F-437A-BA0B-3D8D57631D2E}" srcOrd="0" destOrd="0" presId="urn:microsoft.com/office/officeart/2005/8/layout/hierarchy6"/>
    <dgm:cxn modelId="{96F0002D-786C-44C6-BC9D-DFC74AD5563C}" type="presOf" srcId="{DEC312E6-3E3B-4826-AAC7-117763C55F64}" destId="{00D59BEC-EBBE-4477-A1AA-B64C54838514}" srcOrd="0" destOrd="0" presId="urn:microsoft.com/office/officeart/2005/8/layout/hierarchy6"/>
    <dgm:cxn modelId="{57ADCD2D-45C7-4FE2-8E06-A13F7E2FD204}" type="presOf" srcId="{9C0FAD8A-B0D5-4117-835C-29E1FD75D6B5}" destId="{D6C88E6E-1C56-4423-8EB8-0AA3EAEF77A1}" srcOrd="0" destOrd="0" presId="urn:microsoft.com/office/officeart/2005/8/layout/hierarchy6"/>
    <dgm:cxn modelId="{3C446234-C335-462C-B789-156D692844C6}" type="presOf" srcId="{0211B031-2430-42F7-94BC-832A5F34B115}" destId="{A2091F5B-7328-47DD-AEAB-8F96F2F5242A}" srcOrd="0" destOrd="0" presId="urn:microsoft.com/office/officeart/2005/8/layout/hierarchy6"/>
    <dgm:cxn modelId="{20F8053B-4FFC-4944-94A4-0A91E8C46445}" type="presOf" srcId="{06B08C3F-51D9-4650-98AF-D94D27A806C7}" destId="{41039D96-815C-4911-98E3-5F41DA2FF3D8}" srcOrd="1" destOrd="0" presId="urn:microsoft.com/office/officeart/2005/8/layout/hierarchy6"/>
    <dgm:cxn modelId="{D00C2669-C031-4D33-8B88-300B18DEC9D2}" type="presOf" srcId="{76462F8B-9152-4402-A0D8-B825B36EC0AF}" destId="{D4EFEC10-4D54-4E98-8758-77157F04CE12}" srcOrd="0" destOrd="0" presId="urn:microsoft.com/office/officeart/2005/8/layout/hierarchy6"/>
    <dgm:cxn modelId="{997AAC6B-EB7B-4434-BCB0-C215F8BBC338}" type="presOf" srcId="{92E7FBFB-35FA-430F-B4BA-BF45A2008BCE}" destId="{2CA51FDD-8B8B-43C4-8B25-AA07A123381D}" srcOrd="1" destOrd="1" presId="urn:microsoft.com/office/officeart/2005/8/layout/hierarchy6"/>
    <dgm:cxn modelId="{CE8A0F6D-C69C-461B-87B7-0928CB8EBE6A}" srcId="{06B08C3F-51D9-4650-98AF-D94D27A806C7}" destId="{F72C1280-8476-4E98-A133-4F8105B85E5D}" srcOrd="0" destOrd="0" parTransId="{FC6DD6B2-A362-42A4-9CC7-523A0C10AF51}" sibTransId="{36091B7A-D6B6-4E4E-B1AC-978DDCCF099A}"/>
    <dgm:cxn modelId="{6CF36C55-80B2-447B-810B-3166E9ED1748}" type="presOf" srcId="{45B3C315-B1CB-4F9B-8C6E-CED310339B4C}" destId="{FA9219DB-2617-4C89-8686-A4AE3B8E0272}" srcOrd="1" destOrd="0" presId="urn:microsoft.com/office/officeart/2005/8/layout/hierarchy6"/>
    <dgm:cxn modelId="{04EF6376-C099-457E-BA6B-F345C4183435}" type="presOf" srcId="{610F7B38-E8D5-49DF-BDAD-D5D845CA3560}" destId="{D3371BC9-1A4C-41AA-A4A7-32C30CEE0CB2}" srcOrd="0" destOrd="0" presId="urn:microsoft.com/office/officeart/2005/8/layout/hierarchy6"/>
    <dgm:cxn modelId="{C1218456-E8CA-4F94-A505-A86A8E815431}" srcId="{C10C856E-2FDD-4C93-84C8-7D5686D6DD3C}" destId="{879BA9C0-C686-4417-A3B2-C141B1EDAF3C}" srcOrd="0" destOrd="0" parTransId="{963404F5-0639-4D77-A886-3D4546669B81}" sibTransId="{366E2CFB-19E2-45EF-9096-1674B4D4E8DA}"/>
    <dgm:cxn modelId="{540F4C78-5A88-4A13-82F0-1A8BAFEC0F14}" srcId="{06B08C3F-51D9-4650-98AF-D94D27A806C7}" destId="{5B530C15-C38B-45BC-A152-7439CCC1E6D5}" srcOrd="1" destOrd="0" parTransId="{7BCEE90D-60D7-4395-9854-579511F3D7A1}" sibTransId="{0A1BA350-F414-48C5-B412-B1F43BC1B7AD}"/>
    <dgm:cxn modelId="{80101986-FCB7-4DF1-BA78-F8FEA372D8C0}" type="presOf" srcId="{0DDD7D0A-1AFB-4577-BF17-40A6E7B936D7}" destId="{FA9219DB-2617-4C89-8686-A4AE3B8E0272}" srcOrd="1" destOrd="1" presId="urn:microsoft.com/office/officeart/2005/8/layout/hierarchy6"/>
    <dgm:cxn modelId="{2ED6EA87-6CB4-40A6-9297-6EA3060933D7}" srcId="{42C7778D-FC9F-4EAA-8764-CBAD2BFC047C}" destId="{C10C856E-2FDD-4C93-84C8-7D5686D6DD3C}" srcOrd="1" destOrd="0" parTransId="{4360F76C-20D4-41F8-B2DA-14D87BA7DE96}" sibTransId="{B75D5314-DC04-4A61-AA42-673D65A7A85A}"/>
    <dgm:cxn modelId="{76271F8A-CBD9-4711-A7DE-985A83EE7CF3}" type="presOf" srcId="{92E7FBFB-35FA-430F-B4BA-BF45A2008BCE}" destId="{4A6E34CE-3158-41AB-B2E8-CEF04B094D72}" srcOrd="0" destOrd="1" presId="urn:microsoft.com/office/officeart/2005/8/layout/hierarchy6"/>
    <dgm:cxn modelId="{3F3E358C-AC24-41C7-B431-EE53F5531963}" srcId="{76462F8B-9152-4402-A0D8-B825B36EC0AF}" destId="{0211B031-2430-42F7-94BC-832A5F34B115}" srcOrd="0" destOrd="0" parTransId="{DD99C3AD-CB3E-4BA9-B990-4F21A1AFB944}" sibTransId="{8DA8DEE8-819F-4839-B161-B631EC86C560}"/>
    <dgm:cxn modelId="{F4536694-72A8-4B1E-ADBD-EDE26ACA1735}" type="presOf" srcId="{C10C856E-2FDD-4C93-84C8-7D5686D6DD3C}" destId="{7A93A126-FAC7-41DE-861E-753FCE09A5C9}" srcOrd="0" destOrd="0" presId="urn:microsoft.com/office/officeart/2005/8/layout/hierarchy6"/>
    <dgm:cxn modelId="{E945C494-7354-4B11-816F-B1D564B2BDAD}" type="presOf" srcId="{5B530C15-C38B-45BC-A152-7439CCC1E6D5}" destId="{41039D96-815C-4911-98E3-5F41DA2FF3D8}" srcOrd="1" destOrd="2" presId="urn:microsoft.com/office/officeart/2005/8/layout/hierarchy6"/>
    <dgm:cxn modelId="{AD6CBD95-19FF-450B-B5D6-8C167867F1F1}" type="presOf" srcId="{963404F5-0639-4D77-A886-3D4546669B81}" destId="{744D5F64-DE20-451E-AE3A-056508638B06}" srcOrd="0" destOrd="0" presId="urn:microsoft.com/office/officeart/2005/8/layout/hierarchy6"/>
    <dgm:cxn modelId="{45CB83B0-9C99-490A-A66E-3C2017C83F5A}" type="presOf" srcId="{0DDD7D0A-1AFB-4577-BF17-40A6E7B936D7}" destId="{C6F4D71E-3183-4814-BF45-1696DCBFFF1B}" srcOrd="0" destOrd="1" presId="urn:microsoft.com/office/officeart/2005/8/layout/hierarchy6"/>
    <dgm:cxn modelId="{DB841FC4-3E7E-4E6F-BD1B-118567A669D0}" srcId="{584B4E87-9216-449A-9C82-40B72DF94089}" destId="{42C7778D-FC9F-4EAA-8764-CBAD2BFC047C}" srcOrd="0" destOrd="0" parTransId="{0D2A561E-4930-48D0-A372-AF5F5E400E25}" sibTransId="{00CDA624-810E-4353-9E54-2912A7A5C93F}"/>
    <dgm:cxn modelId="{E61156CC-53EF-46EE-BA24-29C581C8DBE3}" type="presOf" srcId="{F72C1280-8476-4E98-A133-4F8105B85E5D}" destId="{5D120CD8-7535-4154-A5A6-42A6208B6300}" srcOrd="0" destOrd="1" presId="urn:microsoft.com/office/officeart/2005/8/layout/hierarchy6"/>
    <dgm:cxn modelId="{75D533D2-1E1B-4C7F-9C6D-C933C32102B1}" type="presOf" srcId="{4360F76C-20D4-41F8-B2DA-14D87BA7DE96}" destId="{ED88439D-06DD-42D7-99D1-6F4738C64D13}" srcOrd="0" destOrd="0" presId="urn:microsoft.com/office/officeart/2005/8/layout/hierarchy6"/>
    <dgm:cxn modelId="{C6888ED7-DACC-485A-ACF3-772C51A568D1}" srcId="{45B3C315-B1CB-4F9B-8C6E-CED310339B4C}" destId="{0DDD7D0A-1AFB-4577-BF17-40A6E7B936D7}" srcOrd="0" destOrd="0" parTransId="{B816486C-EBC2-492D-B8B7-2D02A50FDC35}" sibTransId="{5656B453-9965-43F9-A47C-F05C63A6DAD4}"/>
    <dgm:cxn modelId="{9BF9DBE0-4FE9-464C-8779-93305A01C96A}" srcId="{42C7778D-FC9F-4EAA-8764-CBAD2BFC047C}" destId="{76462F8B-9152-4402-A0D8-B825B36EC0AF}" srcOrd="0" destOrd="0" parTransId="{DEC312E6-3E3B-4826-AAC7-117763C55F64}" sibTransId="{9D3E6E19-DE68-4BCA-9F6D-98F2D478DDC1}"/>
    <dgm:cxn modelId="{820AF7E2-4783-4EDA-B5D7-CD241DAA274D}" type="presOf" srcId="{06B08C3F-51D9-4650-98AF-D94D27A806C7}" destId="{5D120CD8-7535-4154-A5A6-42A6208B6300}" srcOrd="0" destOrd="0" presId="urn:microsoft.com/office/officeart/2005/8/layout/hierarchy6"/>
    <dgm:cxn modelId="{E392A2E4-8D44-4CDC-8A55-E646E11DE74A}" srcId="{584B4E87-9216-449A-9C82-40B72DF94089}" destId="{45B3C315-B1CB-4F9B-8C6E-CED310339B4C}" srcOrd="1" destOrd="0" parTransId="{A0CC7E80-D246-4F87-8D66-46B51F98D728}" sibTransId="{BE576926-A1AF-4CA6-A3D6-26C0EB6595F6}"/>
    <dgm:cxn modelId="{677D04E9-E2F1-496B-941D-4BCBE350BF50}" srcId="{3A38B263-D0D2-4344-BF68-8730EBEABB90}" destId="{92E7FBFB-35FA-430F-B4BA-BF45A2008BCE}" srcOrd="0" destOrd="0" parTransId="{B509D32D-AA0A-4A86-BE0E-5067E195DF23}" sibTransId="{1223B394-DAF1-4AF7-96A8-3BF07647D324}"/>
    <dgm:cxn modelId="{837B2AED-63D3-4540-BED9-107D002E3337}" type="presOf" srcId="{3A38B263-D0D2-4344-BF68-8730EBEABB90}" destId="{2CA51FDD-8B8B-43C4-8B25-AA07A123381D}" srcOrd="1" destOrd="0" presId="urn:microsoft.com/office/officeart/2005/8/layout/hierarchy6"/>
    <dgm:cxn modelId="{6CB2BDF4-6E37-43DF-ACF5-6957C898A1BC}" type="presOf" srcId="{584B4E87-9216-449A-9C82-40B72DF94089}" destId="{A7E0E964-A187-42BB-AB00-E7DC9B7DE576}" srcOrd="0" destOrd="0" presId="urn:microsoft.com/office/officeart/2005/8/layout/hierarchy6"/>
    <dgm:cxn modelId="{080B82FA-726B-4825-AED1-94877AFA4481}" type="presOf" srcId="{45B3C315-B1CB-4F9B-8C6E-CED310339B4C}" destId="{C6F4D71E-3183-4814-BF45-1696DCBFFF1B}" srcOrd="0" destOrd="0" presId="urn:microsoft.com/office/officeart/2005/8/layout/hierarchy6"/>
    <dgm:cxn modelId="{CE19A677-E8E9-4D9D-96D2-50F707E68F34}" type="presParOf" srcId="{A7E0E964-A187-42BB-AB00-E7DC9B7DE576}" destId="{AA94AA9D-31E7-40DE-A5D6-075EC944832D}" srcOrd="0" destOrd="0" presId="urn:microsoft.com/office/officeart/2005/8/layout/hierarchy6"/>
    <dgm:cxn modelId="{68AE7B60-0949-4A33-9CDC-DEC312A93334}" type="presParOf" srcId="{AA94AA9D-31E7-40DE-A5D6-075EC944832D}" destId="{266974D9-7A58-416B-92D8-9ABE832DEFC2}" srcOrd="0" destOrd="0" presId="urn:microsoft.com/office/officeart/2005/8/layout/hierarchy6"/>
    <dgm:cxn modelId="{D04646EC-E67C-4E05-BBC9-C018A9557BBF}" type="presParOf" srcId="{AA94AA9D-31E7-40DE-A5D6-075EC944832D}" destId="{84DA84C1-18B9-46B8-A512-76267A77A7E5}" srcOrd="1" destOrd="0" presId="urn:microsoft.com/office/officeart/2005/8/layout/hierarchy6"/>
    <dgm:cxn modelId="{E9998CE9-2C41-4030-A9C4-A1C2BAADA5E4}" type="presParOf" srcId="{84DA84C1-18B9-46B8-A512-76267A77A7E5}" destId="{4B2EF2EB-393C-44DC-8718-C752A386E979}" srcOrd="0" destOrd="0" presId="urn:microsoft.com/office/officeart/2005/8/layout/hierarchy6"/>
    <dgm:cxn modelId="{4E5C09C7-EAFE-436F-A2A4-8066B8EF3035}" type="presParOf" srcId="{4B2EF2EB-393C-44DC-8718-C752A386E979}" destId="{C7713C7A-3D9A-41C8-B45E-BEA7BA8BDBA4}" srcOrd="0" destOrd="0" presId="urn:microsoft.com/office/officeart/2005/8/layout/hierarchy6"/>
    <dgm:cxn modelId="{505F1D54-3060-4251-81E4-0B840557E5C3}" type="presParOf" srcId="{4B2EF2EB-393C-44DC-8718-C752A386E979}" destId="{63517007-F2E4-4411-9956-E5FFDFB2E2BB}" srcOrd="1" destOrd="0" presId="urn:microsoft.com/office/officeart/2005/8/layout/hierarchy6"/>
    <dgm:cxn modelId="{6CAE8418-3A1B-4DF9-8976-685535952451}" type="presParOf" srcId="{63517007-F2E4-4411-9956-E5FFDFB2E2BB}" destId="{00D59BEC-EBBE-4477-A1AA-B64C54838514}" srcOrd="0" destOrd="0" presId="urn:microsoft.com/office/officeart/2005/8/layout/hierarchy6"/>
    <dgm:cxn modelId="{278E8B5F-647A-4607-AC9F-6246849110AD}" type="presParOf" srcId="{63517007-F2E4-4411-9956-E5FFDFB2E2BB}" destId="{5F699B5D-1019-487B-8AEC-D08A30681D72}" srcOrd="1" destOrd="0" presId="urn:microsoft.com/office/officeart/2005/8/layout/hierarchy6"/>
    <dgm:cxn modelId="{3444693A-B125-4A60-826B-31812CD226CB}" type="presParOf" srcId="{5F699B5D-1019-487B-8AEC-D08A30681D72}" destId="{D4EFEC10-4D54-4E98-8758-77157F04CE12}" srcOrd="0" destOrd="0" presId="urn:microsoft.com/office/officeart/2005/8/layout/hierarchy6"/>
    <dgm:cxn modelId="{082423CD-8B37-4526-A355-E0C2F95BB5DC}" type="presParOf" srcId="{5F699B5D-1019-487B-8AEC-D08A30681D72}" destId="{77E6260E-22E2-49C7-8BC5-CF0BF2766D80}" srcOrd="1" destOrd="0" presId="urn:microsoft.com/office/officeart/2005/8/layout/hierarchy6"/>
    <dgm:cxn modelId="{40F300F2-3AA8-44EC-8924-61367CE05806}" type="presParOf" srcId="{77E6260E-22E2-49C7-8BC5-CF0BF2766D80}" destId="{1500D7EC-1A6F-437A-BA0B-3D8D57631D2E}" srcOrd="0" destOrd="0" presId="urn:microsoft.com/office/officeart/2005/8/layout/hierarchy6"/>
    <dgm:cxn modelId="{4D036FDD-175B-4E75-90EE-70AC49066291}" type="presParOf" srcId="{77E6260E-22E2-49C7-8BC5-CF0BF2766D80}" destId="{64DE3762-B0DC-48B4-80EF-1C30B15EFC67}" srcOrd="1" destOrd="0" presId="urn:microsoft.com/office/officeart/2005/8/layout/hierarchy6"/>
    <dgm:cxn modelId="{8C50F381-6EDE-4913-9642-918D8BA68E7E}" type="presParOf" srcId="{64DE3762-B0DC-48B4-80EF-1C30B15EFC67}" destId="{A2091F5B-7328-47DD-AEAB-8F96F2F5242A}" srcOrd="0" destOrd="0" presId="urn:microsoft.com/office/officeart/2005/8/layout/hierarchy6"/>
    <dgm:cxn modelId="{CE97AF9C-F66B-4431-9BD4-03A1143F570D}" type="presParOf" srcId="{64DE3762-B0DC-48B4-80EF-1C30B15EFC67}" destId="{04796954-BA97-4403-8387-40B11F77F8FC}" srcOrd="1" destOrd="0" presId="urn:microsoft.com/office/officeart/2005/8/layout/hierarchy6"/>
    <dgm:cxn modelId="{4993A993-F9E2-42FE-86E1-04B62A08C387}" type="presParOf" srcId="{77E6260E-22E2-49C7-8BC5-CF0BF2766D80}" destId="{D3371BC9-1A4C-41AA-A4A7-32C30CEE0CB2}" srcOrd="2" destOrd="0" presId="urn:microsoft.com/office/officeart/2005/8/layout/hierarchy6"/>
    <dgm:cxn modelId="{5CD0E386-9EE6-4032-BE53-DABB700F5732}" type="presParOf" srcId="{77E6260E-22E2-49C7-8BC5-CF0BF2766D80}" destId="{3B5B8B75-26AF-4CE9-AD8A-8C2E70ABDFD4}" srcOrd="3" destOrd="0" presId="urn:microsoft.com/office/officeart/2005/8/layout/hierarchy6"/>
    <dgm:cxn modelId="{AEC31E28-B936-42A4-B408-8B4FF07E3FF0}" type="presParOf" srcId="{3B5B8B75-26AF-4CE9-AD8A-8C2E70ABDFD4}" destId="{D6C88E6E-1C56-4423-8EB8-0AA3EAEF77A1}" srcOrd="0" destOrd="0" presId="urn:microsoft.com/office/officeart/2005/8/layout/hierarchy6"/>
    <dgm:cxn modelId="{EB169C33-61D6-41D6-B2AA-1ED1923FA7C8}" type="presParOf" srcId="{3B5B8B75-26AF-4CE9-AD8A-8C2E70ABDFD4}" destId="{116B5785-3768-46BA-BA64-3987353293CD}" srcOrd="1" destOrd="0" presId="urn:microsoft.com/office/officeart/2005/8/layout/hierarchy6"/>
    <dgm:cxn modelId="{5E58A777-975D-4C39-B147-C2796F73F479}" type="presParOf" srcId="{63517007-F2E4-4411-9956-E5FFDFB2E2BB}" destId="{ED88439D-06DD-42D7-99D1-6F4738C64D13}" srcOrd="2" destOrd="0" presId="urn:microsoft.com/office/officeart/2005/8/layout/hierarchy6"/>
    <dgm:cxn modelId="{D74C13C0-5AB7-4E7E-9D10-758D27362462}" type="presParOf" srcId="{63517007-F2E4-4411-9956-E5FFDFB2E2BB}" destId="{5500D1F4-950D-4522-BA1B-20DC294FBE31}" srcOrd="3" destOrd="0" presId="urn:microsoft.com/office/officeart/2005/8/layout/hierarchy6"/>
    <dgm:cxn modelId="{D5F40A18-A635-4ACE-89F3-F8BE701FEF7F}" type="presParOf" srcId="{5500D1F4-950D-4522-BA1B-20DC294FBE31}" destId="{7A93A126-FAC7-41DE-861E-753FCE09A5C9}" srcOrd="0" destOrd="0" presId="urn:microsoft.com/office/officeart/2005/8/layout/hierarchy6"/>
    <dgm:cxn modelId="{8B2A3B70-635C-4993-923B-77DEF0F8FABB}" type="presParOf" srcId="{5500D1F4-950D-4522-BA1B-20DC294FBE31}" destId="{84401781-9AB9-46B9-8149-F0F5A5C82C8D}" srcOrd="1" destOrd="0" presId="urn:microsoft.com/office/officeart/2005/8/layout/hierarchy6"/>
    <dgm:cxn modelId="{106530AF-0B40-47A0-B212-A87C028704C1}" type="presParOf" srcId="{84401781-9AB9-46B9-8149-F0F5A5C82C8D}" destId="{744D5F64-DE20-451E-AE3A-056508638B06}" srcOrd="0" destOrd="0" presId="urn:microsoft.com/office/officeart/2005/8/layout/hierarchy6"/>
    <dgm:cxn modelId="{8AEE924D-9FA7-44A6-868E-6B1394AD6FAF}" type="presParOf" srcId="{84401781-9AB9-46B9-8149-F0F5A5C82C8D}" destId="{4C7D6DA1-6AB9-46FA-AE60-C6D55DF8813D}" srcOrd="1" destOrd="0" presId="urn:microsoft.com/office/officeart/2005/8/layout/hierarchy6"/>
    <dgm:cxn modelId="{C92BDFE9-FAC9-4FAB-945E-9B0E185168D5}" type="presParOf" srcId="{4C7D6DA1-6AB9-46FA-AE60-C6D55DF8813D}" destId="{9FB671BD-B80C-4188-85F0-32730D17CE54}" srcOrd="0" destOrd="0" presId="urn:microsoft.com/office/officeart/2005/8/layout/hierarchy6"/>
    <dgm:cxn modelId="{9F359F53-B9D7-476C-A5FC-A59DBCC1DF2E}" type="presParOf" srcId="{4C7D6DA1-6AB9-46FA-AE60-C6D55DF8813D}" destId="{837023D6-9C4A-4050-9FA4-13B65411F78C}" srcOrd="1" destOrd="0" presId="urn:microsoft.com/office/officeart/2005/8/layout/hierarchy6"/>
    <dgm:cxn modelId="{CA5814B4-E317-41B8-AE4F-498193C1DC36}" type="presParOf" srcId="{A7E0E964-A187-42BB-AB00-E7DC9B7DE576}" destId="{B90F906A-6A1D-4011-9006-B44AB0867917}" srcOrd="1" destOrd="0" presId="urn:microsoft.com/office/officeart/2005/8/layout/hierarchy6"/>
    <dgm:cxn modelId="{3ED0E1FA-5214-40EF-A7C2-96138FC764D5}" type="presParOf" srcId="{B90F906A-6A1D-4011-9006-B44AB0867917}" destId="{64FEAE93-8B08-40DE-9D27-01C8F0A13661}" srcOrd="0" destOrd="0" presId="urn:microsoft.com/office/officeart/2005/8/layout/hierarchy6"/>
    <dgm:cxn modelId="{4CDAAA00-DC3C-4DCF-9070-1C79BF1F9B02}" type="presParOf" srcId="{64FEAE93-8B08-40DE-9D27-01C8F0A13661}" destId="{C6F4D71E-3183-4814-BF45-1696DCBFFF1B}" srcOrd="0" destOrd="0" presId="urn:microsoft.com/office/officeart/2005/8/layout/hierarchy6"/>
    <dgm:cxn modelId="{0E375FDC-405C-440B-9214-CBAEDECEFE7D}" type="presParOf" srcId="{64FEAE93-8B08-40DE-9D27-01C8F0A13661}" destId="{FA9219DB-2617-4C89-8686-A4AE3B8E0272}" srcOrd="1" destOrd="0" presId="urn:microsoft.com/office/officeart/2005/8/layout/hierarchy6"/>
    <dgm:cxn modelId="{DB5A1AA2-110F-4E52-AB47-533F35AA834E}" type="presParOf" srcId="{B90F906A-6A1D-4011-9006-B44AB0867917}" destId="{1705FC52-A9E2-427B-BE19-8AAF74470C49}" srcOrd="1" destOrd="0" presId="urn:microsoft.com/office/officeart/2005/8/layout/hierarchy6"/>
    <dgm:cxn modelId="{4E2FCBFE-9734-4EDE-9981-65A7B39BDCE0}" type="presParOf" srcId="{1705FC52-A9E2-427B-BE19-8AAF74470C49}" destId="{F3AD3323-6A0F-4692-9CAD-AAB84456BBC8}" srcOrd="0" destOrd="0" presId="urn:microsoft.com/office/officeart/2005/8/layout/hierarchy6"/>
    <dgm:cxn modelId="{4DDC933C-ADA4-494D-8952-6501A61E03DB}" type="presParOf" srcId="{B90F906A-6A1D-4011-9006-B44AB0867917}" destId="{A5DCCD83-AA28-4A64-8A3E-60E419AB2860}" srcOrd="2" destOrd="0" presId="urn:microsoft.com/office/officeart/2005/8/layout/hierarchy6"/>
    <dgm:cxn modelId="{B0FFC4F3-101A-4459-8037-038029BF05CF}" type="presParOf" srcId="{A5DCCD83-AA28-4A64-8A3E-60E419AB2860}" destId="{5D120CD8-7535-4154-A5A6-42A6208B6300}" srcOrd="0" destOrd="0" presId="urn:microsoft.com/office/officeart/2005/8/layout/hierarchy6"/>
    <dgm:cxn modelId="{B5B13CC4-66C4-481B-97E8-0A14211FF78F}" type="presParOf" srcId="{A5DCCD83-AA28-4A64-8A3E-60E419AB2860}" destId="{41039D96-815C-4911-98E3-5F41DA2FF3D8}" srcOrd="1" destOrd="0" presId="urn:microsoft.com/office/officeart/2005/8/layout/hierarchy6"/>
    <dgm:cxn modelId="{381D336D-A8A7-4BEC-90CB-54C3E1455200}" type="presParOf" srcId="{B90F906A-6A1D-4011-9006-B44AB0867917}" destId="{0C455A5B-5001-4854-833A-A43882C7222B}" srcOrd="3" destOrd="0" presId="urn:microsoft.com/office/officeart/2005/8/layout/hierarchy6"/>
    <dgm:cxn modelId="{3B23D7DF-C401-421C-89E1-F20C0BA732FD}" type="presParOf" srcId="{0C455A5B-5001-4854-833A-A43882C7222B}" destId="{3D2784E7-32A6-47F6-9D87-D20E98F9A14C}" srcOrd="0" destOrd="0" presId="urn:microsoft.com/office/officeart/2005/8/layout/hierarchy6"/>
    <dgm:cxn modelId="{F82475A6-D170-4A42-A75A-DC2A6100C71C}" type="presParOf" srcId="{B90F906A-6A1D-4011-9006-B44AB0867917}" destId="{C01565A3-F9FB-405E-B9BE-F001F30D1D83}" srcOrd="4" destOrd="0" presId="urn:microsoft.com/office/officeart/2005/8/layout/hierarchy6"/>
    <dgm:cxn modelId="{805B85C2-EECA-4931-AE72-6D3D87FDD6A1}" type="presParOf" srcId="{C01565A3-F9FB-405E-B9BE-F001F30D1D83}" destId="{4A6E34CE-3158-41AB-B2E8-CEF04B094D72}" srcOrd="0" destOrd="0" presId="urn:microsoft.com/office/officeart/2005/8/layout/hierarchy6"/>
    <dgm:cxn modelId="{1C13590B-42E0-4BFB-9989-152F0EB3CF43}" type="presParOf" srcId="{C01565A3-F9FB-405E-B9BE-F001F30D1D83}" destId="{2CA51FDD-8B8B-43C4-8B25-AA07A123381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E7E0B8-AB68-4F37-A88F-646DA12C8405}" type="doc">
      <dgm:prSet loTypeId="urn:microsoft.com/office/officeart/2005/8/layout/hierarchy4" loCatId="hierarchy" qsTypeId="urn:microsoft.com/office/officeart/2005/8/quickstyle/simple1" qsCatId="simple" csTypeId="urn:microsoft.com/office/officeart/2005/8/colors/colorful4" csCatId="colorful" phldr="1"/>
      <dgm:spPr/>
      <dgm:t>
        <a:bodyPr/>
        <a:lstStyle/>
        <a:p>
          <a:endParaRPr lang="fr-FR"/>
        </a:p>
      </dgm:t>
    </dgm:pt>
    <dgm:pt modelId="{C0CF8E32-191F-4F07-B974-20086A937E4D}">
      <dgm:prSet phldrT="[Texte]"/>
      <dgm:spPr/>
      <dgm:t>
        <a:bodyPr/>
        <a:lstStyle/>
        <a:p>
          <a:pPr>
            <a:buNone/>
          </a:pPr>
          <a:r>
            <a:rPr lang="fr-FR" dirty="0"/>
            <a:t>L’arbre de décision est construit en divisant l’ensemble de données de départ en sous-ensembles (2 subdivisions au plus ici) jusqu’à ce que</a:t>
          </a:r>
        </a:p>
      </dgm:t>
    </dgm:pt>
    <dgm:pt modelId="{3BF770AE-7ED1-45DB-BDB9-65F8909AC6D0}" type="parTrans" cxnId="{379860C0-1CFB-4450-B1FF-3AC953E0C086}">
      <dgm:prSet/>
      <dgm:spPr/>
      <dgm:t>
        <a:bodyPr/>
        <a:lstStyle/>
        <a:p>
          <a:endParaRPr lang="fr-FR"/>
        </a:p>
      </dgm:t>
    </dgm:pt>
    <dgm:pt modelId="{F206130A-AE34-4BB5-B860-EB1B99DBB52A}" type="sibTrans" cxnId="{379860C0-1CFB-4450-B1FF-3AC953E0C086}">
      <dgm:prSet/>
      <dgm:spPr/>
      <dgm:t>
        <a:bodyPr/>
        <a:lstStyle/>
        <a:p>
          <a:endParaRPr lang="fr-FR"/>
        </a:p>
      </dgm:t>
    </dgm:pt>
    <dgm:pt modelId="{238C06DF-30EA-4781-ACBE-9190ED399184}">
      <dgm:prSet phldrT="[Texte]"/>
      <dgm:spPr/>
      <dgm:t>
        <a:bodyPr/>
        <a:lstStyle/>
        <a:p>
          <a:pPr>
            <a:buFontTx/>
            <a:buChar char="-"/>
          </a:pPr>
          <a:r>
            <a:rPr lang="fr-FR" dirty="0"/>
            <a:t>La profondeur maximale de l’arbre soit atteinte</a:t>
          </a:r>
        </a:p>
      </dgm:t>
    </dgm:pt>
    <dgm:pt modelId="{1333EF30-E0DD-44E9-9F8C-384E5A289511}" type="parTrans" cxnId="{DCDFDC59-D1AB-4D99-8470-4D628C37D37E}">
      <dgm:prSet/>
      <dgm:spPr/>
      <dgm:t>
        <a:bodyPr/>
        <a:lstStyle/>
        <a:p>
          <a:endParaRPr lang="fr-FR"/>
        </a:p>
      </dgm:t>
    </dgm:pt>
    <dgm:pt modelId="{0343E0DE-0FEE-4B97-829A-60A72E3190C5}" type="sibTrans" cxnId="{DCDFDC59-D1AB-4D99-8470-4D628C37D37E}">
      <dgm:prSet/>
      <dgm:spPr/>
      <dgm:t>
        <a:bodyPr/>
        <a:lstStyle/>
        <a:p>
          <a:endParaRPr lang="fr-FR"/>
        </a:p>
      </dgm:t>
    </dgm:pt>
    <dgm:pt modelId="{7F9851F5-E4F2-4C62-B64F-D81D3F2F94EB}">
      <dgm:prSet phldrT="[Texte]"/>
      <dgm:spPr/>
      <dgm:t>
        <a:bodyPr/>
        <a:lstStyle/>
        <a:p>
          <a:pPr>
            <a:buFontTx/>
            <a:buChar char="-"/>
          </a:pPr>
          <a:r>
            <a:rPr lang="fr-FR" dirty="0"/>
            <a:t>Les données associés au nœud correspondent à un ensemble vide</a:t>
          </a:r>
        </a:p>
      </dgm:t>
    </dgm:pt>
    <dgm:pt modelId="{E47FD88B-CF02-43BB-80DB-0CA31672E642}" type="parTrans" cxnId="{0E31F166-34E5-4D3E-84D2-C996573C8DC0}">
      <dgm:prSet/>
      <dgm:spPr/>
      <dgm:t>
        <a:bodyPr/>
        <a:lstStyle/>
        <a:p>
          <a:endParaRPr lang="fr-FR"/>
        </a:p>
      </dgm:t>
    </dgm:pt>
    <dgm:pt modelId="{D5D4C427-099D-482D-9110-100B1A86F313}" type="sibTrans" cxnId="{0E31F166-34E5-4D3E-84D2-C996573C8DC0}">
      <dgm:prSet/>
      <dgm:spPr/>
      <dgm:t>
        <a:bodyPr/>
        <a:lstStyle/>
        <a:p>
          <a:endParaRPr lang="fr-FR"/>
        </a:p>
      </dgm:t>
    </dgm:pt>
    <dgm:pt modelId="{C28975B6-FBCF-48BD-9B0E-0842D5E3BA77}">
      <dgm:prSet phldrT="[Texte]"/>
      <dgm:spPr/>
      <dgm:t>
        <a:bodyPr/>
        <a:lstStyle/>
        <a:p>
          <a:pPr>
            <a:buFontTx/>
            <a:buChar char="-"/>
          </a:pPr>
          <a:r>
            <a:rPr lang="fr-FR" dirty="0"/>
            <a:t>Les données associés au nœud ne peuvent être divisées ou leur subdivision ne présente aucun intérêt</a:t>
          </a:r>
        </a:p>
      </dgm:t>
    </dgm:pt>
    <dgm:pt modelId="{E6EA5A26-1495-43C2-85FB-A0D5B3A844C7}" type="parTrans" cxnId="{A44E2FAA-B1A3-4E29-9E19-6833C777F07F}">
      <dgm:prSet/>
      <dgm:spPr/>
      <dgm:t>
        <a:bodyPr/>
        <a:lstStyle/>
        <a:p>
          <a:endParaRPr lang="fr-FR"/>
        </a:p>
      </dgm:t>
    </dgm:pt>
    <dgm:pt modelId="{51269EA8-277F-4EAB-972A-46C577BA898F}" type="sibTrans" cxnId="{A44E2FAA-B1A3-4E29-9E19-6833C777F07F}">
      <dgm:prSet/>
      <dgm:spPr/>
      <dgm:t>
        <a:bodyPr/>
        <a:lstStyle/>
        <a:p>
          <a:endParaRPr lang="fr-FR"/>
        </a:p>
      </dgm:t>
    </dgm:pt>
    <dgm:pt modelId="{9FE77EBD-5167-434E-B721-34A8E299534C}">
      <dgm:prSet phldrT="[Texte]"/>
      <dgm:spPr/>
      <dgm:t>
        <a:bodyPr/>
        <a:lstStyle/>
        <a:p>
          <a:pPr>
            <a:buFontTx/>
            <a:buChar char="-"/>
          </a:pPr>
          <a:r>
            <a:rPr lang="fr-FR"/>
            <a:t>La </a:t>
          </a:r>
          <a:r>
            <a:rPr lang="fr-FR" dirty="0"/>
            <a:t>classe cible prépondérante dans l’ensemble associé au nœud est adoptée comme valeur prédite pour le nœud feuille </a:t>
          </a:r>
        </a:p>
      </dgm:t>
    </dgm:pt>
    <dgm:pt modelId="{D3BD86F2-D8F9-411F-A672-207695DE1CDC}" type="parTrans" cxnId="{46B02FE1-CDA7-468C-A820-5410AA666016}">
      <dgm:prSet/>
      <dgm:spPr/>
      <dgm:t>
        <a:bodyPr/>
        <a:lstStyle/>
        <a:p>
          <a:endParaRPr lang="fr-FR"/>
        </a:p>
      </dgm:t>
    </dgm:pt>
    <dgm:pt modelId="{42C6F0A6-AD08-4F0D-BF20-5B7B91E8FF66}" type="sibTrans" cxnId="{46B02FE1-CDA7-468C-A820-5410AA666016}">
      <dgm:prSet/>
      <dgm:spPr/>
      <dgm:t>
        <a:bodyPr/>
        <a:lstStyle/>
        <a:p>
          <a:endParaRPr lang="fr-FR"/>
        </a:p>
      </dgm:t>
    </dgm:pt>
    <dgm:pt modelId="{4DAA0E70-07D6-412F-B1CA-120369CFB304}">
      <dgm:prSet phldrT="[Texte]"/>
      <dgm:spPr/>
      <dgm:t>
        <a:bodyPr/>
        <a:lstStyle/>
        <a:p>
          <a:pPr>
            <a:buFontTx/>
            <a:buChar char="-"/>
          </a:pPr>
          <a:r>
            <a:rPr lang="fr-FR"/>
            <a:t>La </a:t>
          </a:r>
          <a:r>
            <a:rPr lang="fr-FR" dirty="0"/>
            <a:t>classe cible prépondérante dans le jeu de données initial est alors adoptée comme valeur prédite pour le nœud feuille</a:t>
          </a:r>
        </a:p>
      </dgm:t>
    </dgm:pt>
    <dgm:pt modelId="{1278B164-9BCA-4282-BD1E-094A6065498A}" type="parTrans" cxnId="{08B978D7-2287-4947-B2D5-AE4F45B749E9}">
      <dgm:prSet/>
      <dgm:spPr/>
      <dgm:t>
        <a:bodyPr/>
        <a:lstStyle/>
        <a:p>
          <a:endParaRPr lang="fr-FR"/>
        </a:p>
      </dgm:t>
    </dgm:pt>
    <dgm:pt modelId="{E9B6C24F-81AD-4015-99D3-43E477778581}" type="sibTrans" cxnId="{08B978D7-2287-4947-B2D5-AE4F45B749E9}">
      <dgm:prSet/>
      <dgm:spPr/>
      <dgm:t>
        <a:bodyPr/>
        <a:lstStyle/>
        <a:p>
          <a:endParaRPr lang="fr-FR"/>
        </a:p>
      </dgm:t>
    </dgm:pt>
    <dgm:pt modelId="{095E6AF8-1948-493E-BA9B-AD0416E36A0F}">
      <dgm:prSet phldrT="[Texte]"/>
      <dgm:spPr/>
      <dgm:t>
        <a:bodyPr/>
        <a:lstStyle/>
        <a:p>
          <a:pPr>
            <a:buFontTx/>
            <a:buChar char="-"/>
          </a:pPr>
          <a:r>
            <a:rPr lang="fr-FR"/>
            <a:t>La </a:t>
          </a:r>
          <a:r>
            <a:rPr lang="fr-FR" dirty="0"/>
            <a:t>classe cible prépondérante dans l’ensemble associé au nœud est adoptée comme valeur prédite pour le nœud feuille </a:t>
          </a:r>
        </a:p>
      </dgm:t>
    </dgm:pt>
    <dgm:pt modelId="{4D7D7C31-1209-47D7-90BF-C3857052F031}" type="parTrans" cxnId="{7799829D-EA50-4D32-9732-588F52A13310}">
      <dgm:prSet/>
      <dgm:spPr/>
      <dgm:t>
        <a:bodyPr/>
        <a:lstStyle/>
        <a:p>
          <a:endParaRPr lang="fr-FR"/>
        </a:p>
      </dgm:t>
    </dgm:pt>
    <dgm:pt modelId="{FC88CF64-0CF5-4CB1-850A-A7FB410269C8}" type="sibTrans" cxnId="{7799829D-EA50-4D32-9732-588F52A13310}">
      <dgm:prSet/>
      <dgm:spPr/>
      <dgm:t>
        <a:bodyPr/>
        <a:lstStyle/>
        <a:p>
          <a:endParaRPr lang="fr-FR"/>
        </a:p>
      </dgm:t>
    </dgm:pt>
    <dgm:pt modelId="{D96F7ECD-738E-4965-B393-DC06283B463F}" type="pres">
      <dgm:prSet presAssocID="{64E7E0B8-AB68-4F37-A88F-646DA12C8405}" presName="Name0" presStyleCnt="0">
        <dgm:presLayoutVars>
          <dgm:chPref val="1"/>
          <dgm:dir/>
          <dgm:animOne val="branch"/>
          <dgm:animLvl val="lvl"/>
          <dgm:resizeHandles/>
        </dgm:presLayoutVars>
      </dgm:prSet>
      <dgm:spPr/>
    </dgm:pt>
    <dgm:pt modelId="{58710ACD-8D98-4E69-A600-9077479085CA}" type="pres">
      <dgm:prSet presAssocID="{C0CF8E32-191F-4F07-B974-20086A937E4D}" presName="vertOne" presStyleCnt="0"/>
      <dgm:spPr/>
    </dgm:pt>
    <dgm:pt modelId="{378319EB-7B9C-4DDF-A555-D49F9F1EC821}" type="pres">
      <dgm:prSet presAssocID="{C0CF8E32-191F-4F07-B974-20086A937E4D}" presName="txOne" presStyleLbl="node0" presStyleIdx="0" presStyleCnt="1">
        <dgm:presLayoutVars>
          <dgm:chPref val="3"/>
        </dgm:presLayoutVars>
      </dgm:prSet>
      <dgm:spPr/>
    </dgm:pt>
    <dgm:pt modelId="{13B13DDC-9149-44A7-B02F-EF3D4F87AFF6}" type="pres">
      <dgm:prSet presAssocID="{C0CF8E32-191F-4F07-B974-20086A937E4D}" presName="parTransOne" presStyleCnt="0"/>
      <dgm:spPr/>
    </dgm:pt>
    <dgm:pt modelId="{CBF35AF6-3D3C-4138-893E-F1DB4B6686FE}" type="pres">
      <dgm:prSet presAssocID="{C0CF8E32-191F-4F07-B974-20086A937E4D}" presName="horzOne" presStyleCnt="0"/>
      <dgm:spPr/>
    </dgm:pt>
    <dgm:pt modelId="{E089AC63-5669-46EA-AD9A-D5B19E7E170C}" type="pres">
      <dgm:prSet presAssocID="{238C06DF-30EA-4781-ACBE-9190ED399184}" presName="vertTwo" presStyleCnt="0"/>
      <dgm:spPr/>
    </dgm:pt>
    <dgm:pt modelId="{F51EC42D-8E0A-4FDF-9F1F-3322B762564E}" type="pres">
      <dgm:prSet presAssocID="{238C06DF-30EA-4781-ACBE-9190ED399184}" presName="txTwo" presStyleLbl="node2" presStyleIdx="0" presStyleCnt="3">
        <dgm:presLayoutVars>
          <dgm:chPref val="3"/>
        </dgm:presLayoutVars>
      </dgm:prSet>
      <dgm:spPr/>
    </dgm:pt>
    <dgm:pt modelId="{759E214B-26D0-4817-A831-18230664EF93}" type="pres">
      <dgm:prSet presAssocID="{238C06DF-30EA-4781-ACBE-9190ED399184}" presName="parTransTwo" presStyleCnt="0"/>
      <dgm:spPr/>
    </dgm:pt>
    <dgm:pt modelId="{AEE07472-B134-451B-B14C-BD6DFD28A33F}" type="pres">
      <dgm:prSet presAssocID="{238C06DF-30EA-4781-ACBE-9190ED399184}" presName="horzTwo" presStyleCnt="0"/>
      <dgm:spPr/>
    </dgm:pt>
    <dgm:pt modelId="{ED77A37B-5247-4DBF-8D28-E3A1C4CD0A4F}" type="pres">
      <dgm:prSet presAssocID="{9FE77EBD-5167-434E-B721-34A8E299534C}" presName="vertThree" presStyleCnt="0"/>
      <dgm:spPr/>
    </dgm:pt>
    <dgm:pt modelId="{1AD7816C-FE96-4F1B-88D6-078DBF55B82C}" type="pres">
      <dgm:prSet presAssocID="{9FE77EBD-5167-434E-B721-34A8E299534C}" presName="txThree" presStyleLbl="node3" presStyleIdx="0" presStyleCnt="3">
        <dgm:presLayoutVars>
          <dgm:chPref val="3"/>
        </dgm:presLayoutVars>
      </dgm:prSet>
      <dgm:spPr/>
    </dgm:pt>
    <dgm:pt modelId="{74D7A8E2-9AA5-4C56-98FA-66BF476B9E98}" type="pres">
      <dgm:prSet presAssocID="{9FE77EBD-5167-434E-B721-34A8E299534C}" presName="horzThree" presStyleCnt="0"/>
      <dgm:spPr/>
    </dgm:pt>
    <dgm:pt modelId="{0E874E92-2741-49F7-B114-70E6620FB40F}" type="pres">
      <dgm:prSet presAssocID="{0343E0DE-0FEE-4B97-829A-60A72E3190C5}" presName="sibSpaceTwo" presStyleCnt="0"/>
      <dgm:spPr/>
    </dgm:pt>
    <dgm:pt modelId="{8171D2AE-B533-4DAA-9835-4CAF650B7266}" type="pres">
      <dgm:prSet presAssocID="{7F9851F5-E4F2-4C62-B64F-D81D3F2F94EB}" presName="vertTwo" presStyleCnt="0"/>
      <dgm:spPr/>
    </dgm:pt>
    <dgm:pt modelId="{D6CC0C25-7BB0-4761-8096-9253093E5F9E}" type="pres">
      <dgm:prSet presAssocID="{7F9851F5-E4F2-4C62-B64F-D81D3F2F94EB}" presName="txTwo" presStyleLbl="node2" presStyleIdx="1" presStyleCnt="3">
        <dgm:presLayoutVars>
          <dgm:chPref val="3"/>
        </dgm:presLayoutVars>
      </dgm:prSet>
      <dgm:spPr/>
    </dgm:pt>
    <dgm:pt modelId="{F10A510C-72B9-472D-8276-956A87C29864}" type="pres">
      <dgm:prSet presAssocID="{7F9851F5-E4F2-4C62-B64F-D81D3F2F94EB}" presName="parTransTwo" presStyleCnt="0"/>
      <dgm:spPr/>
    </dgm:pt>
    <dgm:pt modelId="{0F8B3DC6-5F84-44B1-A892-740EE91D019A}" type="pres">
      <dgm:prSet presAssocID="{7F9851F5-E4F2-4C62-B64F-D81D3F2F94EB}" presName="horzTwo" presStyleCnt="0"/>
      <dgm:spPr/>
    </dgm:pt>
    <dgm:pt modelId="{53A1ECE9-9FA3-4426-84B4-6256000B1EF9}" type="pres">
      <dgm:prSet presAssocID="{4DAA0E70-07D6-412F-B1CA-120369CFB304}" presName="vertThree" presStyleCnt="0"/>
      <dgm:spPr/>
    </dgm:pt>
    <dgm:pt modelId="{88A6C74C-D5A9-40E8-93E5-D05BD61C9D7B}" type="pres">
      <dgm:prSet presAssocID="{4DAA0E70-07D6-412F-B1CA-120369CFB304}" presName="txThree" presStyleLbl="node3" presStyleIdx="1" presStyleCnt="3">
        <dgm:presLayoutVars>
          <dgm:chPref val="3"/>
        </dgm:presLayoutVars>
      </dgm:prSet>
      <dgm:spPr/>
    </dgm:pt>
    <dgm:pt modelId="{142D3BBA-C160-4EB8-8D0D-EA7C4C04255F}" type="pres">
      <dgm:prSet presAssocID="{4DAA0E70-07D6-412F-B1CA-120369CFB304}" presName="horzThree" presStyleCnt="0"/>
      <dgm:spPr/>
    </dgm:pt>
    <dgm:pt modelId="{FE02421E-33DF-473F-9724-FDA6A68070F0}" type="pres">
      <dgm:prSet presAssocID="{D5D4C427-099D-482D-9110-100B1A86F313}" presName="sibSpaceTwo" presStyleCnt="0"/>
      <dgm:spPr/>
    </dgm:pt>
    <dgm:pt modelId="{C3D954F4-3689-4D24-BFD1-7EDCB5935473}" type="pres">
      <dgm:prSet presAssocID="{C28975B6-FBCF-48BD-9B0E-0842D5E3BA77}" presName="vertTwo" presStyleCnt="0"/>
      <dgm:spPr/>
    </dgm:pt>
    <dgm:pt modelId="{DD605A94-0D12-4A35-BFF3-08B36ED95B2D}" type="pres">
      <dgm:prSet presAssocID="{C28975B6-FBCF-48BD-9B0E-0842D5E3BA77}" presName="txTwo" presStyleLbl="node2" presStyleIdx="2" presStyleCnt="3">
        <dgm:presLayoutVars>
          <dgm:chPref val="3"/>
        </dgm:presLayoutVars>
      </dgm:prSet>
      <dgm:spPr/>
    </dgm:pt>
    <dgm:pt modelId="{976997D8-E344-43AA-948C-DDD191EB25A4}" type="pres">
      <dgm:prSet presAssocID="{C28975B6-FBCF-48BD-9B0E-0842D5E3BA77}" presName="parTransTwo" presStyleCnt="0"/>
      <dgm:spPr/>
    </dgm:pt>
    <dgm:pt modelId="{27C5BBAF-3CD0-4D7A-866B-89C3F47BF3A9}" type="pres">
      <dgm:prSet presAssocID="{C28975B6-FBCF-48BD-9B0E-0842D5E3BA77}" presName="horzTwo" presStyleCnt="0"/>
      <dgm:spPr/>
    </dgm:pt>
    <dgm:pt modelId="{DC26C500-271E-4177-9B90-B6AE74946C25}" type="pres">
      <dgm:prSet presAssocID="{095E6AF8-1948-493E-BA9B-AD0416E36A0F}" presName="vertThree" presStyleCnt="0"/>
      <dgm:spPr/>
    </dgm:pt>
    <dgm:pt modelId="{40C9FC06-B2D8-455C-8C0E-47D22209144B}" type="pres">
      <dgm:prSet presAssocID="{095E6AF8-1948-493E-BA9B-AD0416E36A0F}" presName="txThree" presStyleLbl="node3" presStyleIdx="2" presStyleCnt="3">
        <dgm:presLayoutVars>
          <dgm:chPref val="3"/>
        </dgm:presLayoutVars>
      </dgm:prSet>
      <dgm:spPr/>
    </dgm:pt>
    <dgm:pt modelId="{113B4BF6-D29B-4309-9A39-EDC2E944CA28}" type="pres">
      <dgm:prSet presAssocID="{095E6AF8-1948-493E-BA9B-AD0416E36A0F}" presName="horzThree" presStyleCnt="0"/>
      <dgm:spPr/>
    </dgm:pt>
  </dgm:ptLst>
  <dgm:cxnLst>
    <dgm:cxn modelId="{4967B803-937F-44D1-8DA8-C08D6CF3D720}" type="presOf" srcId="{C28975B6-FBCF-48BD-9B0E-0842D5E3BA77}" destId="{DD605A94-0D12-4A35-BFF3-08B36ED95B2D}" srcOrd="0" destOrd="0" presId="urn:microsoft.com/office/officeart/2005/8/layout/hierarchy4"/>
    <dgm:cxn modelId="{BFD9CE29-3363-471C-A616-1943268B4F5E}" type="presOf" srcId="{4DAA0E70-07D6-412F-B1CA-120369CFB304}" destId="{88A6C74C-D5A9-40E8-93E5-D05BD61C9D7B}" srcOrd="0" destOrd="0" presId="urn:microsoft.com/office/officeart/2005/8/layout/hierarchy4"/>
    <dgm:cxn modelId="{72A77930-53DF-4803-BC08-0EC13F9AD1B0}" type="presOf" srcId="{C0CF8E32-191F-4F07-B974-20086A937E4D}" destId="{378319EB-7B9C-4DDF-A555-D49F9F1EC821}" srcOrd="0" destOrd="0" presId="urn:microsoft.com/office/officeart/2005/8/layout/hierarchy4"/>
    <dgm:cxn modelId="{F122993B-626E-4AFF-9A72-ED6A70D62B7C}" type="presOf" srcId="{238C06DF-30EA-4781-ACBE-9190ED399184}" destId="{F51EC42D-8E0A-4FDF-9F1F-3322B762564E}" srcOrd="0" destOrd="0" presId="urn:microsoft.com/office/officeart/2005/8/layout/hierarchy4"/>
    <dgm:cxn modelId="{0574CC5E-0CFD-4955-962B-A2D84C720227}" type="presOf" srcId="{64E7E0B8-AB68-4F37-A88F-646DA12C8405}" destId="{D96F7ECD-738E-4965-B393-DC06283B463F}" srcOrd="0" destOrd="0" presId="urn:microsoft.com/office/officeart/2005/8/layout/hierarchy4"/>
    <dgm:cxn modelId="{0E31F166-34E5-4D3E-84D2-C996573C8DC0}" srcId="{C0CF8E32-191F-4F07-B974-20086A937E4D}" destId="{7F9851F5-E4F2-4C62-B64F-D81D3F2F94EB}" srcOrd="1" destOrd="0" parTransId="{E47FD88B-CF02-43BB-80DB-0CA31672E642}" sibTransId="{D5D4C427-099D-482D-9110-100B1A86F313}"/>
    <dgm:cxn modelId="{EA78F668-5E34-4149-B83F-2579F6D9423A}" type="presOf" srcId="{095E6AF8-1948-493E-BA9B-AD0416E36A0F}" destId="{40C9FC06-B2D8-455C-8C0E-47D22209144B}" srcOrd="0" destOrd="0" presId="urn:microsoft.com/office/officeart/2005/8/layout/hierarchy4"/>
    <dgm:cxn modelId="{3BD92674-B437-4C0F-BF96-19FB60006EFE}" type="presOf" srcId="{7F9851F5-E4F2-4C62-B64F-D81D3F2F94EB}" destId="{D6CC0C25-7BB0-4761-8096-9253093E5F9E}" srcOrd="0" destOrd="0" presId="urn:microsoft.com/office/officeart/2005/8/layout/hierarchy4"/>
    <dgm:cxn modelId="{DCDFDC59-D1AB-4D99-8470-4D628C37D37E}" srcId="{C0CF8E32-191F-4F07-B974-20086A937E4D}" destId="{238C06DF-30EA-4781-ACBE-9190ED399184}" srcOrd="0" destOrd="0" parTransId="{1333EF30-E0DD-44E9-9F8C-384E5A289511}" sibTransId="{0343E0DE-0FEE-4B97-829A-60A72E3190C5}"/>
    <dgm:cxn modelId="{7799829D-EA50-4D32-9732-588F52A13310}" srcId="{C28975B6-FBCF-48BD-9B0E-0842D5E3BA77}" destId="{095E6AF8-1948-493E-BA9B-AD0416E36A0F}" srcOrd="0" destOrd="0" parTransId="{4D7D7C31-1209-47D7-90BF-C3857052F031}" sibTransId="{FC88CF64-0CF5-4CB1-850A-A7FB410269C8}"/>
    <dgm:cxn modelId="{A44E2FAA-B1A3-4E29-9E19-6833C777F07F}" srcId="{C0CF8E32-191F-4F07-B974-20086A937E4D}" destId="{C28975B6-FBCF-48BD-9B0E-0842D5E3BA77}" srcOrd="2" destOrd="0" parTransId="{E6EA5A26-1495-43C2-85FB-A0D5B3A844C7}" sibTransId="{51269EA8-277F-4EAB-972A-46C577BA898F}"/>
    <dgm:cxn modelId="{A37183AE-EEB8-4A8D-88D2-E8CB7F6AA9F1}" type="presOf" srcId="{9FE77EBD-5167-434E-B721-34A8E299534C}" destId="{1AD7816C-FE96-4F1B-88D6-078DBF55B82C}" srcOrd="0" destOrd="0" presId="urn:microsoft.com/office/officeart/2005/8/layout/hierarchy4"/>
    <dgm:cxn modelId="{379860C0-1CFB-4450-B1FF-3AC953E0C086}" srcId="{64E7E0B8-AB68-4F37-A88F-646DA12C8405}" destId="{C0CF8E32-191F-4F07-B974-20086A937E4D}" srcOrd="0" destOrd="0" parTransId="{3BF770AE-7ED1-45DB-BDB9-65F8909AC6D0}" sibTransId="{F206130A-AE34-4BB5-B860-EB1B99DBB52A}"/>
    <dgm:cxn modelId="{08B978D7-2287-4947-B2D5-AE4F45B749E9}" srcId="{7F9851F5-E4F2-4C62-B64F-D81D3F2F94EB}" destId="{4DAA0E70-07D6-412F-B1CA-120369CFB304}" srcOrd="0" destOrd="0" parTransId="{1278B164-9BCA-4282-BD1E-094A6065498A}" sibTransId="{E9B6C24F-81AD-4015-99D3-43E477778581}"/>
    <dgm:cxn modelId="{46B02FE1-CDA7-468C-A820-5410AA666016}" srcId="{238C06DF-30EA-4781-ACBE-9190ED399184}" destId="{9FE77EBD-5167-434E-B721-34A8E299534C}" srcOrd="0" destOrd="0" parTransId="{D3BD86F2-D8F9-411F-A672-207695DE1CDC}" sibTransId="{42C6F0A6-AD08-4F0D-BF20-5B7B91E8FF66}"/>
    <dgm:cxn modelId="{3111A3D7-E3F2-4FEE-BCAB-306717929B59}" type="presParOf" srcId="{D96F7ECD-738E-4965-B393-DC06283B463F}" destId="{58710ACD-8D98-4E69-A600-9077479085CA}" srcOrd="0" destOrd="0" presId="urn:microsoft.com/office/officeart/2005/8/layout/hierarchy4"/>
    <dgm:cxn modelId="{0C557FB9-8E4A-46CA-A473-BC64C50546FF}" type="presParOf" srcId="{58710ACD-8D98-4E69-A600-9077479085CA}" destId="{378319EB-7B9C-4DDF-A555-D49F9F1EC821}" srcOrd="0" destOrd="0" presId="urn:microsoft.com/office/officeart/2005/8/layout/hierarchy4"/>
    <dgm:cxn modelId="{133C19DD-7801-4913-B27A-8CDA6D46FFD4}" type="presParOf" srcId="{58710ACD-8D98-4E69-A600-9077479085CA}" destId="{13B13DDC-9149-44A7-B02F-EF3D4F87AFF6}" srcOrd="1" destOrd="0" presId="urn:microsoft.com/office/officeart/2005/8/layout/hierarchy4"/>
    <dgm:cxn modelId="{29DE97EB-2B68-48B7-98AA-1D0D4856A32E}" type="presParOf" srcId="{58710ACD-8D98-4E69-A600-9077479085CA}" destId="{CBF35AF6-3D3C-4138-893E-F1DB4B6686FE}" srcOrd="2" destOrd="0" presId="urn:microsoft.com/office/officeart/2005/8/layout/hierarchy4"/>
    <dgm:cxn modelId="{8E05AA83-ED86-4C62-909D-266FD3219F2B}" type="presParOf" srcId="{CBF35AF6-3D3C-4138-893E-F1DB4B6686FE}" destId="{E089AC63-5669-46EA-AD9A-D5B19E7E170C}" srcOrd="0" destOrd="0" presId="urn:microsoft.com/office/officeart/2005/8/layout/hierarchy4"/>
    <dgm:cxn modelId="{7937BC38-AACE-4A59-AD8D-D0F23F86AC6B}" type="presParOf" srcId="{E089AC63-5669-46EA-AD9A-D5B19E7E170C}" destId="{F51EC42D-8E0A-4FDF-9F1F-3322B762564E}" srcOrd="0" destOrd="0" presId="urn:microsoft.com/office/officeart/2005/8/layout/hierarchy4"/>
    <dgm:cxn modelId="{10A5D816-509A-41F3-A7DD-C6C4F8106AE7}" type="presParOf" srcId="{E089AC63-5669-46EA-AD9A-D5B19E7E170C}" destId="{759E214B-26D0-4817-A831-18230664EF93}" srcOrd="1" destOrd="0" presId="urn:microsoft.com/office/officeart/2005/8/layout/hierarchy4"/>
    <dgm:cxn modelId="{81B18C28-CB12-41BC-91CC-2F980A0308BC}" type="presParOf" srcId="{E089AC63-5669-46EA-AD9A-D5B19E7E170C}" destId="{AEE07472-B134-451B-B14C-BD6DFD28A33F}" srcOrd="2" destOrd="0" presId="urn:microsoft.com/office/officeart/2005/8/layout/hierarchy4"/>
    <dgm:cxn modelId="{C3F0610C-7638-4394-B247-7E1292EC5CC0}" type="presParOf" srcId="{AEE07472-B134-451B-B14C-BD6DFD28A33F}" destId="{ED77A37B-5247-4DBF-8D28-E3A1C4CD0A4F}" srcOrd="0" destOrd="0" presId="urn:microsoft.com/office/officeart/2005/8/layout/hierarchy4"/>
    <dgm:cxn modelId="{48277FD0-E47F-40CD-98BA-D6CF95CDAC6F}" type="presParOf" srcId="{ED77A37B-5247-4DBF-8D28-E3A1C4CD0A4F}" destId="{1AD7816C-FE96-4F1B-88D6-078DBF55B82C}" srcOrd="0" destOrd="0" presId="urn:microsoft.com/office/officeart/2005/8/layout/hierarchy4"/>
    <dgm:cxn modelId="{1F66A529-5EB9-40C4-B42F-3C1C0AE970F4}" type="presParOf" srcId="{ED77A37B-5247-4DBF-8D28-E3A1C4CD0A4F}" destId="{74D7A8E2-9AA5-4C56-98FA-66BF476B9E98}" srcOrd="1" destOrd="0" presId="urn:microsoft.com/office/officeart/2005/8/layout/hierarchy4"/>
    <dgm:cxn modelId="{3A8850CD-1195-4530-9AB2-3E6B5AC37A3D}" type="presParOf" srcId="{CBF35AF6-3D3C-4138-893E-F1DB4B6686FE}" destId="{0E874E92-2741-49F7-B114-70E6620FB40F}" srcOrd="1" destOrd="0" presId="urn:microsoft.com/office/officeart/2005/8/layout/hierarchy4"/>
    <dgm:cxn modelId="{EDB351FC-4FE0-49D8-A1A4-3183B3B127FE}" type="presParOf" srcId="{CBF35AF6-3D3C-4138-893E-F1DB4B6686FE}" destId="{8171D2AE-B533-4DAA-9835-4CAF650B7266}" srcOrd="2" destOrd="0" presId="urn:microsoft.com/office/officeart/2005/8/layout/hierarchy4"/>
    <dgm:cxn modelId="{2FBED01E-A40D-4579-B779-4FC16895D9A0}" type="presParOf" srcId="{8171D2AE-B533-4DAA-9835-4CAF650B7266}" destId="{D6CC0C25-7BB0-4761-8096-9253093E5F9E}" srcOrd="0" destOrd="0" presId="urn:microsoft.com/office/officeart/2005/8/layout/hierarchy4"/>
    <dgm:cxn modelId="{324EFD18-9439-4AAA-987F-9A77A221723E}" type="presParOf" srcId="{8171D2AE-B533-4DAA-9835-4CAF650B7266}" destId="{F10A510C-72B9-472D-8276-956A87C29864}" srcOrd="1" destOrd="0" presId="urn:microsoft.com/office/officeart/2005/8/layout/hierarchy4"/>
    <dgm:cxn modelId="{0E476C53-FE77-4403-BAF3-44777BC607ED}" type="presParOf" srcId="{8171D2AE-B533-4DAA-9835-4CAF650B7266}" destId="{0F8B3DC6-5F84-44B1-A892-740EE91D019A}" srcOrd="2" destOrd="0" presId="urn:microsoft.com/office/officeart/2005/8/layout/hierarchy4"/>
    <dgm:cxn modelId="{D712FA7A-F361-4AAF-A68A-9CC7C79FCD47}" type="presParOf" srcId="{0F8B3DC6-5F84-44B1-A892-740EE91D019A}" destId="{53A1ECE9-9FA3-4426-84B4-6256000B1EF9}" srcOrd="0" destOrd="0" presId="urn:microsoft.com/office/officeart/2005/8/layout/hierarchy4"/>
    <dgm:cxn modelId="{73DE5867-C1CD-442E-AE91-1F085F9DDDF0}" type="presParOf" srcId="{53A1ECE9-9FA3-4426-84B4-6256000B1EF9}" destId="{88A6C74C-D5A9-40E8-93E5-D05BD61C9D7B}" srcOrd="0" destOrd="0" presId="urn:microsoft.com/office/officeart/2005/8/layout/hierarchy4"/>
    <dgm:cxn modelId="{8771B1A9-9949-40E5-8FBB-264B1B5BC2E7}" type="presParOf" srcId="{53A1ECE9-9FA3-4426-84B4-6256000B1EF9}" destId="{142D3BBA-C160-4EB8-8D0D-EA7C4C04255F}" srcOrd="1" destOrd="0" presId="urn:microsoft.com/office/officeart/2005/8/layout/hierarchy4"/>
    <dgm:cxn modelId="{AF9C5DFE-0EE3-4738-A03F-E5D41DA707D8}" type="presParOf" srcId="{CBF35AF6-3D3C-4138-893E-F1DB4B6686FE}" destId="{FE02421E-33DF-473F-9724-FDA6A68070F0}" srcOrd="3" destOrd="0" presId="urn:microsoft.com/office/officeart/2005/8/layout/hierarchy4"/>
    <dgm:cxn modelId="{4D57F792-F03C-4F9C-8E4E-F1A5E13CC779}" type="presParOf" srcId="{CBF35AF6-3D3C-4138-893E-F1DB4B6686FE}" destId="{C3D954F4-3689-4D24-BFD1-7EDCB5935473}" srcOrd="4" destOrd="0" presId="urn:microsoft.com/office/officeart/2005/8/layout/hierarchy4"/>
    <dgm:cxn modelId="{4D7C8E73-D69F-4B05-9FD0-18563E9ABEF0}" type="presParOf" srcId="{C3D954F4-3689-4D24-BFD1-7EDCB5935473}" destId="{DD605A94-0D12-4A35-BFF3-08B36ED95B2D}" srcOrd="0" destOrd="0" presId="urn:microsoft.com/office/officeart/2005/8/layout/hierarchy4"/>
    <dgm:cxn modelId="{D47C2474-D15A-4F45-8C25-31AFD1833B77}" type="presParOf" srcId="{C3D954F4-3689-4D24-BFD1-7EDCB5935473}" destId="{976997D8-E344-43AA-948C-DDD191EB25A4}" srcOrd="1" destOrd="0" presId="urn:microsoft.com/office/officeart/2005/8/layout/hierarchy4"/>
    <dgm:cxn modelId="{32F5ED3A-925B-4626-AAA8-4C0A30AFAB5A}" type="presParOf" srcId="{C3D954F4-3689-4D24-BFD1-7EDCB5935473}" destId="{27C5BBAF-3CD0-4D7A-866B-89C3F47BF3A9}" srcOrd="2" destOrd="0" presId="urn:microsoft.com/office/officeart/2005/8/layout/hierarchy4"/>
    <dgm:cxn modelId="{2D99EBBA-E96D-4D46-B340-D163FB4A2332}" type="presParOf" srcId="{27C5BBAF-3CD0-4D7A-866B-89C3F47BF3A9}" destId="{DC26C500-271E-4177-9B90-B6AE74946C25}" srcOrd="0" destOrd="0" presId="urn:microsoft.com/office/officeart/2005/8/layout/hierarchy4"/>
    <dgm:cxn modelId="{10B8A454-B05A-40B7-90D9-4AA1DE97D22D}" type="presParOf" srcId="{DC26C500-271E-4177-9B90-B6AE74946C25}" destId="{40C9FC06-B2D8-455C-8C0E-47D22209144B}" srcOrd="0" destOrd="0" presId="urn:microsoft.com/office/officeart/2005/8/layout/hierarchy4"/>
    <dgm:cxn modelId="{70F2BEC2-F682-4B1A-A507-876C656F0A28}" type="presParOf" srcId="{DC26C500-271E-4177-9B90-B6AE74946C25}" destId="{113B4BF6-D29B-4309-9A39-EDC2E944CA28}"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9D3681-2FB1-4B2D-8AFA-3EC21E3B3C30}" type="doc">
      <dgm:prSet loTypeId="urn:microsoft.com/office/officeart/2005/8/layout/cycle3" loCatId="cycle" qsTypeId="urn:microsoft.com/office/officeart/2005/8/quickstyle/simple1" qsCatId="simple" csTypeId="urn:microsoft.com/office/officeart/2005/8/colors/colorful4" csCatId="colorful" phldr="1"/>
      <dgm:spPr/>
      <dgm:t>
        <a:bodyPr/>
        <a:lstStyle/>
        <a:p>
          <a:endParaRPr lang="fr-FR"/>
        </a:p>
      </dgm:t>
    </dgm:pt>
    <dgm:pt modelId="{E1303E87-67D5-4E0A-A1EE-BF249FA1BC0A}">
      <dgm:prSet phldrT="[Texte]"/>
      <dgm:spPr/>
      <dgm:t>
        <a:bodyPr/>
        <a:lstStyle/>
        <a:p>
          <a:r>
            <a:rPr lang="fr-FR" b="1"/>
            <a:t>Chercher la caractéristique et le seuil (valeur de la caractéristique) donnant le gain d’information le plus important</a:t>
          </a:r>
          <a:endParaRPr lang="fr-FR" dirty="0"/>
        </a:p>
      </dgm:t>
    </dgm:pt>
    <dgm:pt modelId="{A75115E8-DB89-4B20-8F23-595F7407D0A1}" type="parTrans" cxnId="{8706FE9C-6DD6-4490-9A50-D15BDA8EBC0C}">
      <dgm:prSet/>
      <dgm:spPr/>
      <dgm:t>
        <a:bodyPr/>
        <a:lstStyle/>
        <a:p>
          <a:endParaRPr lang="fr-FR"/>
        </a:p>
      </dgm:t>
    </dgm:pt>
    <dgm:pt modelId="{B7039C24-9B21-4A7C-8DA0-9B88623A20DB}" type="sibTrans" cxnId="{8706FE9C-6DD6-4490-9A50-D15BDA8EBC0C}">
      <dgm:prSet/>
      <dgm:spPr/>
      <dgm:t>
        <a:bodyPr/>
        <a:lstStyle/>
        <a:p>
          <a:endParaRPr lang="fr-FR"/>
        </a:p>
      </dgm:t>
    </dgm:pt>
    <dgm:pt modelId="{CC656610-5CBC-49B9-8925-961C13221024}">
      <dgm:prSet/>
      <dgm:spPr/>
      <dgm:t>
        <a:bodyPr/>
        <a:lstStyle/>
        <a:p>
          <a:r>
            <a:rPr lang="fr-FR" b="1" dirty="0"/>
            <a:t>La division du jeu de données est basée sur le critère ainsi trouvé et permet d’obtenir 2 branches, chacun faisant la liaison avec un nœud enfant</a:t>
          </a:r>
        </a:p>
      </dgm:t>
    </dgm:pt>
    <dgm:pt modelId="{4FFA0614-6CF1-4039-9958-647B5DF17A46}" type="parTrans" cxnId="{80073E40-5193-4F10-A5F7-09713090B67B}">
      <dgm:prSet/>
      <dgm:spPr/>
      <dgm:t>
        <a:bodyPr/>
        <a:lstStyle/>
        <a:p>
          <a:endParaRPr lang="fr-FR"/>
        </a:p>
      </dgm:t>
    </dgm:pt>
    <dgm:pt modelId="{E8F9F076-85A1-4E9B-AEA4-046F75745630}" type="sibTrans" cxnId="{80073E40-5193-4F10-A5F7-09713090B67B}">
      <dgm:prSet/>
      <dgm:spPr/>
      <dgm:t>
        <a:bodyPr/>
        <a:lstStyle/>
        <a:p>
          <a:endParaRPr lang="fr-FR"/>
        </a:p>
      </dgm:t>
    </dgm:pt>
    <dgm:pt modelId="{74A1AACC-8EF9-4786-990F-40020B5ADF34}">
      <dgm:prSet/>
      <dgm:spPr/>
      <dgm:t>
        <a:bodyPr/>
        <a:lstStyle/>
        <a:p>
          <a:r>
            <a:rPr lang="fr-FR" b="1" dirty="0"/>
            <a:t>Le processus de construction récursif se poursuit ainsi pour les nœuds internes jusqu’à atteindre les cas où les nœuds enfants deviennent des feuilles auxquelles une prédiction est associée</a:t>
          </a:r>
        </a:p>
      </dgm:t>
    </dgm:pt>
    <dgm:pt modelId="{4CDCEE0F-D28F-43A3-8417-4AB9A07A12DF}" type="parTrans" cxnId="{701DE35B-1F77-470B-AE3D-E5B6E5ED96DC}">
      <dgm:prSet/>
      <dgm:spPr/>
      <dgm:t>
        <a:bodyPr/>
        <a:lstStyle/>
        <a:p>
          <a:endParaRPr lang="fr-FR"/>
        </a:p>
      </dgm:t>
    </dgm:pt>
    <dgm:pt modelId="{E88623CA-A4D7-4545-B508-64F7D66FD613}" type="sibTrans" cxnId="{701DE35B-1F77-470B-AE3D-E5B6E5ED96DC}">
      <dgm:prSet/>
      <dgm:spPr/>
      <dgm:t>
        <a:bodyPr/>
        <a:lstStyle/>
        <a:p>
          <a:endParaRPr lang="fr-FR"/>
        </a:p>
      </dgm:t>
    </dgm:pt>
    <dgm:pt modelId="{5964B24E-84F5-45EF-9A01-380249D6E51C}" type="pres">
      <dgm:prSet presAssocID="{689D3681-2FB1-4B2D-8AFA-3EC21E3B3C30}" presName="Name0" presStyleCnt="0">
        <dgm:presLayoutVars>
          <dgm:dir/>
          <dgm:resizeHandles val="exact"/>
        </dgm:presLayoutVars>
      </dgm:prSet>
      <dgm:spPr/>
    </dgm:pt>
    <dgm:pt modelId="{66FB451D-4548-4FE3-B123-D632FC38EBCA}" type="pres">
      <dgm:prSet presAssocID="{689D3681-2FB1-4B2D-8AFA-3EC21E3B3C30}" presName="cycle" presStyleCnt="0"/>
      <dgm:spPr/>
    </dgm:pt>
    <dgm:pt modelId="{CB822568-4FBC-42D4-B580-C32BB9EB297D}" type="pres">
      <dgm:prSet presAssocID="{E1303E87-67D5-4E0A-A1EE-BF249FA1BC0A}" presName="nodeFirstNode" presStyleLbl="node1" presStyleIdx="0" presStyleCnt="3">
        <dgm:presLayoutVars>
          <dgm:bulletEnabled val="1"/>
        </dgm:presLayoutVars>
      </dgm:prSet>
      <dgm:spPr/>
    </dgm:pt>
    <dgm:pt modelId="{349606A9-91F6-4BCE-8032-3149CB9A8BE8}" type="pres">
      <dgm:prSet presAssocID="{B7039C24-9B21-4A7C-8DA0-9B88623A20DB}" presName="sibTransFirstNode" presStyleLbl="bgShp" presStyleIdx="0" presStyleCnt="1"/>
      <dgm:spPr/>
    </dgm:pt>
    <dgm:pt modelId="{159D3729-1C39-4761-BF64-B954742601E7}" type="pres">
      <dgm:prSet presAssocID="{CC656610-5CBC-49B9-8925-961C13221024}" presName="nodeFollowingNodes" presStyleLbl="node1" presStyleIdx="1" presStyleCnt="3">
        <dgm:presLayoutVars>
          <dgm:bulletEnabled val="1"/>
        </dgm:presLayoutVars>
      </dgm:prSet>
      <dgm:spPr/>
    </dgm:pt>
    <dgm:pt modelId="{102D0BC3-3D55-454F-A142-6C93C5D6E1A9}" type="pres">
      <dgm:prSet presAssocID="{74A1AACC-8EF9-4786-990F-40020B5ADF34}" presName="nodeFollowingNodes" presStyleLbl="node1" presStyleIdx="2" presStyleCnt="3">
        <dgm:presLayoutVars>
          <dgm:bulletEnabled val="1"/>
        </dgm:presLayoutVars>
      </dgm:prSet>
      <dgm:spPr/>
    </dgm:pt>
  </dgm:ptLst>
  <dgm:cxnLst>
    <dgm:cxn modelId="{BBF3B83A-A49C-4C31-A164-74CE1C75FADC}" type="presOf" srcId="{CC656610-5CBC-49B9-8925-961C13221024}" destId="{159D3729-1C39-4761-BF64-B954742601E7}" srcOrd="0" destOrd="0" presId="urn:microsoft.com/office/officeart/2005/8/layout/cycle3"/>
    <dgm:cxn modelId="{80073E40-5193-4F10-A5F7-09713090B67B}" srcId="{689D3681-2FB1-4B2D-8AFA-3EC21E3B3C30}" destId="{CC656610-5CBC-49B9-8925-961C13221024}" srcOrd="1" destOrd="0" parTransId="{4FFA0614-6CF1-4039-9958-647B5DF17A46}" sibTransId="{E8F9F076-85A1-4E9B-AEA4-046F75745630}"/>
    <dgm:cxn modelId="{701DE35B-1F77-470B-AE3D-E5B6E5ED96DC}" srcId="{689D3681-2FB1-4B2D-8AFA-3EC21E3B3C30}" destId="{74A1AACC-8EF9-4786-990F-40020B5ADF34}" srcOrd="2" destOrd="0" parTransId="{4CDCEE0F-D28F-43A3-8417-4AB9A07A12DF}" sibTransId="{E88623CA-A4D7-4545-B508-64F7D66FD613}"/>
    <dgm:cxn modelId="{FDCD5846-0842-44DB-BB93-9C80A4DFFFC9}" type="presOf" srcId="{E1303E87-67D5-4E0A-A1EE-BF249FA1BC0A}" destId="{CB822568-4FBC-42D4-B580-C32BB9EB297D}" srcOrd="0" destOrd="0" presId="urn:microsoft.com/office/officeart/2005/8/layout/cycle3"/>
    <dgm:cxn modelId="{8706FE9C-6DD6-4490-9A50-D15BDA8EBC0C}" srcId="{689D3681-2FB1-4B2D-8AFA-3EC21E3B3C30}" destId="{E1303E87-67D5-4E0A-A1EE-BF249FA1BC0A}" srcOrd="0" destOrd="0" parTransId="{A75115E8-DB89-4B20-8F23-595F7407D0A1}" sibTransId="{B7039C24-9B21-4A7C-8DA0-9B88623A20DB}"/>
    <dgm:cxn modelId="{C24F2DC5-D06A-4FC7-87BD-422F6AFC19C4}" type="presOf" srcId="{74A1AACC-8EF9-4786-990F-40020B5ADF34}" destId="{102D0BC3-3D55-454F-A142-6C93C5D6E1A9}" srcOrd="0" destOrd="0" presId="urn:microsoft.com/office/officeart/2005/8/layout/cycle3"/>
    <dgm:cxn modelId="{00CDFDD4-7D8D-4F71-8E9C-D14A758F5D2F}" type="presOf" srcId="{B7039C24-9B21-4A7C-8DA0-9B88623A20DB}" destId="{349606A9-91F6-4BCE-8032-3149CB9A8BE8}" srcOrd="0" destOrd="0" presId="urn:microsoft.com/office/officeart/2005/8/layout/cycle3"/>
    <dgm:cxn modelId="{FF8036E7-C7FE-42EA-818F-9BAC6B3EF386}" type="presOf" srcId="{689D3681-2FB1-4B2D-8AFA-3EC21E3B3C30}" destId="{5964B24E-84F5-45EF-9A01-380249D6E51C}" srcOrd="0" destOrd="0" presId="urn:microsoft.com/office/officeart/2005/8/layout/cycle3"/>
    <dgm:cxn modelId="{841E88A5-9DB5-4B92-B410-5A0D3B7BDB86}" type="presParOf" srcId="{5964B24E-84F5-45EF-9A01-380249D6E51C}" destId="{66FB451D-4548-4FE3-B123-D632FC38EBCA}" srcOrd="0" destOrd="0" presId="urn:microsoft.com/office/officeart/2005/8/layout/cycle3"/>
    <dgm:cxn modelId="{09FAA8A2-17AC-471C-A2FD-74D475194A71}" type="presParOf" srcId="{66FB451D-4548-4FE3-B123-D632FC38EBCA}" destId="{CB822568-4FBC-42D4-B580-C32BB9EB297D}" srcOrd="0" destOrd="0" presId="urn:microsoft.com/office/officeart/2005/8/layout/cycle3"/>
    <dgm:cxn modelId="{1C2468CE-CB0A-4740-8F73-E69AB23CE878}" type="presParOf" srcId="{66FB451D-4548-4FE3-B123-D632FC38EBCA}" destId="{349606A9-91F6-4BCE-8032-3149CB9A8BE8}" srcOrd="1" destOrd="0" presId="urn:microsoft.com/office/officeart/2005/8/layout/cycle3"/>
    <dgm:cxn modelId="{46988D87-8986-47AD-8DF9-95E44684A4F0}" type="presParOf" srcId="{66FB451D-4548-4FE3-B123-D632FC38EBCA}" destId="{159D3729-1C39-4761-BF64-B954742601E7}" srcOrd="2" destOrd="0" presId="urn:microsoft.com/office/officeart/2005/8/layout/cycle3"/>
    <dgm:cxn modelId="{AE3CF592-DE2B-4F4D-98EA-F33F40A3C72A}" type="presParOf" srcId="{66FB451D-4548-4FE3-B123-D632FC38EBCA}" destId="{102D0BC3-3D55-454F-A142-6C93C5D6E1A9}" srcOrd="3"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356A8-95A0-4EA5-A450-051EA002DDBE}">
      <dsp:nvSpPr>
        <dsp:cNvPr id="0" name=""/>
        <dsp:cNvSpPr/>
      </dsp:nvSpPr>
      <dsp:spPr>
        <a:xfrm>
          <a:off x="5941" y="172917"/>
          <a:ext cx="2701289" cy="1521476"/>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fr-FR" sz="1300" kern="1200" dirty="0"/>
            <a:t>Création de N ensembles de données différents par la méthode d’</a:t>
          </a:r>
          <a:r>
            <a:rPr lang="fr-FR" sz="1300" b="1" kern="1200" dirty="0"/>
            <a:t>échantillonnage avec remplacement (</a:t>
          </a:r>
          <a:r>
            <a:rPr lang="fr-FR" sz="1300" b="1" kern="1200" dirty="0" err="1"/>
            <a:t>boostrap</a:t>
          </a:r>
          <a:r>
            <a:rPr lang="fr-FR" sz="1300" b="1" kern="1200" dirty="0"/>
            <a:t> sampling)</a:t>
          </a:r>
          <a:r>
            <a:rPr lang="fr-FR" sz="1300" kern="1200" dirty="0"/>
            <a:t> </a:t>
          </a:r>
        </a:p>
      </dsp:txBody>
      <dsp:txXfrm>
        <a:off x="5941" y="172917"/>
        <a:ext cx="2701289" cy="1014317"/>
      </dsp:txXfrm>
    </dsp:sp>
    <dsp:sp modelId="{9F1A5FC3-69D6-415E-BBAC-1AC237A78DD7}">
      <dsp:nvSpPr>
        <dsp:cNvPr id="0" name=""/>
        <dsp:cNvSpPr/>
      </dsp:nvSpPr>
      <dsp:spPr>
        <a:xfrm>
          <a:off x="559217" y="1187235"/>
          <a:ext cx="2701289" cy="36504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fr-FR" sz="1300" kern="1200" dirty="0"/>
            <a:t>De l’ensemble de données de départ, on fait un tirage aléatoire des observations à mettre dans le nouvel ensemble</a:t>
          </a:r>
        </a:p>
        <a:p>
          <a:pPr marL="114300" lvl="1" indent="-114300" algn="l" defTabSz="577850">
            <a:lnSpc>
              <a:spcPct val="90000"/>
            </a:lnSpc>
            <a:spcBef>
              <a:spcPct val="0"/>
            </a:spcBef>
            <a:spcAft>
              <a:spcPct val="15000"/>
            </a:spcAft>
            <a:buChar char="•"/>
          </a:pPr>
          <a:endParaRPr lang="fr-FR" sz="1300" kern="1200" dirty="0"/>
        </a:p>
        <a:p>
          <a:pPr marL="114300" lvl="1" indent="-114300" algn="l" defTabSz="577850">
            <a:lnSpc>
              <a:spcPct val="90000"/>
            </a:lnSpc>
            <a:spcBef>
              <a:spcPct val="0"/>
            </a:spcBef>
            <a:spcAft>
              <a:spcPct val="15000"/>
            </a:spcAft>
            <a:buChar char="•"/>
          </a:pPr>
          <a:r>
            <a:rPr lang="fr-FR" sz="1300" kern="1200" dirty="0"/>
            <a:t>Certaines observations sont tirées plusieurs fois de l’ensemble de départ pour alimenter celui d’arrivée</a:t>
          </a:r>
        </a:p>
        <a:p>
          <a:pPr marL="114300" lvl="1" indent="-114300" algn="l" defTabSz="577850">
            <a:lnSpc>
              <a:spcPct val="90000"/>
            </a:lnSpc>
            <a:spcBef>
              <a:spcPct val="0"/>
            </a:spcBef>
            <a:spcAft>
              <a:spcPct val="15000"/>
            </a:spcAft>
            <a:buChar char="•"/>
          </a:pPr>
          <a:endParaRPr lang="fr-FR" sz="1300" kern="1200" dirty="0"/>
        </a:p>
        <a:p>
          <a:pPr marL="114300" lvl="1" indent="-114300" algn="l" defTabSz="577850">
            <a:lnSpc>
              <a:spcPct val="90000"/>
            </a:lnSpc>
            <a:spcBef>
              <a:spcPct val="0"/>
            </a:spcBef>
            <a:spcAft>
              <a:spcPct val="15000"/>
            </a:spcAft>
            <a:buChar char="•"/>
          </a:pPr>
          <a:r>
            <a:rPr lang="fr-FR" sz="1300" kern="1200" dirty="0"/>
            <a:t>Certaines observations de départ ne se retrouve pas dans l’ensemble d’arrivée</a:t>
          </a:r>
        </a:p>
        <a:p>
          <a:pPr marL="114300" lvl="1" indent="-114300" algn="l" defTabSz="577850">
            <a:lnSpc>
              <a:spcPct val="90000"/>
            </a:lnSpc>
            <a:spcBef>
              <a:spcPct val="0"/>
            </a:spcBef>
            <a:spcAft>
              <a:spcPct val="15000"/>
            </a:spcAft>
            <a:buChar char="•"/>
          </a:pPr>
          <a:endParaRPr lang="fr-FR" sz="1300" kern="1200" dirty="0"/>
        </a:p>
        <a:p>
          <a:pPr marL="114300" lvl="1" indent="-114300" algn="l" defTabSz="577850">
            <a:lnSpc>
              <a:spcPct val="90000"/>
            </a:lnSpc>
            <a:spcBef>
              <a:spcPct val="0"/>
            </a:spcBef>
            <a:spcAft>
              <a:spcPct val="15000"/>
            </a:spcAft>
            <a:buChar char="•"/>
          </a:pPr>
          <a:r>
            <a:rPr lang="fr-FR" sz="1300" kern="1200" dirty="0"/>
            <a:t>Tous les ensembles de données ont le même nombre de lignes</a:t>
          </a:r>
        </a:p>
      </dsp:txBody>
      <dsp:txXfrm>
        <a:off x="638335" y="1266353"/>
        <a:ext cx="2543053" cy="3492164"/>
      </dsp:txXfrm>
    </dsp:sp>
    <dsp:sp modelId="{E02FF0A5-F3D5-481D-B1BF-0F46117DAEB6}">
      <dsp:nvSpPr>
        <dsp:cNvPr id="0" name=""/>
        <dsp:cNvSpPr/>
      </dsp:nvSpPr>
      <dsp:spPr>
        <a:xfrm>
          <a:off x="3116736" y="343804"/>
          <a:ext cx="868152" cy="672543"/>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3116736" y="478313"/>
        <a:ext cx="666389" cy="403525"/>
      </dsp:txXfrm>
    </dsp:sp>
    <dsp:sp modelId="{683D2457-FF44-4392-BEEC-DD4DD9F610A9}">
      <dsp:nvSpPr>
        <dsp:cNvPr id="0" name=""/>
        <dsp:cNvSpPr/>
      </dsp:nvSpPr>
      <dsp:spPr>
        <a:xfrm>
          <a:off x="4345253" y="172917"/>
          <a:ext cx="2701289" cy="1521476"/>
        </a:xfrm>
        <a:prstGeom prst="roundRect">
          <a:avLst>
            <a:gd name="adj" fmla="val 10000"/>
          </a:avLst>
        </a:prstGeom>
        <a:solidFill>
          <a:schemeClr val="accent5">
            <a:hueOff val="1178392"/>
            <a:satOff val="-5635"/>
            <a:lumOff val="61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fr-FR" sz="1300" kern="1200" dirty="0"/>
            <a:t>Entraînement de N instances du modèle d’apprentissage simple retenu</a:t>
          </a:r>
        </a:p>
      </dsp:txBody>
      <dsp:txXfrm>
        <a:off x="4345253" y="172917"/>
        <a:ext cx="2701289" cy="1014317"/>
      </dsp:txXfrm>
    </dsp:sp>
    <dsp:sp modelId="{DD455C73-CA7E-402E-8F1D-018BA5315DAA}">
      <dsp:nvSpPr>
        <dsp:cNvPr id="0" name=""/>
        <dsp:cNvSpPr/>
      </dsp:nvSpPr>
      <dsp:spPr>
        <a:xfrm>
          <a:off x="4898530" y="1187235"/>
          <a:ext cx="2701289" cy="3650400"/>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1178392"/>
              <a:satOff val="-5635"/>
              <a:lumOff val="61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fr-FR" sz="1300" kern="1200" dirty="0"/>
            <a:t> Chacune des instances du modèle simple est entraînée avec l’un des N sous-ensembles de données obtenus à l’étape précédente</a:t>
          </a:r>
        </a:p>
      </dsp:txBody>
      <dsp:txXfrm>
        <a:off x="4977648" y="1266353"/>
        <a:ext cx="2543053" cy="3492164"/>
      </dsp:txXfrm>
    </dsp:sp>
    <dsp:sp modelId="{9E5CDC45-2BA3-4ADA-A853-520EDE42B1E7}">
      <dsp:nvSpPr>
        <dsp:cNvPr id="0" name=""/>
        <dsp:cNvSpPr/>
      </dsp:nvSpPr>
      <dsp:spPr>
        <a:xfrm rot="59591">
          <a:off x="7458469" y="381933"/>
          <a:ext cx="873552" cy="672543"/>
        </a:xfrm>
        <a:prstGeom prst="rightArrow">
          <a:avLst>
            <a:gd name="adj1" fmla="val 60000"/>
            <a:gd name="adj2" fmla="val 50000"/>
          </a:avLst>
        </a:prstGeom>
        <a:solidFill>
          <a:schemeClr val="accent5">
            <a:hueOff val="2356783"/>
            <a:satOff val="-11270"/>
            <a:lumOff val="123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7458484" y="514693"/>
        <a:ext cx="671789" cy="403525"/>
      </dsp:txXfrm>
    </dsp:sp>
    <dsp:sp modelId="{358AF770-B88B-491B-88DE-F6C447939B81}">
      <dsp:nvSpPr>
        <dsp:cNvPr id="0" name=""/>
        <dsp:cNvSpPr/>
      </dsp:nvSpPr>
      <dsp:spPr>
        <a:xfrm>
          <a:off x="8694507" y="248316"/>
          <a:ext cx="2701289" cy="1521476"/>
        </a:xfrm>
        <a:prstGeom prst="roundRect">
          <a:avLst>
            <a:gd name="adj" fmla="val 10000"/>
          </a:avLst>
        </a:prstGeom>
        <a:solidFill>
          <a:schemeClr val="accent5">
            <a:hueOff val="2356783"/>
            <a:satOff val="-11270"/>
            <a:lumOff val="123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49530" numCol="1" spcCol="1270" anchor="t" anchorCtr="0">
          <a:noAutofit/>
        </a:bodyPr>
        <a:lstStyle/>
        <a:p>
          <a:pPr marL="0" lvl="0" indent="0" algn="l" defTabSz="577850">
            <a:lnSpc>
              <a:spcPct val="90000"/>
            </a:lnSpc>
            <a:spcBef>
              <a:spcPct val="0"/>
            </a:spcBef>
            <a:spcAft>
              <a:spcPct val="35000"/>
            </a:spcAft>
            <a:buNone/>
          </a:pPr>
          <a:r>
            <a:rPr lang="fr-FR" sz="1300" kern="1200" dirty="0"/>
            <a:t>Combinaison des prédictions</a:t>
          </a:r>
        </a:p>
      </dsp:txBody>
      <dsp:txXfrm>
        <a:off x="8694507" y="248316"/>
        <a:ext cx="2701289" cy="1014317"/>
      </dsp:txXfrm>
    </dsp:sp>
    <dsp:sp modelId="{70E12D28-A564-4F03-9570-93A0B8EB6C3A}">
      <dsp:nvSpPr>
        <dsp:cNvPr id="0" name=""/>
        <dsp:cNvSpPr/>
      </dsp:nvSpPr>
      <dsp:spPr>
        <a:xfrm>
          <a:off x="9237843" y="1413432"/>
          <a:ext cx="2701289" cy="3348803"/>
        </a:xfrm>
        <a:prstGeom prst="roundRect">
          <a:avLst>
            <a:gd name="adj" fmla="val 10000"/>
          </a:avLst>
        </a:prstGeom>
        <a:solidFill>
          <a:schemeClr val="lt1">
            <a:alpha val="90000"/>
            <a:hueOff val="0"/>
            <a:satOff val="0"/>
            <a:lumOff val="0"/>
            <a:alphaOff val="0"/>
          </a:schemeClr>
        </a:solidFill>
        <a:ln w="19050" cap="rnd" cmpd="sng" algn="ctr">
          <a:solidFill>
            <a:schemeClr val="accent5">
              <a:hueOff val="2356783"/>
              <a:satOff val="-11270"/>
              <a:lumOff val="123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92456" rIns="92456" bIns="92456" numCol="1" spcCol="1270" anchor="t" anchorCtr="0">
          <a:noAutofit/>
        </a:bodyPr>
        <a:lstStyle/>
        <a:p>
          <a:pPr marL="114300" lvl="1" indent="-114300" algn="l" defTabSz="577850">
            <a:lnSpc>
              <a:spcPct val="90000"/>
            </a:lnSpc>
            <a:spcBef>
              <a:spcPct val="0"/>
            </a:spcBef>
            <a:spcAft>
              <a:spcPct val="15000"/>
            </a:spcAft>
            <a:buChar char="•"/>
          </a:pPr>
          <a:r>
            <a:rPr lang="fr-FR" sz="1300" kern="1200" dirty="0"/>
            <a:t>Dans le cas d’une tâche </a:t>
          </a:r>
          <a:r>
            <a:rPr lang="fr-FR" sz="1300" b="1" kern="1200" dirty="0"/>
            <a:t>classification</a:t>
          </a:r>
          <a:r>
            <a:rPr lang="fr-FR" sz="1300" kern="1200" dirty="0"/>
            <a:t>, le </a:t>
          </a:r>
          <a:r>
            <a:rPr lang="fr-FR" sz="1300" b="1" kern="1200" dirty="0"/>
            <a:t>vote majoritaire </a:t>
          </a:r>
          <a:r>
            <a:rPr lang="fr-FR" sz="1300" kern="1200" dirty="0"/>
            <a:t>des modèles simples est adopté comme prédiction finale. En cas d’égalité de votes, la classe globalement majoritaire est favorisée si elle fait partie des premiers. Sinon une classe aléatoire est prise parmi les premiers à égalité dans le vote.</a:t>
          </a:r>
        </a:p>
        <a:p>
          <a:pPr marL="114300" lvl="1" indent="-114300" algn="l" defTabSz="577850">
            <a:lnSpc>
              <a:spcPct val="90000"/>
            </a:lnSpc>
            <a:spcBef>
              <a:spcPct val="0"/>
            </a:spcBef>
            <a:spcAft>
              <a:spcPct val="15000"/>
            </a:spcAft>
            <a:buChar char="•"/>
          </a:pPr>
          <a:r>
            <a:rPr lang="fr-FR" sz="1300" kern="1200" dirty="0"/>
            <a:t>Dans le cas d’une tâche de </a:t>
          </a:r>
          <a:r>
            <a:rPr lang="fr-FR" sz="1300" b="1" kern="1200" dirty="0"/>
            <a:t>régression</a:t>
          </a:r>
          <a:r>
            <a:rPr lang="fr-FR" sz="1300" kern="1200" dirty="0"/>
            <a:t>, la </a:t>
          </a:r>
          <a:r>
            <a:rPr lang="fr-FR" sz="1300" b="1" kern="1200" dirty="0"/>
            <a:t>moyenne</a:t>
          </a:r>
          <a:r>
            <a:rPr lang="fr-FR" sz="1300" kern="1200" dirty="0"/>
            <a:t> des prédictions des différents modèles simples est adoptée comme résultat final</a:t>
          </a:r>
        </a:p>
      </dsp:txBody>
      <dsp:txXfrm>
        <a:off x="9316961" y="1492550"/>
        <a:ext cx="2543053" cy="31905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6E34CE-3158-41AB-B2E8-CEF04B094D72}">
      <dsp:nvSpPr>
        <dsp:cNvPr id="0" name=""/>
        <dsp:cNvSpPr/>
      </dsp:nvSpPr>
      <dsp:spPr>
        <a:xfrm>
          <a:off x="0" y="3961244"/>
          <a:ext cx="11794835" cy="169639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fr-FR" sz="1600" b="1" kern="1200" dirty="0"/>
            <a:t>Feuilles</a:t>
          </a:r>
        </a:p>
        <a:p>
          <a:pPr marL="114300" lvl="1" indent="-114300" algn="l" defTabSz="533400">
            <a:lnSpc>
              <a:spcPct val="90000"/>
            </a:lnSpc>
            <a:spcBef>
              <a:spcPct val="0"/>
            </a:spcBef>
            <a:spcAft>
              <a:spcPct val="15000"/>
            </a:spcAft>
            <a:buChar char="•"/>
          </a:pPr>
          <a:r>
            <a:rPr lang="fr-FR" sz="1200" kern="1200" dirty="0"/>
            <a:t>Ils représentent la prédiction</a:t>
          </a:r>
        </a:p>
      </dsp:txBody>
      <dsp:txXfrm>
        <a:off x="0" y="3961244"/>
        <a:ext cx="3538450" cy="1696398"/>
      </dsp:txXfrm>
    </dsp:sp>
    <dsp:sp modelId="{5D120CD8-7535-4154-A5A6-42A6208B6300}">
      <dsp:nvSpPr>
        <dsp:cNvPr id="0" name=""/>
        <dsp:cNvSpPr/>
      </dsp:nvSpPr>
      <dsp:spPr>
        <a:xfrm>
          <a:off x="0" y="1980725"/>
          <a:ext cx="11794835" cy="169639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fr-FR" sz="1600" b="1" kern="1200" dirty="0"/>
            <a:t>Nœuds internes</a:t>
          </a:r>
        </a:p>
        <a:p>
          <a:pPr marL="114300" lvl="1" indent="-114300" algn="l" defTabSz="533400">
            <a:lnSpc>
              <a:spcPct val="90000"/>
            </a:lnSpc>
            <a:spcBef>
              <a:spcPct val="0"/>
            </a:spcBef>
            <a:spcAft>
              <a:spcPct val="15000"/>
            </a:spcAft>
            <a:buChar char="•"/>
          </a:pPr>
          <a:r>
            <a:rPr lang="fr-FR" sz="1200" kern="1200" dirty="0"/>
            <a:t>Ils représentent le sous-ensemble de données issu de la subdivision des données et selon le critère associés à leur nœud parent direct. </a:t>
          </a:r>
        </a:p>
        <a:p>
          <a:pPr marL="114300" lvl="1" indent="-114300" algn="l" defTabSz="533400">
            <a:lnSpc>
              <a:spcPct val="90000"/>
            </a:lnSpc>
            <a:spcBef>
              <a:spcPct val="0"/>
            </a:spcBef>
            <a:spcAft>
              <a:spcPct val="15000"/>
            </a:spcAft>
            <a:buChar char="•"/>
          </a:pPr>
          <a:r>
            <a:rPr lang="fr-FR" sz="1200" kern="1200" dirty="0"/>
            <a:t>Les nœuds attachés à leur parent par la gauche correspondent aux observations vérifiant le critère. les nœuds attachés par la droite correspondent aux lignes ne vérifiant pas le critère.</a:t>
          </a:r>
        </a:p>
      </dsp:txBody>
      <dsp:txXfrm>
        <a:off x="0" y="1980725"/>
        <a:ext cx="3538450" cy="1696398"/>
      </dsp:txXfrm>
    </dsp:sp>
    <dsp:sp modelId="{C6F4D71E-3183-4814-BF45-1696DCBFFF1B}">
      <dsp:nvSpPr>
        <dsp:cNvPr id="0" name=""/>
        <dsp:cNvSpPr/>
      </dsp:nvSpPr>
      <dsp:spPr>
        <a:xfrm>
          <a:off x="0" y="207"/>
          <a:ext cx="11794835" cy="169639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l" defTabSz="711200">
            <a:lnSpc>
              <a:spcPct val="90000"/>
            </a:lnSpc>
            <a:spcBef>
              <a:spcPct val="0"/>
            </a:spcBef>
            <a:spcAft>
              <a:spcPct val="35000"/>
            </a:spcAft>
            <a:buNone/>
          </a:pPr>
          <a:r>
            <a:rPr lang="fr-FR" sz="1600" b="1" kern="1200" dirty="0"/>
            <a:t>Nœud Racine</a:t>
          </a:r>
        </a:p>
        <a:p>
          <a:pPr marL="114300" lvl="1" indent="-114300" algn="l" defTabSz="533400">
            <a:lnSpc>
              <a:spcPct val="90000"/>
            </a:lnSpc>
            <a:spcBef>
              <a:spcPct val="0"/>
            </a:spcBef>
            <a:spcAft>
              <a:spcPct val="15000"/>
            </a:spcAft>
            <a:buChar char="•"/>
          </a:pPr>
          <a:r>
            <a:rPr lang="fr-FR" sz="1200" kern="1200" dirty="0"/>
            <a:t>Départ de l'arbre. Il représente l'ensemble de données entier. Un critère de division des données lui est associé</a:t>
          </a:r>
        </a:p>
      </dsp:txBody>
      <dsp:txXfrm>
        <a:off x="0" y="207"/>
        <a:ext cx="3538450" cy="1696398"/>
      </dsp:txXfrm>
    </dsp:sp>
    <dsp:sp modelId="{C7713C7A-3D9A-41C8-B45E-BEA7BA8BDBA4}">
      <dsp:nvSpPr>
        <dsp:cNvPr id="0" name=""/>
        <dsp:cNvSpPr/>
      </dsp:nvSpPr>
      <dsp:spPr>
        <a:xfrm>
          <a:off x="7111944" y="142267"/>
          <a:ext cx="2130902" cy="1420601"/>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Age &lt;= 30</a:t>
          </a:r>
        </a:p>
      </dsp:txBody>
      <dsp:txXfrm>
        <a:off x="7153552" y="183875"/>
        <a:ext cx="2047686" cy="1337385"/>
      </dsp:txXfrm>
    </dsp:sp>
    <dsp:sp modelId="{00D59BEC-EBBE-4477-A1AA-B64C54838514}">
      <dsp:nvSpPr>
        <dsp:cNvPr id="0" name=""/>
        <dsp:cNvSpPr/>
      </dsp:nvSpPr>
      <dsp:spPr>
        <a:xfrm>
          <a:off x="6163607" y="1562869"/>
          <a:ext cx="2013788" cy="568240"/>
        </a:xfrm>
        <a:custGeom>
          <a:avLst/>
          <a:gdLst/>
          <a:ahLst/>
          <a:cxnLst/>
          <a:rect l="0" t="0" r="0" b="0"/>
          <a:pathLst>
            <a:path>
              <a:moveTo>
                <a:pt x="2013788" y="0"/>
              </a:moveTo>
              <a:lnTo>
                <a:pt x="2013788" y="284120"/>
              </a:lnTo>
              <a:lnTo>
                <a:pt x="0" y="284120"/>
              </a:lnTo>
              <a:lnTo>
                <a:pt x="0" y="568240"/>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EFEC10-4D54-4E98-8758-77157F04CE12}">
      <dsp:nvSpPr>
        <dsp:cNvPr id="0" name=""/>
        <dsp:cNvSpPr/>
      </dsp:nvSpPr>
      <dsp:spPr>
        <a:xfrm>
          <a:off x="5132442" y="2131109"/>
          <a:ext cx="2062330" cy="142060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a:t>Class &lt;= 2</a:t>
          </a:r>
        </a:p>
      </dsp:txBody>
      <dsp:txXfrm>
        <a:off x="5174050" y="2172717"/>
        <a:ext cx="1979114" cy="1337385"/>
      </dsp:txXfrm>
    </dsp:sp>
    <dsp:sp modelId="{1500D7EC-1A6F-437A-BA0B-3D8D57631D2E}">
      <dsp:nvSpPr>
        <dsp:cNvPr id="0" name=""/>
        <dsp:cNvSpPr/>
      </dsp:nvSpPr>
      <dsp:spPr>
        <a:xfrm>
          <a:off x="4778520" y="3551711"/>
          <a:ext cx="1385086" cy="568240"/>
        </a:xfrm>
        <a:custGeom>
          <a:avLst/>
          <a:gdLst/>
          <a:ahLst/>
          <a:cxnLst/>
          <a:rect l="0" t="0" r="0" b="0"/>
          <a:pathLst>
            <a:path>
              <a:moveTo>
                <a:pt x="1385086" y="0"/>
              </a:moveTo>
              <a:lnTo>
                <a:pt x="1385086" y="284120"/>
              </a:lnTo>
              <a:lnTo>
                <a:pt x="0" y="284120"/>
              </a:lnTo>
              <a:lnTo>
                <a:pt x="0" y="568240"/>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091F5B-7328-47DD-AEAB-8F96F2F5242A}">
      <dsp:nvSpPr>
        <dsp:cNvPr id="0" name=""/>
        <dsp:cNvSpPr/>
      </dsp:nvSpPr>
      <dsp:spPr>
        <a:xfrm>
          <a:off x="3713069" y="4119952"/>
          <a:ext cx="2130902" cy="1420601"/>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err="1"/>
            <a:t>Survived</a:t>
          </a:r>
          <a:r>
            <a:rPr lang="fr-FR" sz="2400" kern="1200" dirty="0"/>
            <a:t> = 0</a:t>
          </a:r>
        </a:p>
      </dsp:txBody>
      <dsp:txXfrm>
        <a:off x="3754677" y="4161560"/>
        <a:ext cx="2047686" cy="1337385"/>
      </dsp:txXfrm>
    </dsp:sp>
    <dsp:sp modelId="{D3371BC9-1A4C-41AA-A4A7-32C30CEE0CB2}">
      <dsp:nvSpPr>
        <dsp:cNvPr id="0" name=""/>
        <dsp:cNvSpPr/>
      </dsp:nvSpPr>
      <dsp:spPr>
        <a:xfrm>
          <a:off x="6163607" y="3551711"/>
          <a:ext cx="1385086" cy="568240"/>
        </a:xfrm>
        <a:custGeom>
          <a:avLst/>
          <a:gdLst/>
          <a:ahLst/>
          <a:cxnLst/>
          <a:rect l="0" t="0" r="0" b="0"/>
          <a:pathLst>
            <a:path>
              <a:moveTo>
                <a:pt x="0" y="0"/>
              </a:moveTo>
              <a:lnTo>
                <a:pt x="0" y="284120"/>
              </a:lnTo>
              <a:lnTo>
                <a:pt x="1385086" y="284120"/>
              </a:lnTo>
              <a:lnTo>
                <a:pt x="1385086" y="568240"/>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88E6E-1C56-4423-8EB8-0AA3EAEF77A1}">
      <dsp:nvSpPr>
        <dsp:cNvPr id="0" name=""/>
        <dsp:cNvSpPr/>
      </dsp:nvSpPr>
      <dsp:spPr>
        <a:xfrm>
          <a:off x="6483242" y="4119952"/>
          <a:ext cx="2130902" cy="1420601"/>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err="1"/>
            <a:t>Survived</a:t>
          </a:r>
          <a:r>
            <a:rPr lang="fr-FR" sz="2400" kern="1200" dirty="0"/>
            <a:t> = 1</a:t>
          </a:r>
        </a:p>
      </dsp:txBody>
      <dsp:txXfrm>
        <a:off x="6524850" y="4161560"/>
        <a:ext cx="2047686" cy="1337385"/>
      </dsp:txXfrm>
    </dsp:sp>
    <dsp:sp modelId="{ED88439D-06DD-42D7-99D1-6F4738C64D13}">
      <dsp:nvSpPr>
        <dsp:cNvPr id="0" name=""/>
        <dsp:cNvSpPr/>
      </dsp:nvSpPr>
      <dsp:spPr>
        <a:xfrm>
          <a:off x="8177395" y="1562869"/>
          <a:ext cx="2141472" cy="568240"/>
        </a:xfrm>
        <a:custGeom>
          <a:avLst/>
          <a:gdLst/>
          <a:ahLst/>
          <a:cxnLst/>
          <a:rect l="0" t="0" r="0" b="0"/>
          <a:pathLst>
            <a:path>
              <a:moveTo>
                <a:pt x="0" y="0"/>
              </a:moveTo>
              <a:lnTo>
                <a:pt x="0" y="284120"/>
              </a:lnTo>
              <a:lnTo>
                <a:pt x="2141472" y="284120"/>
              </a:lnTo>
              <a:lnTo>
                <a:pt x="2141472" y="568240"/>
              </a:lnTo>
            </a:path>
          </a:pathLst>
        </a:custGeom>
        <a:noFill/>
        <a:ln w="19050" cap="rnd"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93A126-FAC7-41DE-861E-753FCE09A5C9}">
      <dsp:nvSpPr>
        <dsp:cNvPr id="0" name=""/>
        <dsp:cNvSpPr/>
      </dsp:nvSpPr>
      <dsp:spPr>
        <a:xfrm>
          <a:off x="9415386" y="2131109"/>
          <a:ext cx="1806962" cy="1420601"/>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err="1"/>
            <a:t>Sex</a:t>
          </a:r>
          <a:r>
            <a:rPr lang="fr-FR" sz="2400" kern="1200" dirty="0"/>
            <a:t> &lt;= 0</a:t>
          </a:r>
        </a:p>
      </dsp:txBody>
      <dsp:txXfrm>
        <a:off x="9456994" y="2172717"/>
        <a:ext cx="1723746" cy="1337385"/>
      </dsp:txXfrm>
    </dsp:sp>
    <dsp:sp modelId="{744D5F64-DE20-451E-AE3A-056508638B06}">
      <dsp:nvSpPr>
        <dsp:cNvPr id="0" name=""/>
        <dsp:cNvSpPr/>
      </dsp:nvSpPr>
      <dsp:spPr>
        <a:xfrm>
          <a:off x="10273148" y="3551711"/>
          <a:ext cx="91440" cy="568240"/>
        </a:xfrm>
        <a:custGeom>
          <a:avLst/>
          <a:gdLst/>
          <a:ahLst/>
          <a:cxnLst/>
          <a:rect l="0" t="0" r="0" b="0"/>
          <a:pathLst>
            <a:path>
              <a:moveTo>
                <a:pt x="45720" y="0"/>
              </a:moveTo>
              <a:lnTo>
                <a:pt x="45720" y="568240"/>
              </a:lnTo>
            </a:path>
          </a:pathLst>
        </a:custGeom>
        <a:noFill/>
        <a:ln w="19050" cap="rnd"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B671BD-B80C-4188-85F0-32730D17CE54}">
      <dsp:nvSpPr>
        <dsp:cNvPr id="0" name=""/>
        <dsp:cNvSpPr/>
      </dsp:nvSpPr>
      <dsp:spPr>
        <a:xfrm>
          <a:off x="9253416" y="4119952"/>
          <a:ext cx="2130902" cy="1420601"/>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fr-FR" sz="2400" kern="1200" dirty="0" err="1"/>
            <a:t>Survived</a:t>
          </a:r>
          <a:r>
            <a:rPr lang="fr-FR" sz="2400" kern="1200" dirty="0"/>
            <a:t> = 1</a:t>
          </a:r>
        </a:p>
      </dsp:txBody>
      <dsp:txXfrm>
        <a:off x="9295024" y="4161560"/>
        <a:ext cx="2047686" cy="13373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319EB-7B9C-4DDF-A555-D49F9F1EC821}">
      <dsp:nvSpPr>
        <dsp:cNvPr id="0" name=""/>
        <dsp:cNvSpPr/>
      </dsp:nvSpPr>
      <dsp:spPr>
        <a:xfrm>
          <a:off x="3779" y="29"/>
          <a:ext cx="10508041" cy="166179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fr-FR" sz="3200" kern="1200" dirty="0"/>
            <a:t>L’arbre de décision est construit en divisant l’ensemble de données de départ en sous-ensembles (2 subdivisions au plus ici) jusqu’à ce que</a:t>
          </a:r>
        </a:p>
      </dsp:txBody>
      <dsp:txXfrm>
        <a:off x="52451" y="48701"/>
        <a:ext cx="10410697" cy="1564453"/>
      </dsp:txXfrm>
    </dsp:sp>
    <dsp:sp modelId="{F51EC42D-8E0A-4FDF-9F1F-3322B762564E}">
      <dsp:nvSpPr>
        <dsp:cNvPr id="0" name=""/>
        <dsp:cNvSpPr/>
      </dsp:nvSpPr>
      <dsp:spPr>
        <a:xfrm>
          <a:off x="3779" y="1844700"/>
          <a:ext cx="3316932" cy="166179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Tx/>
            <a:buNone/>
          </a:pPr>
          <a:r>
            <a:rPr lang="fr-FR" sz="2100" kern="1200" dirty="0"/>
            <a:t>La profondeur maximale de l’arbre soit atteinte</a:t>
          </a:r>
        </a:p>
      </dsp:txBody>
      <dsp:txXfrm>
        <a:off x="52451" y="1893372"/>
        <a:ext cx="3219588" cy="1564453"/>
      </dsp:txXfrm>
    </dsp:sp>
    <dsp:sp modelId="{1AD7816C-FE96-4F1B-88D6-078DBF55B82C}">
      <dsp:nvSpPr>
        <dsp:cNvPr id="0" name=""/>
        <dsp:cNvSpPr/>
      </dsp:nvSpPr>
      <dsp:spPr>
        <a:xfrm>
          <a:off x="3779" y="3689370"/>
          <a:ext cx="3316932" cy="1661797"/>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Tx/>
            <a:buNone/>
          </a:pPr>
          <a:r>
            <a:rPr lang="fr-FR" sz="1800" kern="1200"/>
            <a:t>La </a:t>
          </a:r>
          <a:r>
            <a:rPr lang="fr-FR" sz="1800" kern="1200" dirty="0"/>
            <a:t>classe cible prépondérante dans l’ensemble associé au nœud est adoptée comme valeur prédite pour le nœud feuille </a:t>
          </a:r>
        </a:p>
      </dsp:txBody>
      <dsp:txXfrm>
        <a:off x="52451" y="3738042"/>
        <a:ext cx="3219588" cy="1564453"/>
      </dsp:txXfrm>
    </dsp:sp>
    <dsp:sp modelId="{D6CC0C25-7BB0-4761-8096-9253093E5F9E}">
      <dsp:nvSpPr>
        <dsp:cNvPr id="0" name=""/>
        <dsp:cNvSpPr/>
      </dsp:nvSpPr>
      <dsp:spPr>
        <a:xfrm>
          <a:off x="3599333" y="1844700"/>
          <a:ext cx="3316932" cy="166179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Tx/>
            <a:buNone/>
          </a:pPr>
          <a:r>
            <a:rPr lang="fr-FR" sz="2100" kern="1200" dirty="0"/>
            <a:t>Les données associés au nœud correspondent à un ensemble vide</a:t>
          </a:r>
        </a:p>
      </dsp:txBody>
      <dsp:txXfrm>
        <a:off x="3648005" y="1893372"/>
        <a:ext cx="3219588" cy="1564453"/>
      </dsp:txXfrm>
    </dsp:sp>
    <dsp:sp modelId="{88A6C74C-D5A9-40E8-93E5-D05BD61C9D7B}">
      <dsp:nvSpPr>
        <dsp:cNvPr id="0" name=""/>
        <dsp:cNvSpPr/>
      </dsp:nvSpPr>
      <dsp:spPr>
        <a:xfrm>
          <a:off x="3599333" y="3689370"/>
          <a:ext cx="3316932" cy="1661797"/>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Tx/>
            <a:buNone/>
          </a:pPr>
          <a:r>
            <a:rPr lang="fr-FR" sz="1800" kern="1200"/>
            <a:t>La </a:t>
          </a:r>
          <a:r>
            <a:rPr lang="fr-FR" sz="1800" kern="1200" dirty="0"/>
            <a:t>classe cible prépondérante dans le jeu de données initial est alors adoptée comme valeur prédite pour le nœud feuille</a:t>
          </a:r>
        </a:p>
      </dsp:txBody>
      <dsp:txXfrm>
        <a:off x="3648005" y="3738042"/>
        <a:ext cx="3219588" cy="1564453"/>
      </dsp:txXfrm>
    </dsp:sp>
    <dsp:sp modelId="{DD605A94-0D12-4A35-BFF3-08B36ED95B2D}">
      <dsp:nvSpPr>
        <dsp:cNvPr id="0" name=""/>
        <dsp:cNvSpPr/>
      </dsp:nvSpPr>
      <dsp:spPr>
        <a:xfrm>
          <a:off x="7194888" y="1844700"/>
          <a:ext cx="3316932" cy="166179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FontTx/>
            <a:buNone/>
          </a:pPr>
          <a:r>
            <a:rPr lang="fr-FR" sz="2100" kern="1200" dirty="0"/>
            <a:t>Les données associés au nœud ne peuvent être divisées ou leur subdivision ne présente aucun intérêt</a:t>
          </a:r>
        </a:p>
      </dsp:txBody>
      <dsp:txXfrm>
        <a:off x="7243560" y="1893372"/>
        <a:ext cx="3219588" cy="1564453"/>
      </dsp:txXfrm>
    </dsp:sp>
    <dsp:sp modelId="{40C9FC06-B2D8-455C-8C0E-47D22209144B}">
      <dsp:nvSpPr>
        <dsp:cNvPr id="0" name=""/>
        <dsp:cNvSpPr/>
      </dsp:nvSpPr>
      <dsp:spPr>
        <a:xfrm>
          <a:off x="7194888" y="3689370"/>
          <a:ext cx="3316932" cy="1661797"/>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Tx/>
            <a:buNone/>
          </a:pPr>
          <a:r>
            <a:rPr lang="fr-FR" sz="1800" kern="1200"/>
            <a:t>La </a:t>
          </a:r>
          <a:r>
            <a:rPr lang="fr-FR" sz="1800" kern="1200" dirty="0"/>
            <a:t>classe cible prépondérante dans l’ensemble associé au nœud est adoptée comme valeur prédite pour le nœud feuille </a:t>
          </a:r>
        </a:p>
      </dsp:txBody>
      <dsp:txXfrm>
        <a:off x="7243560" y="3738042"/>
        <a:ext cx="3219588" cy="15644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9606A9-91F6-4BCE-8032-3149CB9A8BE8}">
      <dsp:nvSpPr>
        <dsp:cNvPr id="0" name=""/>
        <dsp:cNvSpPr/>
      </dsp:nvSpPr>
      <dsp:spPr>
        <a:xfrm>
          <a:off x="1697786" y="-304917"/>
          <a:ext cx="5077092" cy="5077092"/>
        </a:xfrm>
        <a:prstGeom prst="circularArrow">
          <a:avLst>
            <a:gd name="adj1" fmla="val 5689"/>
            <a:gd name="adj2" fmla="val 340510"/>
            <a:gd name="adj3" fmla="val 12362430"/>
            <a:gd name="adj4" fmla="val 18312330"/>
            <a:gd name="adj5" fmla="val 5908"/>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822568-4FBC-42D4-B580-C32BB9EB297D}">
      <dsp:nvSpPr>
        <dsp:cNvPr id="0" name=""/>
        <dsp:cNvSpPr/>
      </dsp:nvSpPr>
      <dsp:spPr>
        <a:xfrm>
          <a:off x="2428444" y="131"/>
          <a:ext cx="3615776" cy="1807888"/>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b="1" kern="1200"/>
            <a:t>Chercher la caractéristique et le seuil (valeur de la caractéristique) donnant le gain d’information le plus important</a:t>
          </a:r>
          <a:endParaRPr lang="fr-FR" sz="1600" kern="1200" dirty="0"/>
        </a:p>
      </dsp:txBody>
      <dsp:txXfrm>
        <a:off x="2516698" y="88385"/>
        <a:ext cx="3439268" cy="1631380"/>
      </dsp:txXfrm>
    </dsp:sp>
    <dsp:sp modelId="{159D3729-1C39-4761-BF64-B954742601E7}">
      <dsp:nvSpPr>
        <dsp:cNvPr id="0" name=""/>
        <dsp:cNvSpPr/>
      </dsp:nvSpPr>
      <dsp:spPr>
        <a:xfrm>
          <a:off x="4352686" y="3333015"/>
          <a:ext cx="3615776" cy="1807888"/>
        </a:xfrm>
        <a:prstGeom prst="roundRect">
          <a:avLst/>
        </a:prstGeom>
        <a:solidFill>
          <a:schemeClr val="accent4">
            <a:hueOff val="-764177"/>
            <a:satOff val="-5123"/>
            <a:lumOff val="-529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b="1" kern="1200" dirty="0"/>
            <a:t>La division du jeu de données est basée sur le critère ainsi trouvé et permet d’obtenir 2 branches, chacun faisant la liaison avec un nœud enfant</a:t>
          </a:r>
        </a:p>
      </dsp:txBody>
      <dsp:txXfrm>
        <a:off x="4440940" y="3421269"/>
        <a:ext cx="3439268" cy="1631380"/>
      </dsp:txXfrm>
    </dsp:sp>
    <dsp:sp modelId="{102D0BC3-3D55-454F-A142-6C93C5D6E1A9}">
      <dsp:nvSpPr>
        <dsp:cNvPr id="0" name=""/>
        <dsp:cNvSpPr/>
      </dsp:nvSpPr>
      <dsp:spPr>
        <a:xfrm>
          <a:off x="504203" y="3333015"/>
          <a:ext cx="3615776" cy="1807888"/>
        </a:xfrm>
        <a:prstGeom prst="roundRect">
          <a:avLst/>
        </a:prstGeom>
        <a:solidFill>
          <a:schemeClr val="accent4">
            <a:hueOff val="-1528355"/>
            <a:satOff val="-10245"/>
            <a:lumOff val="-1058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b="1" kern="1200" dirty="0"/>
            <a:t>Le processus de construction récursif se poursuit ainsi pour les nœuds internes jusqu’à atteindre les cas où les nœuds enfants deviennent des feuilles auxquelles une prédiction est associée</a:t>
          </a:r>
        </a:p>
      </dsp:txBody>
      <dsp:txXfrm>
        <a:off x="592457" y="3421269"/>
        <a:ext cx="3439268" cy="16313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0ABA9AA-30AB-491D-84E1-29223AD0FCE6}"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59BE38-A91D-4660-82EF-CBCA107FA465}" type="slidenum">
              <a:rPr lang="fr-FR" smtClean="0"/>
              <a:t>‹N°›</a:t>
            </a:fld>
            <a:endParaRPr lang="fr-FR"/>
          </a:p>
        </p:txBody>
      </p:sp>
    </p:spTree>
    <p:extLst>
      <p:ext uri="{BB962C8B-B14F-4D97-AF65-F5344CB8AC3E}">
        <p14:creationId xmlns:p14="http://schemas.microsoft.com/office/powerpoint/2010/main" val="182406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0ABA9AA-30AB-491D-84E1-29223AD0FCE6}"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59BE38-A91D-4660-82EF-CBCA107FA465}" type="slidenum">
              <a:rPr lang="fr-FR" smtClean="0"/>
              <a:t>‹N°›</a:t>
            </a:fld>
            <a:endParaRPr lang="fr-FR"/>
          </a:p>
        </p:txBody>
      </p:sp>
    </p:spTree>
    <p:extLst>
      <p:ext uri="{BB962C8B-B14F-4D97-AF65-F5344CB8AC3E}">
        <p14:creationId xmlns:p14="http://schemas.microsoft.com/office/powerpoint/2010/main" val="3729947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0ABA9AA-30AB-491D-84E1-29223AD0FCE6}"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59BE38-A91D-4660-82EF-CBCA107FA465}"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78848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0ABA9AA-30AB-491D-84E1-29223AD0FCE6}"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59BE38-A91D-4660-82EF-CBCA107FA465}" type="slidenum">
              <a:rPr lang="fr-FR" smtClean="0"/>
              <a:t>‹N°›</a:t>
            </a:fld>
            <a:endParaRPr lang="fr-FR"/>
          </a:p>
        </p:txBody>
      </p:sp>
    </p:spTree>
    <p:extLst>
      <p:ext uri="{BB962C8B-B14F-4D97-AF65-F5344CB8AC3E}">
        <p14:creationId xmlns:p14="http://schemas.microsoft.com/office/powerpoint/2010/main" val="2390444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0ABA9AA-30AB-491D-84E1-29223AD0FCE6}"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59BE38-A91D-4660-82EF-CBCA107FA465}"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4118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0ABA9AA-30AB-491D-84E1-29223AD0FCE6}"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59BE38-A91D-4660-82EF-CBCA107FA465}" type="slidenum">
              <a:rPr lang="fr-FR" smtClean="0"/>
              <a:t>‹N°›</a:t>
            </a:fld>
            <a:endParaRPr lang="fr-FR"/>
          </a:p>
        </p:txBody>
      </p:sp>
    </p:spTree>
    <p:extLst>
      <p:ext uri="{BB962C8B-B14F-4D97-AF65-F5344CB8AC3E}">
        <p14:creationId xmlns:p14="http://schemas.microsoft.com/office/powerpoint/2010/main" val="480282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0ABA9AA-30AB-491D-84E1-29223AD0FCE6}"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59BE38-A91D-4660-82EF-CBCA107FA465}" type="slidenum">
              <a:rPr lang="fr-FR" smtClean="0"/>
              <a:t>‹N°›</a:t>
            </a:fld>
            <a:endParaRPr lang="fr-FR"/>
          </a:p>
        </p:txBody>
      </p:sp>
    </p:spTree>
    <p:extLst>
      <p:ext uri="{BB962C8B-B14F-4D97-AF65-F5344CB8AC3E}">
        <p14:creationId xmlns:p14="http://schemas.microsoft.com/office/powerpoint/2010/main" val="4273149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0ABA9AA-30AB-491D-84E1-29223AD0FCE6}"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59BE38-A91D-4660-82EF-CBCA107FA465}" type="slidenum">
              <a:rPr lang="fr-FR" smtClean="0"/>
              <a:t>‹N°›</a:t>
            </a:fld>
            <a:endParaRPr lang="fr-FR"/>
          </a:p>
        </p:txBody>
      </p:sp>
    </p:spTree>
    <p:extLst>
      <p:ext uri="{BB962C8B-B14F-4D97-AF65-F5344CB8AC3E}">
        <p14:creationId xmlns:p14="http://schemas.microsoft.com/office/powerpoint/2010/main" val="1683155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0ABA9AA-30AB-491D-84E1-29223AD0FCE6}"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59BE38-A91D-4660-82EF-CBCA107FA465}" type="slidenum">
              <a:rPr lang="fr-FR" smtClean="0"/>
              <a:t>‹N°›</a:t>
            </a:fld>
            <a:endParaRPr lang="fr-FR"/>
          </a:p>
        </p:txBody>
      </p:sp>
    </p:spTree>
    <p:extLst>
      <p:ext uri="{BB962C8B-B14F-4D97-AF65-F5344CB8AC3E}">
        <p14:creationId xmlns:p14="http://schemas.microsoft.com/office/powerpoint/2010/main" val="384541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D0ABA9AA-30AB-491D-84E1-29223AD0FCE6}"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59BE38-A91D-4660-82EF-CBCA107FA465}" type="slidenum">
              <a:rPr lang="fr-FR" smtClean="0"/>
              <a:t>‹N°›</a:t>
            </a:fld>
            <a:endParaRPr lang="fr-FR"/>
          </a:p>
        </p:txBody>
      </p:sp>
    </p:spTree>
    <p:extLst>
      <p:ext uri="{BB962C8B-B14F-4D97-AF65-F5344CB8AC3E}">
        <p14:creationId xmlns:p14="http://schemas.microsoft.com/office/powerpoint/2010/main" val="529242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0ABA9AA-30AB-491D-84E1-29223AD0FCE6}" type="datetimeFigureOut">
              <a:rPr lang="fr-FR" smtClean="0"/>
              <a:t>23/05/2025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D59BE38-A91D-4660-82EF-CBCA107FA465}" type="slidenum">
              <a:rPr lang="fr-FR" smtClean="0"/>
              <a:t>‹N°›</a:t>
            </a:fld>
            <a:endParaRPr lang="fr-FR"/>
          </a:p>
        </p:txBody>
      </p:sp>
    </p:spTree>
    <p:extLst>
      <p:ext uri="{BB962C8B-B14F-4D97-AF65-F5344CB8AC3E}">
        <p14:creationId xmlns:p14="http://schemas.microsoft.com/office/powerpoint/2010/main" val="211093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0ABA9AA-30AB-491D-84E1-29223AD0FCE6}" type="datetimeFigureOut">
              <a:rPr lang="fr-FR" smtClean="0"/>
              <a:t>23/05/2025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D59BE38-A91D-4660-82EF-CBCA107FA465}" type="slidenum">
              <a:rPr lang="fr-FR" smtClean="0"/>
              <a:t>‹N°›</a:t>
            </a:fld>
            <a:endParaRPr lang="fr-FR"/>
          </a:p>
        </p:txBody>
      </p:sp>
    </p:spTree>
    <p:extLst>
      <p:ext uri="{BB962C8B-B14F-4D97-AF65-F5344CB8AC3E}">
        <p14:creationId xmlns:p14="http://schemas.microsoft.com/office/powerpoint/2010/main" val="304898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0ABA9AA-30AB-491D-84E1-29223AD0FCE6}" type="datetimeFigureOut">
              <a:rPr lang="fr-FR" smtClean="0"/>
              <a:t>23/05/2025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D59BE38-A91D-4660-82EF-CBCA107FA465}" type="slidenum">
              <a:rPr lang="fr-FR" smtClean="0"/>
              <a:t>‹N°›</a:t>
            </a:fld>
            <a:endParaRPr lang="fr-FR"/>
          </a:p>
        </p:txBody>
      </p:sp>
    </p:spTree>
    <p:extLst>
      <p:ext uri="{BB962C8B-B14F-4D97-AF65-F5344CB8AC3E}">
        <p14:creationId xmlns:p14="http://schemas.microsoft.com/office/powerpoint/2010/main" val="1854454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ABA9AA-30AB-491D-84E1-29223AD0FCE6}" type="datetimeFigureOut">
              <a:rPr lang="fr-FR" smtClean="0"/>
              <a:t>23/05/2025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D59BE38-A91D-4660-82EF-CBCA107FA465}" type="slidenum">
              <a:rPr lang="fr-FR" smtClean="0"/>
              <a:t>‹N°›</a:t>
            </a:fld>
            <a:endParaRPr lang="fr-FR"/>
          </a:p>
        </p:txBody>
      </p:sp>
    </p:spTree>
    <p:extLst>
      <p:ext uri="{BB962C8B-B14F-4D97-AF65-F5344CB8AC3E}">
        <p14:creationId xmlns:p14="http://schemas.microsoft.com/office/powerpoint/2010/main" val="3882513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D0ABA9AA-30AB-491D-84E1-29223AD0FCE6}" type="datetimeFigureOut">
              <a:rPr lang="fr-FR" smtClean="0"/>
              <a:t>23/05/2025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D59BE38-A91D-4660-82EF-CBCA107FA465}" type="slidenum">
              <a:rPr lang="fr-FR" smtClean="0"/>
              <a:t>‹N°›</a:t>
            </a:fld>
            <a:endParaRPr lang="fr-FR"/>
          </a:p>
        </p:txBody>
      </p:sp>
    </p:spTree>
    <p:extLst>
      <p:ext uri="{BB962C8B-B14F-4D97-AF65-F5344CB8AC3E}">
        <p14:creationId xmlns:p14="http://schemas.microsoft.com/office/powerpoint/2010/main" val="2631206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D59BE38-A91D-4660-82EF-CBCA107FA465}" type="slidenum">
              <a:rPr lang="fr-FR" smtClean="0"/>
              <a:t>‹N°›</a:t>
            </a:fld>
            <a:endParaRPr lang="fr-FR"/>
          </a:p>
        </p:txBody>
      </p:sp>
      <p:sp>
        <p:nvSpPr>
          <p:cNvPr id="5" name="Date Placeholder 4"/>
          <p:cNvSpPr>
            <a:spLocks noGrp="1"/>
          </p:cNvSpPr>
          <p:nvPr>
            <p:ph type="dt" sz="half" idx="10"/>
          </p:nvPr>
        </p:nvSpPr>
        <p:spPr/>
        <p:txBody>
          <a:bodyPr/>
          <a:lstStyle/>
          <a:p>
            <a:fld id="{D0ABA9AA-30AB-491D-84E1-29223AD0FCE6}" type="datetimeFigureOut">
              <a:rPr lang="fr-FR" smtClean="0"/>
              <a:t>23/05/2025</a:t>
            </a:fld>
            <a:endParaRPr lang="fr-FR"/>
          </a:p>
        </p:txBody>
      </p:sp>
    </p:spTree>
    <p:extLst>
      <p:ext uri="{BB962C8B-B14F-4D97-AF65-F5344CB8AC3E}">
        <p14:creationId xmlns:p14="http://schemas.microsoft.com/office/powerpoint/2010/main" val="1185949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0ABA9AA-30AB-491D-84E1-29223AD0FCE6}" type="datetimeFigureOut">
              <a:rPr lang="fr-FR" smtClean="0"/>
              <a:t>23/05/2025</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59BE38-A91D-4660-82EF-CBCA107FA465}" type="slidenum">
              <a:rPr lang="fr-FR" smtClean="0"/>
              <a:t>‹N°›</a:t>
            </a:fld>
            <a:endParaRPr lang="fr-FR"/>
          </a:p>
        </p:txBody>
      </p:sp>
    </p:spTree>
    <p:extLst>
      <p:ext uri="{BB962C8B-B14F-4D97-AF65-F5344CB8AC3E}">
        <p14:creationId xmlns:p14="http://schemas.microsoft.com/office/powerpoint/2010/main" val="75277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013078-3223-49BC-8DA8-91E0369A6A46}"/>
              </a:ext>
            </a:extLst>
          </p:cNvPr>
          <p:cNvSpPr>
            <a:spLocks noGrp="1"/>
          </p:cNvSpPr>
          <p:nvPr>
            <p:ph type="ctrTitle"/>
          </p:nvPr>
        </p:nvSpPr>
        <p:spPr/>
        <p:txBody>
          <a:bodyPr/>
          <a:lstStyle/>
          <a:p>
            <a:r>
              <a:rPr lang="fr-FR" dirty="0"/>
              <a:t>Machine Learning 2</a:t>
            </a:r>
          </a:p>
        </p:txBody>
      </p:sp>
      <p:sp>
        <p:nvSpPr>
          <p:cNvPr id="3" name="Sous-titre 2">
            <a:extLst>
              <a:ext uri="{FF2B5EF4-FFF2-40B4-BE49-F238E27FC236}">
                <a16:creationId xmlns:a16="http://schemas.microsoft.com/office/drawing/2014/main" id="{B2915CC4-BDFE-425E-B043-2960058C84A6}"/>
              </a:ext>
            </a:extLst>
          </p:cNvPr>
          <p:cNvSpPr>
            <a:spLocks noGrp="1"/>
          </p:cNvSpPr>
          <p:nvPr>
            <p:ph type="subTitle" idx="1"/>
          </p:nvPr>
        </p:nvSpPr>
        <p:spPr/>
        <p:txBody>
          <a:bodyPr/>
          <a:lstStyle/>
          <a:p>
            <a:r>
              <a:rPr lang="fr-FR" dirty="0"/>
              <a:t>Etude du modèle de BAGGING</a:t>
            </a:r>
          </a:p>
        </p:txBody>
      </p:sp>
    </p:spTree>
    <p:extLst>
      <p:ext uri="{BB962C8B-B14F-4D97-AF65-F5344CB8AC3E}">
        <p14:creationId xmlns:p14="http://schemas.microsoft.com/office/powerpoint/2010/main" val="1385419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588047-4BAF-4D53-82BA-4A75DDA7B560}"/>
              </a:ext>
            </a:extLst>
          </p:cNvPr>
          <p:cNvSpPr>
            <a:spLocks noGrp="1"/>
          </p:cNvSpPr>
          <p:nvPr>
            <p:ph type="title"/>
          </p:nvPr>
        </p:nvSpPr>
        <p:spPr/>
        <p:txBody>
          <a:bodyPr/>
          <a:lstStyle/>
          <a:p>
            <a:r>
              <a:rPr lang="fr-FR" dirty="0"/>
              <a:t>Détermination des critères de subdivision des données</a:t>
            </a:r>
          </a:p>
        </p:txBody>
      </p:sp>
      <p:pic>
        <p:nvPicPr>
          <p:cNvPr id="24" name="Image 23">
            <a:extLst>
              <a:ext uri="{FF2B5EF4-FFF2-40B4-BE49-F238E27FC236}">
                <a16:creationId xmlns:a16="http://schemas.microsoft.com/office/drawing/2014/main" id="{CFF94D41-C213-434B-8ABB-DB72D5D9E196}"/>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838200" y="2874715"/>
            <a:ext cx="7442285" cy="3305143"/>
          </a:xfrm>
          <a:prstGeom prst="rect">
            <a:avLst/>
          </a:prstGeom>
        </p:spPr>
      </p:pic>
      <p:sp>
        <p:nvSpPr>
          <p:cNvPr id="28" name="ZoneTexte 27">
            <a:extLst>
              <a:ext uri="{FF2B5EF4-FFF2-40B4-BE49-F238E27FC236}">
                <a16:creationId xmlns:a16="http://schemas.microsoft.com/office/drawing/2014/main" id="{FA355C2A-14B7-443C-A72A-5FD562BAD077}"/>
              </a:ext>
            </a:extLst>
          </p:cNvPr>
          <p:cNvSpPr txBox="1"/>
          <p:nvPr/>
        </p:nvSpPr>
        <p:spPr>
          <a:xfrm>
            <a:off x="547992" y="1837884"/>
            <a:ext cx="10240081" cy="400110"/>
          </a:xfrm>
          <a:prstGeom prst="rect">
            <a:avLst/>
          </a:prstGeom>
          <a:noFill/>
        </p:spPr>
        <p:txBody>
          <a:bodyPr wrap="square" rtlCol="0">
            <a:spAutoFit/>
          </a:bodyPr>
          <a:lstStyle/>
          <a:p>
            <a:r>
              <a:rPr lang="fr-FR" sz="2000" b="1" u="sng" dirty="0">
                <a:latin typeface="Abadi" panose="020B0604020104020204" pitchFamily="34" charset="0"/>
                <a:cs typeface="JasmineUPC" panose="020B0502040204020203" pitchFamily="18" charset="-34"/>
              </a:rPr>
              <a:t>Application à une pile faite  d’un nombre égale de 10 boules vertes et de 10 boules rouges</a:t>
            </a:r>
          </a:p>
        </p:txBody>
      </p:sp>
      <p:sp>
        <p:nvSpPr>
          <p:cNvPr id="29" name="ZoneTexte 28">
            <a:extLst>
              <a:ext uri="{FF2B5EF4-FFF2-40B4-BE49-F238E27FC236}">
                <a16:creationId xmlns:a16="http://schemas.microsoft.com/office/drawing/2014/main" id="{7E2E4401-6353-473E-A5E8-7AFB84EDCD2E}"/>
              </a:ext>
            </a:extLst>
          </p:cNvPr>
          <p:cNvSpPr txBox="1"/>
          <p:nvPr/>
        </p:nvSpPr>
        <p:spPr>
          <a:xfrm>
            <a:off x="547992" y="2283436"/>
            <a:ext cx="10240081" cy="400110"/>
          </a:xfrm>
          <a:prstGeom prst="rect">
            <a:avLst/>
          </a:prstGeom>
          <a:noFill/>
        </p:spPr>
        <p:txBody>
          <a:bodyPr wrap="square" rtlCol="0">
            <a:spAutoFit/>
          </a:bodyPr>
          <a:lstStyle/>
          <a:p>
            <a:r>
              <a:rPr lang="fr-FR" sz="2000" b="1" u="sng" dirty="0">
                <a:latin typeface="Abadi" panose="020B0604020104020204" pitchFamily="34" charset="0"/>
                <a:cs typeface="JasmineUPC" panose="020B0502040204020203" pitchFamily="18" charset="-34"/>
              </a:rPr>
              <a:t>Cas 1</a:t>
            </a:r>
            <a:r>
              <a:rPr lang="fr-FR" sz="2000" b="1" dirty="0">
                <a:latin typeface="Abadi" panose="020B0604020104020204" pitchFamily="34" charset="0"/>
                <a:cs typeface="JasmineUPC" panose="020B0502040204020203" pitchFamily="18" charset="-34"/>
              </a:rPr>
              <a:t> : séparation en deux piles mélangées</a:t>
            </a:r>
          </a:p>
        </p:txBody>
      </p:sp>
    </p:spTree>
    <p:extLst>
      <p:ext uri="{BB962C8B-B14F-4D97-AF65-F5344CB8AC3E}">
        <p14:creationId xmlns:p14="http://schemas.microsoft.com/office/powerpoint/2010/main" val="2272392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588047-4BAF-4D53-82BA-4A75DDA7B560}"/>
              </a:ext>
            </a:extLst>
          </p:cNvPr>
          <p:cNvSpPr>
            <a:spLocks noGrp="1"/>
          </p:cNvSpPr>
          <p:nvPr>
            <p:ph type="title"/>
          </p:nvPr>
        </p:nvSpPr>
        <p:spPr/>
        <p:txBody>
          <a:bodyPr/>
          <a:lstStyle/>
          <a:p>
            <a:r>
              <a:rPr lang="fr-FR" dirty="0"/>
              <a:t>Détermination des critères de subdivision des données</a:t>
            </a:r>
          </a:p>
        </p:txBody>
      </p:sp>
      <p:sp>
        <p:nvSpPr>
          <p:cNvPr id="28" name="ZoneTexte 27">
            <a:extLst>
              <a:ext uri="{FF2B5EF4-FFF2-40B4-BE49-F238E27FC236}">
                <a16:creationId xmlns:a16="http://schemas.microsoft.com/office/drawing/2014/main" id="{FA355C2A-14B7-443C-A72A-5FD562BAD077}"/>
              </a:ext>
            </a:extLst>
          </p:cNvPr>
          <p:cNvSpPr txBox="1"/>
          <p:nvPr/>
        </p:nvSpPr>
        <p:spPr>
          <a:xfrm>
            <a:off x="547992" y="1837884"/>
            <a:ext cx="10240081" cy="400110"/>
          </a:xfrm>
          <a:prstGeom prst="rect">
            <a:avLst/>
          </a:prstGeom>
          <a:noFill/>
        </p:spPr>
        <p:txBody>
          <a:bodyPr wrap="square" rtlCol="0">
            <a:spAutoFit/>
          </a:bodyPr>
          <a:lstStyle/>
          <a:p>
            <a:r>
              <a:rPr lang="fr-FR" sz="2000" b="1" u="sng" dirty="0">
                <a:latin typeface="Abadi" panose="020B0604020104020204" pitchFamily="34" charset="0"/>
                <a:cs typeface="JasmineUPC" panose="020B0502040204020203" pitchFamily="18" charset="-34"/>
              </a:rPr>
              <a:t>Application à une pile faite  d’un nombre égale de 10 boules vertes et de  10 boules rouges</a:t>
            </a:r>
          </a:p>
        </p:txBody>
      </p:sp>
      <p:sp>
        <p:nvSpPr>
          <p:cNvPr id="29" name="ZoneTexte 28">
            <a:extLst>
              <a:ext uri="{FF2B5EF4-FFF2-40B4-BE49-F238E27FC236}">
                <a16:creationId xmlns:a16="http://schemas.microsoft.com/office/drawing/2014/main" id="{7E2E4401-6353-473E-A5E8-7AFB84EDCD2E}"/>
              </a:ext>
            </a:extLst>
          </p:cNvPr>
          <p:cNvSpPr txBox="1"/>
          <p:nvPr/>
        </p:nvSpPr>
        <p:spPr>
          <a:xfrm>
            <a:off x="547992" y="2228017"/>
            <a:ext cx="10240081" cy="400110"/>
          </a:xfrm>
          <a:prstGeom prst="rect">
            <a:avLst/>
          </a:prstGeom>
          <a:noFill/>
        </p:spPr>
        <p:txBody>
          <a:bodyPr wrap="square" rtlCol="0">
            <a:spAutoFit/>
          </a:bodyPr>
          <a:lstStyle/>
          <a:p>
            <a:r>
              <a:rPr lang="fr-FR" sz="2000" b="1" u="sng" dirty="0">
                <a:latin typeface="Abadi" panose="020B0604020104020204" pitchFamily="34" charset="0"/>
                <a:cs typeface="JasmineUPC" panose="020B0502040204020203" pitchFamily="18" charset="-34"/>
              </a:rPr>
              <a:t>Cas 2</a:t>
            </a:r>
            <a:r>
              <a:rPr lang="fr-FR" sz="2000" b="1" dirty="0">
                <a:latin typeface="Abadi" panose="020B0604020104020204" pitchFamily="34" charset="0"/>
                <a:cs typeface="JasmineUPC" panose="020B0502040204020203" pitchFamily="18" charset="-34"/>
              </a:rPr>
              <a:t> : séparation en deux piles homogènes</a:t>
            </a:r>
          </a:p>
        </p:txBody>
      </p:sp>
      <p:pic>
        <p:nvPicPr>
          <p:cNvPr id="12" name="Image 11">
            <a:extLst>
              <a:ext uri="{FF2B5EF4-FFF2-40B4-BE49-F238E27FC236}">
                <a16:creationId xmlns:a16="http://schemas.microsoft.com/office/drawing/2014/main" id="{FA279CF7-EBF8-4395-8728-91961FB7361F}"/>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629704" y="2885484"/>
            <a:ext cx="8137144" cy="3302095"/>
          </a:xfrm>
          <a:prstGeom prst="rect">
            <a:avLst/>
          </a:prstGeom>
        </p:spPr>
      </p:pic>
      <p:sp>
        <p:nvSpPr>
          <p:cNvPr id="13" name="ZoneTexte 12">
            <a:extLst>
              <a:ext uri="{FF2B5EF4-FFF2-40B4-BE49-F238E27FC236}">
                <a16:creationId xmlns:a16="http://schemas.microsoft.com/office/drawing/2014/main" id="{E8BE18D6-9F3F-4306-AB0B-B1E99285DB44}"/>
              </a:ext>
            </a:extLst>
          </p:cNvPr>
          <p:cNvSpPr txBox="1"/>
          <p:nvPr/>
        </p:nvSpPr>
        <p:spPr>
          <a:xfrm>
            <a:off x="7096539" y="4084983"/>
            <a:ext cx="4825385" cy="2308324"/>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just"/>
            <a:r>
              <a:rPr lang="fr-FR" b="1" dirty="0"/>
              <a:t>Un gain d'information de 1 bit signifie que cette division a réduit l'incertitude au maximum. Nous avons parfaitement séparé les boules, éliminant toute incertitude quant à la couleur d'une boule dans n'importe quelle </a:t>
            </a:r>
            <a:r>
              <a:rPr lang="fr-FR" b="1" dirty="0" err="1"/>
              <a:t>sous-pile</a:t>
            </a:r>
            <a:r>
              <a:rPr lang="fr-FR" b="1" dirty="0"/>
              <a:t>. Ce gain de 1 bit est le maximum possible pour une entropie initiale de 1 bit.</a:t>
            </a:r>
          </a:p>
        </p:txBody>
      </p:sp>
    </p:spTree>
    <p:extLst>
      <p:ext uri="{BB962C8B-B14F-4D97-AF65-F5344CB8AC3E}">
        <p14:creationId xmlns:p14="http://schemas.microsoft.com/office/powerpoint/2010/main" val="1392155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E478ED-7AEC-4AF1-B7FC-D71E46183F11}"/>
              </a:ext>
            </a:extLst>
          </p:cNvPr>
          <p:cNvSpPr>
            <a:spLocks noGrp="1"/>
          </p:cNvSpPr>
          <p:nvPr>
            <p:ph type="title"/>
          </p:nvPr>
        </p:nvSpPr>
        <p:spPr/>
        <p:txBody>
          <a:bodyPr/>
          <a:lstStyle/>
          <a:p>
            <a:r>
              <a:rPr lang="fr-FR" dirty="0"/>
              <a:t>Processus de construction des arbres</a:t>
            </a:r>
          </a:p>
        </p:txBody>
      </p:sp>
      <p:sp>
        <p:nvSpPr>
          <p:cNvPr id="3" name="Espace réservé du contenu 2">
            <a:extLst>
              <a:ext uri="{FF2B5EF4-FFF2-40B4-BE49-F238E27FC236}">
                <a16:creationId xmlns:a16="http://schemas.microsoft.com/office/drawing/2014/main" id="{5DE9F6AA-BF03-4FE6-AAD3-F770EE6B8D59}"/>
              </a:ext>
            </a:extLst>
          </p:cNvPr>
          <p:cNvSpPr>
            <a:spLocks noGrp="1"/>
          </p:cNvSpPr>
          <p:nvPr>
            <p:ph idx="1"/>
          </p:nvPr>
        </p:nvSpPr>
        <p:spPr>
          <a:xfrm>
            <a:off x="717466" y="1631407"/>
            <a:ext cx="2714614" cy="1827410"/>
          </a:xfrm>
        </p:spPr>
        <p:style>
          <a:lnRef idx="0">
            <a:schemeClr val="accent2"/>
          </a:lnRef>
          <a:fillRef idx="3">
            <a:schemeClr val="accent2"/>
          </a:fillRef>
          <a:effectRef idx="3">
            <a:schemeClr val="accent2"/>
          </a:effectRef>
          <a:fontRef idx="minor">
            <a:schemeClr val="lt1"/>
          </a:fontRef>
        </p:style>
        <p:txBody>
          <a:bodyPr>
            <a:normAutofit fontScale="92500" lnSpcReduction="20000"/>
          </a:bodyPr>
          <a:lstStyle/>
          <a:p>
            <a:pPr marL="0" indent="0" algn="ctr">
              <a:buNone/>
            </a:pPr>
            <a:r>
              <a:rPr lang="fr-FR" sz="2400" b="1" dirty="0"/>
              <a:t>Nos arbres sont ainsi construits comme suit pour un nœud et son jeu de données associés</a:t>
            </a:r>
          </a:p>
        </p:txBody>
      </p:sp>
      <p:graphicFrame>
        <p:nvGraphicFramePr>
          <p:cNvPr id="4" name="Diagramme 3">
            <a:extLst>
              <a:ext uri="{FF2B5EF4-FFF2-40B4-BE49-F238E27FC236}">
                <a16:creationId xmlns:a16="http://schemas.microsoft.com/office/drawing/2014/main" id="{9FEA6899-107B-43AF-AD38-CF867D368271}"/>
              </a:ext>
            </a:extLst>
          </p:cNvPr>
          <p:cNvGraphicFramePr/>
          <p:nvPr>
            <p:extLst>
              <p:ext uri="{D42A27DB-BD31-4B8C-83A1-F6EECF244321}">
                <p14:modId xmlns:p14="http://schemas.microsoft.com/office/powerpoint/2010/main" val="1302359964"/>
              </p:ext>
            </p:extLst>
          </p:nvPr>
        </p:nvGraphicFramePr>
        <p:xfrm>
          <a:off x="3368235" y="1585731"/>
          <a:ext cx="8472666" cy="5141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a:extLst>
              <a:ext uri="{FF2B5EF4-FFF2-40B4-BE49-F238E27FC236}">
                <a16:creationId xmlns:a16="http://schemas.microsoft.com/office/drawing/2014/main" id="{CC940FAC-D6BA-45D9-959A-D5C514718795}"/>
              </a:ext>
            </a:extLst>
          </p:cNvPr>
          <p:cNvSpPr txBox="1"/>
          <p:nvPr/>
        </p:nvSpPr>
        <p:spPr>
          <a:xfrm>
            <a:off x="351099" y="3925999"/>
            <a:ext cx="3447349" cy="280076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285750" indent="-285750" algn="just">
              <a:buFont typeface="Arial" panose="020B0604020202020204" pitchFamily="34" charset="0"/>
              <a:buChar char="•"/>
            </a:pPr>
            <a:r>
              <a:rPr lang="fr-FR" sz="1600" dirty="0"/>
              <a:t>Pour les colonnes catégorielles, les différentes modalités sont  testées une à une comme seuil dans les recherches de critère de division des données, </a:t>
            </a:r>
          </a:p>
          <a:p>
            <a:pPr marL="285750" indent="-285750" algn="just">
              <a:buFont typeface="Arial" panose="020B0604020202020204" pitchFamily="34" charset="0"/>
              <a:buChar char="•"/>
            </a:pPr>
            <a:endParaRPr lang="fr-FR" sz="1600" dirty="0"/>
          </a:p>
          <a:p>
            <a:pPr marL="285750" indent="-285750" algn="just">
              <a:buFont typeface="Arial" panose="020B0604020202020204" pitchFamily="34" charset="0"/>
              <a:buChar char="•"/>
            </a:pPr>
            <a:r>
              <a:rPr lang="fr-FR" sz="1600" dirty="0"/>
              <a:t>Pour les colonnes à valeurs continues la médiane est utilisée pour seuil dans les recherches de critères de division</a:t>
            </a:r>
          </a:p>
        </p:txBody>
      </p:sp>
    </p:spTree>
    <p:extLst>
      <p:ext uri="{BB962C8B-B14F-4D97-AF65-F5344CB8AC3E}">
        <p14:creationId xmlns:p14="http://schemas.microsoft.com/office/powerpoint/2010/main" val="1547425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C8EEC-D7E8-45ED-9311-AA4FB6004623}"/>
              </a:ext>
            </a:extLst>
          </p:cNvPr>
          <p:cNvSpPr>
            <a:spLocks noGrp="1"/>
          </p:cNvSpPr>
          <p:nvPr>
            <p:ph type="title"/>
          </p:nvPr>
        </p:nvSpPr>
        <p:spPr/>
        <p:txBody>
          <a:bodyPr/>
          <a:lstStyle/>
          <a:p>
            <a:r>
              <a:rPr lang="fr-FR" dirty="0"/>
              <a:t>Pour notre étude</a:t>
            </a:r>
          </a:p>
        </p:txBody>
      </p:sp>
      <p:sp>
        <p:nvSpPr>
          <p:cNvPr id="3" name="Espace réservé du contenu 2">
            <a:extLst>
              <a:ext uri="{FF2B5EF4-FFF2-40B4-BE49-F238E27FC236}">
                <a16:creationId xmlns:a16="http://schemas.microsoft.com/office/drawing/2014/main" id="{049DE4CC-D067-4EEA-99AA-619CC345FD3A}"/>
              </a:ext>
            </a:extLst>
          </p:cNvPr>
          <p:cNvSpPr>
            <a:spLocks noGrp="1"/>
          </p:cNvSpPr>
          <p:nvPr>
            <p:ph idx="1"/>
          </p:nvPr>
        </p:nvSpPr>
        <p:spPr>
          <a:xfrm>
            <a:off x="677334" y="2160589"/>
            <a:ext cx="9907840" cy="4389298"/>
          </a:xfrm>
        </p:spPr>
        <p:txBody>
          <a:bodyPr>
            <a:normAutofit fontScale="92500" lnSpcReduction="20000"/>
          </a:bodyPr>
          <a:lstStyle/>
          <a:p>
            <a:r>
              <a:rPr lang="fr-FR" sz="2400" dirty="0"/>
              <a:t>Nous avons utilisé le </a:t>
            </a:r>
            <a:r>
              <a:rPr lang="fr-FR" sz="2400" dirty="0" err="1"/>
              <a:t>dataset</a:t>
            </a:r>
            <a:r>
              <a:rPr lang="fr-FR" sz="2400" dirty="0"/>
              <a:t> Titanic</a:t>
            </a:r>
          </a:p>
          <a:p>
            <a:endParaRPr lang="fr-FR" sz="2400" dirty="0"/>
          </a:p>
          <a:p>
            <a:r>
              <a:rPr lang="fr-FR" sz="2400" dirty="0"/>
              <a:t>Dimensions : 1309 lignes, 7 colonnes</a:t>
            </a:r>
          </a:p>
          <a:p>
            <a:endParaRPr lang="fr-FR" sz="2400" dirty="0"/>
          </a:p>
          <a:p>
            <a:r>
              <a:rPr lang="fr-FR" sz="2400" dirty="0"/>
              <a:t>Target : </a:t>
            </a:r>
            <a:r>
              <a:rPr lang="fr-FR" sz="2400" dirty="0" err="1"/>
              <a:t>survived</a:t>
            </a:r>
            <a:endParaRPr lang="fr-FR" sz="2400" dirty="0"/>
          </a:p>
          <a:p>
            <a:endParaRPr lang="fr-FR" sz="2400" dirty="0"/>
          </a:p>
          <a:p>
            <a:r>
              <a:rPr lang="fr-FR" sz="2400" dirty="0" err="1"/>
              <a:t>Features</a:t>
            </a:r>
            <a:r>
              <a:rPr lang="fr-FR" sz="2400" dirty="0"/>
              <a:t> : </a:t>
            </a:r>
            <a:r>
              <a:rPr lang="fr-FR" sz="2400" dirty="0" err="1"/>
              <a:t>pclass</a:t>
            </a:r>
            <a:r>
              <a:rPr lang="fr-FR" sz="2400" dirty="0"/>
              <a:t>, </a:t>
            </a:r>
            <a:r>
              <a:rPr lang="fr-FR" sz="2400" dirty="0" err="1"/>
              <a:t>sex</a:t>
            </a:r>
            <a:r>
              <a:rPr lang="fr-FR" sz="2400" dirty="0"/>
              <a:t>, </a:t>
            </a:r>
            <a:r>
              <a:rPr lang="fr-FR" sz="2400" dirty="0" err="1"/>
              <a:t>age</a:t>
            </a:r>
            <a:r>
              <a:rPr lang="fr-FR" sz="2400" dirty="0"/>
              <a:t>, </a:t>
            </a:r>
            <a:r>
              <a:rPr lang="fr-FR" sz="2400" dirty="0" err="1"/>
              <a:t>sibsp</a:t>
            </a:r>
            <a:r>
              <a:rPr lang="fr-FR" sz="2400" dirty="0"/>
              <a:t>, </a:t>
            </a:r>
            <a:r>
              <a:rPr lang="fr-FR" sz="2400" dirty="0" err="1"/>
              <a:t>parch</a:t>
            </a:r>
            <a:r>
              <a:rPr lang="fr-FR" sz="2400" dirty="0"/>
              <a:t>, </a:t>
            </a:r>
            <a:r>
              <a:rPr lang="fr-FR" sz="2400" dirty="0" err="1"/>
              <a:t>fare</a:t>
            </a:r>
            <a:endParaRPr lang="fr-FR" sz="2400" dirty="0"/>
          </a:p>
          <a:p>
            <a:endParaRPr lang="fr-FR" sz="2400" dirty="0"/>
          </a:p>
          <a:p>
            <a:r>
              <a:rPr lang="fr-FR" sz="2400" dirty="0"/>
              <a:t>Entraînements effectués sur 80% du </a:t>
            </a:r>
            <a:r>
              <a:rPr lang="fr-FR" sz="2400" dirty="0" err="1"/>
              <a:t>dataset</a:t>
            </a:r>
            <a:r>
              <a:rPr lang="fr-FR" sz="2400" dirty="0"/>
              <a:t> de départ (1047 lignes)</a:t>
            </a:r>
          </a:p>
          <a:p>
            <a:endParaRPr lang="fr-FR" sz="2400" dirty="0"/>
          </a:p>
          <a:p>
            <a:r>
              <a:rPr lang="fr-FR" sz="2400" dirty="0"/>
              <a:t>Tests effectués sur 20% du </a:t>
            </a:r>
            <a:r>
              <a:rPr lang="fr-FR" sz="2400" dirty="0" err="1"/>
              <a:t>dataset</a:t>
            </a:r>
            <a:r>
              <a:rPr lang="fr-FR" sz="2400" dirty="0"/>
              <a:t> de départ (262 lignes)</a:t>
            </a:r>
          </a:p>
          <a:p>
            <a:endParaRPr lang="fr-FR" dirty="0"/>
          </a:p>
        </p:txBody>
      </p:sp>
    </p:spTree>
    <p:extLst>
      <p:ext uri="{BB962C8B-B14F-4D97-AF65-F5344CB8AC3E}">
        <p14:creationId xmlns:p14="http://schemas.microsoft.com/office/powerpoint/2010/main" val="1620560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15416E-287E-4434-8668-8DC7519DB1E4}"/>
              </a:ext>
            </a:extLst>
          </p:cNvPr>
          <p:cNvSpPr>
            <a:spLocks noGrp="1"/>
          </p:cNvSpPr>
          <p:nvPr>
            <p:ph type="title"/>
          </p:nvPr>
        </p:nvSpPr>
        <p:spPr/>
        <p:txBody>
          <a:bodyPr/>
          <a:lstStyle/>
          <a:p>
            <a:r>
              <a:rPr lang="fr-FR" dirty="0"/>
              <a:t>Résultat pour un arbre</a:t>
            </a:r>
          </a:p>
        </p:txBody>
      </p:sp>
      <p:pic>
        <p:nvPicPr>
          <p:cNvPr id="6" name="Image 5">
            <a:extLst>
              <a:ext uri="{FF2B5EF4-FFF2-40B4-BE49-F238E27FC236}">
                <a16:creationId xmlns:a16="http://schemas.microsoft.com/office/drawing/2014/main" id="{099CF1B9-3FE2-4165-8E38-A3AD08A09C9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5985244"/>
            <a:ext cx="12192000" cy="872756"/>
          </a:xfrm>
          <a:prstGeom prst="rect">
            <a:avLst/>
          </a:prstGeom>
        </p:spPr>
      </p:pic>
      <p:pic>
        <p:nvPicPr>
          <p:cNvPr id="9" name="Image 8">
            <a:extLst>
              <a:ext uri="{FF2B5EF4-FFF2-40B4-BE49-F238E27FC236}">
                <a16:creationId xmlns:a16="http://schemas.microsoft.com/office/drawing/2014/main" id="{5505B4EC-3E10-4BA6-AE24-9B346E25664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291573"/>
            <a:ext cx="12192000" cy="2274854"/>
          </a:xfrm>
          <a:prstGeom prst="rect">
            <a:avLst/>
          </a:prstGeom>
        </p:spPr>
      </p:pic>
      <p:sp>
        <p:nvSpPr>
          <p:cNvPr id="11" name="ZoneTexte 10">
            <a:extLst>
              <a:ext uri="{FF2B5EF4-FFF2-40B4-BE49-F238E27FC236}">
                <a16:creationId xmlns:a16="http://schemas.microsoft.com/office/drawing/2014/main" id="{FA278FFA-4217-43D9-9FFD-F3A0214EF10E}"/>
              </a:ext>
            </a:extLst>
          </p:cNvPr>
          <p:cNvSpPr txBox="1"/>
          <p:nvPr/>
        </p:nvSpPr>
        <p:spPr>
          <a:xfrm>
            <a:off x="258617" y="1690688"/>
            <a:ext cx="4064905" cy="3693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dirty="0"/>
              <a:t>Exemple pour un arbre sur 5 niveaux</a:t>
            </a:r>
          </a:p>
        </p:txBody>
      </p:sp>
      <p:sp>
        <p:nvSpPr>
          <p:cNvPr id="12" name="ZoneTexte 11">
            <a:extLst>
              <a:ext uri="{FF2B5EF4-FFF2-40B4-BE49-F238E27FC236}">
                <a16:creationId xmlns:a16="http://schemas.microsoft.com/office/drawing/2014/main" id="{C182552C-8908-4296-A78E-87FBD7A4AF8C}"/>
              </a:ext>
            </a:extLst>
          </p:cNvPr>
          <p:cNvSpPr txBox="1"/>
          <p:nvPr/>
        </p:nvSpPr>
        <p:spPr>
          <a:xfrm>
            <a:off x="258618" y="5408325"/>
            <a:ext cx="7165912" cy="369332"/>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fr-FR" dirty="0"/>
              <a:t>Arbre sur 7 niveaux implémenté et donnant les résultats de cette étude</a:t>
            </a:r>
          </a:p>
        </p:txBody>
      </p:sp>
    </p:spTree>
    <p:extLst>
      <p:ext uri="{BB962C8B-B14F-4D97-AF65-F5344CB8AC3E}">
        <p14:creationId xmlns:p14="http://schemas.microsoft.com/office/powerpoint/2010/main" val="131233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70833-C5A6-497A-BFD8-F200B41C3E29}"/>
              </a:ext>
            </a:extLst>
          </p:cNvPr>
          <p:cNvSpPr>
            <a:spLocks noGrp="1"/>
          </p:cNvSpPr>
          <p:nvPr>
            <p:ph type="title"/>
          </p:nvPr>
        </p:nvSpPr>
        <p:spPr/>
        <p:txBody>
          <a:bodyPr>
            <a:normAutofit fontScale="90000"/>
          </a:bodyPr>
          <a:lstStyle/>
          <a:p>
            <a:r>
              <a:rPr lang="fr-FR" dirty="0"/>
              <a:t>Matrice de confusion et justesse des arbres simples VS justesse d’un RF de 100 arbres</a:t>
            </a:r>
          </a:p>
        </p:txBody>
      </p:sp>
      <p:pic>
        <p:nvPicPr>
          <p:cNvPr id="5" name="Image 4">
            <a:extLst>
              <a:ext uri="{FF2B5EF4-FFF2-40B4-BE49-F238E27FC236}">
                <a16:creationId xmlns:a16="http://schemas.microsoft.com/office/drawing/2014/main" id="{90C0133F-021F-4851-8879-CE38D6994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4532" y="1579068"/>
            <a:ext cx="3807719" cy="3202907"/>
          </a:xfrm>
          <a:prstGeom prst="rect">
            <a:avLst/>
          </a:prstGeom>
        </p:spPr>
      </p:pic>
      <p:pic>
        <p:nvPicPr>
          <p:cNvPr id="7" name="Image 6">
            <a:extLst>
              <a:ext uri="{FF2B5EF4-FFF2-40B4-BE49-F238E27FC236}">
                <a16:creationId xmlns:a16="http://schemas.microsoft.com/office/drawing/2014/main" id="{8FCC07F2-BCF0-4E46-8EFE-F589B540E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577" y="2130690"/>
            <a:ext cx="5266955" cy="4148336"/>
          </a:xfrm>
          <a:prstGeom prst="rect">
            <a:avLst/>
          </a:prstGeom>
        </p:spPr>
      </p:pic>
      <p:pic>
        <p:nvPicPr>
          <p:cNvPr id="4" name="Image 3">
            <a:extLst>
              <a:ext uri="{FF2B5EF4-FFF2-40B4-BE49-F238E27FC236}">
                <a16:creationId xmlns:a16="http://schemas.microsoft.com/office/drawing/2014/main" id="{9E1560C6-A1E0-40B5-A7A9-BA45835B03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8447" y="3105936"/>
            <a:ext cx="3807717" cy="3202907"/>
          </a:xfrm>
          <a:prstGeom prst="rect">
            <a:avLst/>
          </a:prstGeom>
        </p:spPr>
      </p:pic>
      <p:sp>
        <p:nvSpPr>
          <p:cNvPr id="9" name="ZoneTexte 8">
            <a:extLst>
              <a:ext uri="{FF2B5EF4-FFF2-40B4-BE49-F238E27FC236}">
                <a16:creationId xmlns:a16="http://schemas.microsoft.com/office/drawing/2014/main" id="{34A0DBB4-6EDC-4B86-8D5B-44EE5D371A7D}"/>
              </a:ext>
            </a:extLst>
          </p:cNvPr>
          <p:cNvSpPr txBox="1"/>
          <p:nvPr/>
        </p:nvSpPr>
        <p:spPr>
          <a:xfrm>
            <a:off x="468243" y="6308843"/>
            <a:ext cx="11190357" cy="52322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fr-FR" sz="1400" dirty="0"/>
              <a:t>Les arbres individuelles sont sensibles au jeu de données de départ. Mais ils peuvent donner de bonnes prédictions parfois meilleures que celles d’une instance de modèle ensembliste de type Bagging</a:t>
            </a:r>
          </a:p>
        </p:txBody>
      </p:sp>
    </p:spTree>
    <p:extLst>
      <p:ext uri="{BB962C8B-B14F-4D97-AF65-F5344CB8AC3E}">
        <p14:creationId xmlns:p14="http://schemas.microsoft.com/office/powerpoint/2010/main" val="355813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470833-C5A6-497A-BFD8-F200B41C3E29}"/>
              </a:ext>
            </a:extLst>
          </p:cNvPr>
          <p:cNvSpPr>
            <a:spLocks noGrp="1"/>
          </p:cNvSpPr>
          <p:nvPr>
            <p:ph type="title"/>
          </p:nvPr>
        </p:nvSpPr>
        <p:spPr/>
        <p:txBody>
          <a:bodyPr>
            <a:normAutofit fontScale="90000"/>
          </a:bodyPr>
          <a:lstStyle/>
          <a:p>
            <a:r>
              <a:rPr lang="fr-FR" dirty="0"/>
              <a:t>Comparaison de performance moyenne de plusieurs arbres VS celle d’un RF du même nombre d’arbres</a:t>
            </a:r>
          </a:p>
        </p:txBody>
      </p:sp>
      <p:pic>
        <p:nvPicPr>
          <p:cNvPr id="8" name="Image 7">
            <a:extLst>
              <a:ext uri="{FF2B5EF4-FFF2-40B4-BE49-F238E27FC236}">
                <a16:creationId xmlns:a16="http://schemas.microsoft.com/office/drawing/2014/main" id="{892CF685-F2DB-4A00-999E-0CB95052F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749" y="2145043"/>
            <a:ext cx="5032859" cy="3902974"/>
          </a:xfrm>
          <a:prstGeom prst="rect">
            <a:avLst/>
          </a:prstGeom>
        </p:spPr>
      </p:pic>
      <p:pic>
        <p:nvPicPr>
          <p:cNvPr id="11" name="Image 10">
            <a:extLst>
              <a:ext uri="{FF2B5EF4-FFF2-40B4-BE49-F238E27FC236}">
                <a16:creationId xmlns:a16="http://schemas.microsoft.com/office/drawing/2014/main" id="{006123AF-E08C-43B6-BE42-A53D81BDC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230" y="2145043"/>
            <a:ext cx="4955431" cy="3902975"/>
          </a:xfrm>
          <a:prstGeom prst="rect">
            <a:avLst/>
          </a:prstGeom>
        </p:spPr>
      </p:pic>
      <p:sp>
        <p:nvSpPr>
          <p:cNvPr id="3" name="ZoneTexte 2">
            <a:extLst>
              <a:ext uri="{FF2B5EF4-FFF2-40B4-BE49-F238E27FC236}">
                <a16:creationId xmlns:a16="http://schemas.microsoft.com/office/drawing/2014/main" id="{BACBEAA7-4680-46CE-B0EE-CF51B4C805D6}"/>
              </a:ext>
            </a:extLst>
          </p:cNvPr>
          <p:cNvSpPr txBox="1"/>
          <p:nvPr/>
        </p:nvSpPr>
        <p:spPr>
          <a:xfrm>
            <a:off x="1884218" y="6135402"/>
            <a:ext cx="8885382" cy="646331"/>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fr-FR" dirty="0"/>
              <a:t>Confirmation de l’instabilité des arbres malgré le moyennage de leur performance par rapport aux instances de modèles ensembliste de type bagging (RF) de taille équivalent</a:t>
            </a:r>
          </a:p>
        </p:txBody>
      </p:sp>
    </p:spTree>
    <p:extLst>
      <p:ext uri="{BB962C8B-B14F-4D97-AF65-F5344CB8AC3E}">
        <p14:creationId xmlns:p14="http://schemas.microsoft.com/office/powerpoint/2010/main" val="264173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69A0E0-47D9-4DD7-8073-2B548835FD32}"/>
              </a:ext>
            </a:extLst>
          </p:cNvPr>
          <p:cNvSpPr>
            <a:spLocks noGrp="1"/>
          </p:cNvSpPr>
          <p:nvPr>
            <p:ph type="title"/>
          </p:nvPr>
        </p:nvSpPr>
        <p:spPr/>
        <p:txBody>
          <a:bodyPr/>
          <a:lstStyle/>
          <a:p>
            <a:r>
              <a:rPr lang="fr-FR" dirty="0"/>
              <a:t>Sommaire</a:t>
            </a:r>
          </a:p>
        </p:txBody>
      </p:sp>
      <p:sp>
        <p:nvSpPr>
          <p:cNvPr id="3" name="Espace réservé du contenu 2">
            <a:extLst>
              <a:ext uri="{FF2B5EF4-FFF2-40B4-BE49-F238E27FC236}">
                <a16:creationId xmlns:a16="http://schemas.microsoft.com/office/drawing/2014/main" id="{0E6691D9-5B59-4AED-934B-D70D5C6F2F3C}"/>
              </a:ext>
            </a:extLst>
          </p:cNvPr>
          <p:cNvSpPr>
            <a:spLocks noGrp="1"/>
          </p:cNvSpPr>
          <p:nvPr>
            <p:ph idx="1"/>
          </p:nvPr>
        </p:nvSpPr>
        <p:spPr>
          <a:xfrm>
            <a:off x="677334" y="1679713"/>
            <a:ext cx="9728936" cy="4361649"/>
          </a:xfrm>
        </p:spPr>
        <p:txBody>
          <a:bodyPr>
            <a:normAutofit lnSpcReduction="10000"/>
          </a:bodyPr>
          <a:lstStyle/>
          <a:p>
            <a:r>
              <a:rPr lang="fr-FR" sz="2800" dirty="0"/>
              <a:t>Définition et fonctionnement général</a:t>
            </a:r>
          </a:p>
          <a:p>
            <a:endParaRPr lang="fr-FR" sz="2800" dirty="0"/>
          </a:p>
          <a:p>
            <a:r>
              <a:rPr lang="fr-FR" sz="2800" dirty="0"/>
              <a:t>Modèle simple de départ (arbre de décision)</a:t>
            </a:r>
          </a:p>
          <a:p>
            <a:endParaRPr lang="fr-FR" sz="2800" dirty="0"/>
          </a:p>
          <a:p>
            <a:r>
              <a:rPr lang="fr-FR" sz="2800" dirty="0"/>
              <a:t>Modèle de BAGGING basé sur les arbres de décision (</a:t>
            </a:r>
            <a:r>
              <a:rPr lang="fr-FR" sz="2800" dirty="0" err="1"/>
              <a:t>Random</a:t>
            </a:r>
            <a:r>
              <a:rPr lang="fr-FR" sz="2800" dirty="0"/>
              <a:t> Forest)</a:t>
            </a:r>
          </a:p>
          <a:p>
            <a:endParaRPr lang="fr-FR" sz="2800" dirty="0"/>
          </a:p>
          <a:p>
            <a:r>
              <a:rPr lang="fr-FR" sz="2800" dirty="0"/>
              <a:t>Comparaison entre modèle simple et modèle de BAGGING</a:t>
            </a:r>
          </a:p>
          <a:p>
            <a:endParaRPr lang="fr-FR" sz="2800" dirty="0"/>
          </a:p>
          <a:p>
            <a:endParaRPr lang="fr-FR" sz="2800" dirty="0"/>
          </a:p>
        </p:txBody>
      </p:sp>
    </p:spTree>
    <p:extLst>
      <p:ext uri="{BB962C8B-B14F-4D97-AF65-F5344CB8AC3E}">
        <p14:creationId xmlns:p14="http://schemas.microsoft.com/office/powerpoint/2010/main" val="3544419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DCCC46-3AA3-4D04-89A7-0A52A477DA80}"/>
              </a:ext>
            </a:extLst>
          </p:cNvPr>
          <p:cNvSpPr>
            <a:spLocks noGrp="1"/>
          </p:cNvSpPr>
          <p:nvPr>
            <p:ph type="title"/>
          </p:nvPr>
        </p:nvSpPr>
        <p:spPr/>
        <p:txBody>
          <a:bodyPr/>
          <a:lstStyle/>
          <a:p>
            <a:r>
              <a:rPr lang="fr-FR" dirty="0"/>
              <a:t>Définition</a:t>
            </a:r>
          </a:p>
        </p:txBody>
      </p:sp>
      <p:sp>
        <p:nvSpPr>
          <p:cNvPr id="3" name="Espace réservé du contenu 2">
            <a:extLst>
              <a:ext uri="{FF2B5EF4-FFF2-40B4-BE49-F238E27FC236}">
                <a16:creationId xmlns:a16="http://schemas.microsoft.com/office/drawing/2014/main" id="{4BF26CAB-D938-4B76-B42C-8B43913AD6AF}"/>
              </a:ext>
            </a:extLst>
          </p:cNvPr>
          <p:cNvSpPr>
            <a:spLocks noGrp="1"/>
          </p:cNvSpPr>
          <p:nvPr>
            <p:ph idx="1"/>
          </p:nvPr>
        </p:nvSpPr>
        <p:spPr>
          <a:xfrm>
            <a:off x="457301" y="2846305"/>
            <a:ext cx="11018981" cy="1403928"/>
          </a:xfrm>
        </p:spPr>
        <p:txBody>
          <a:bodyPr>
            <a:normAutofit/>
          </a:bodyPr>
          <a:lstStyle/>
          <a:p>
            <a:pPr marL="0" indent="0" algn="ctr">
              <a:buNone/>
            </a:pPr>
            <a:r>
              <a:rPr lang="fr-FR" sz="2800" dirty="0"/>
              <a:t>Modèle ensembliste combinant plusieurs instances d’un modèle d’apprentissage simple afin d’améliorer la stabilité et la précision des prédictions. </a:t>
            </a:r>
          </a:p>
        </p:txBody>
      </p:sp>
    </p:spTree>
    <p:extLst>
      <p:ext uri="{BB962C8B-B14F-4D97-AF65-F5344CB8AC3E}">
        <p14:creationId xmlns:p14="http://schemas.microsoft.com/office/powerpoint/2010/main" val="3812470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A813EA-2DF4-4E5E-AA01-4DCEABE8CC93}"/>
              </a:ext>
            </a:extLst>
          </p:cNvPr>
          <p:cNvSpPr>
            <a:spLocks noGrp="1"/>
          </p:cNvSpPr>
          <p:nvPr>
            <p:ph type="title"/>
          </p:nvPr>
        </p:nvSpPr>
        <p:spPr/>
        <p:txBody>
          <a:bodyPr/>
          <a:lstStyle/>
          <a:p>
            <a:r>
              <a:rPr lang="fr-FR" dirty="0"/>
              <a:t>Fonctionnement général</a:t>
            </a:r>
          </a:p>
        </p:txBody>
      </p:sp>
      <p:graphicFrame>
        <p:nvGraphicFramePr>
          <p:cNvPr id="4" name="Espace réservé du contenu 3">
            <a:extLst>
              <a:ext uri="{FF2B5EF4-FFF2-40B4-BE49-F238E27FC236}">
                <a16:creationId xmlns:a16="http://schemas.microsoft.com/office/drawing/2014/main" id="{350F269B-96B6-4D97-B112-BC2098A95675}"/>
              </a:ext>
            </a:extLst>
          </p:cNvPr>
          <p:cNvGraphicFramePr>
            <a:graphicFrameLocks noGrp="1"/>
          </p:cNvGraphicFramePr>
          <p:nvPr>
            <p:ph idx="1"/>
            <p:extLst>
              <p:ext uri="{D42A27DB-BD31-4B8C-83A1-F6EECF244321}">
                <p14:modId xmlns:p14="http://schemas.microsoft.com/office/powerpoint/2010/main" val="1416849912"/>
              </p:ext>
            </p:extLst>
          </p:nvPr>
        </p:nvGraphicFramePr>
        <p:xfrm>
          <a:off x="92598" y="1324296"/>
          <a:ext cx="11945074" cy="50105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a:extLst>
              <a:ext uri="{FF2B5EF4-FFF2-40B4-BE49-F238E27FC236}">
                <a16:creationId xmlns:a16="http://schemas.microsoft.com/office/drawing/2014/main" id="{2342ACD1-C3A8-4080-BB95-DE23CE97AE45}"/>
              </a:ext>
            </a:extLst>
          </p:cNvPr>
          <p:cNvSpPr txBox="1"/>
          <p:nvPr/>
        </p:nvSpPr>
        <p:spPr>
          <a:xfrm>
            <a:off x="581890" y="6272020"/>
            <a:ext cx="10603345" cy="52322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fr-FR" sz="1400" dirty="0"/>
              <a:t>Dans le cas du modèle « </a:t>
            </a:r>
            <a:r>
              <a:rPr lang="fr-FR" sz="1400" dirty="0" err="1"/>
              <a:t>Random</a:t>
            </a:r>
            <a:r>
              <a:rPr lang="fr-FR" sz="1400" dirty="0"/>
              <a:t> Forest » un sous-ensemble de colonnes est sélectionné aléatoirement pour chaque nouvel ensemble de données.</a:t>
            </a:r>
          </a:p>
        </p:txBody>
      </p:sp>
    </p:spTree>
    <p:extLst>
      <p:ext uri="{BB962C8B-B14F-4D97-AF65-F5344CB8AC3E}">
        <p14:creationId xmlns:p14="http://schemas.microsoft.com/office/powerpoint/2010/main" val="278110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8E3F8D-887C-427E-B53C-4495F8011F62}"/>
              </a:ext>
            </a:extLst>
          </p:cNvPr>
          <p:cNvSpPr>
            <a:spLocks noGrp="1"/>
          </p:cNvSpPr>
          <p:nvPr>
            <p:ph type="title"/>
          </p:nvPr>
        </p:nvSpPr>
        <p:spPr/>
        <p:txBody>
          <a:bodyPr/>
          <a:lstStyle/>
          <a:p>
            <a:r>
              <a:rPr lang="fr-FR" dirty="0"/>
              <a:t>Modèle simple – arbre de décision</a:t>
            </a:r>
          </a:p>
        </p:txBody>
      </p:sp>
      <p:sp>
        <p:nvSpPr>
          <p:cNvPr id="3" name="Espace réservé du contenu 2">
            <a:extLst>
              <a:ext uri="{FF2B5EF4-FFF2-40B4-BE49-F238E27FC236}">
                <a16:creationId xmlns:a16="http://schemas.microsoft.com/office/drawing/2014/main" id="{2A349826-EB7D-46E0-A5D3-16C6A4406BBF}"/>
              </a:ext>
            </a:extLst>
          </p:cNvPr>
          <p:cNvSpPr>
            <a:spLocks noGrp="1"/>
          </p:cNvSpPr>
          <p:nvPr>
            <p:ph idx="1"/>
          </p:nvPr>
        </p:nvSpPr>
        <p:spPr>
          <a:xfrm>
            <a:off x="301487" y="2808215"/>
            <a:ext cx="10515600" cy="1241570"/>
          </a:xfrm>
        </p:spPr>
        <p:txBody>
          <a:bodyPr>
            <a:normAutofit fontScale="92500" lnSpcReduction="10000"/>
          </a:bodyPr>
          <a:lstStyle/>
          <a:p>
            <a:pPr marL="0" indent="0" algn="ctr">
              <a:buNone/>
            </a:pPr>
            <a:r>
              <a:rPr lang="fr-FR" sz="2800" dirty="0"/>
              <a:t>Les arbres de décision représente les décisions et leurs conséquences sous forme arborescente. ils sont utilisés pour réaliser des classifications ou des régressions.</a:t>
            </a:r>
          </a:p>
        </p:txBody>
      </p:sp>
    </p:spTree>
    <p:extLst>
      <p:ext uri="{BB962C8B-B14F-4D97-AF65-F5344CB8AC3E}">
        <p14:creationId xmlns:p14="http://schemas.microsoft.com/office/powerpoint/2010/main" val="2060835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e 3">
            <a:extLst>
              <a:ext uri="{FF2B5EF4-FFF2-40B4-BE49-F238E27FC236}">
                <a16:creationId xmlns:a16="http://schemas.microsoft.com/office/drawing/2014/main" id="{A24AB7BF-D769-4609-9E97-B482F47D977F}"/>
              </a:ext>
            </a:extLst>
          </p:cNvPr>
          <p:cNvGraphicFramePr/>
          <p:nvPr>
            <p:extLst>
              <p:ext uri="{D42A27DB-BD31-4B8C-83A1-F6EECF244321}">
                <p14:modId xmlns:p14="http://schemas.microsoft.com/office/powerpoint/2010/main" val="2716284856"/>
              </p:ext>
            </p:extLst>
          </p:nvPr>
        </p:nvGraphicFramePr>
        <p:xfrm>
          <a:off x="136538" y="1182757"/>
          <a:ext cx="11794835" cy="5657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re 1">
            <a:extLst>
              <a:ext uri="{FF2B5EF4-FFF2-40B4-BE49-F238E27FC236}">
                <a16:creationId xmlns:a16="http://schemas.microsoft.com/office/drawing/2014/main" id="{1E8E3F8D-887C-427E-B53C-4495F8011F62}"/>
              </a:ext>
            </a:extLst>
          </p:cNvPr>
          <p:cNvSpPr>
            <a:spLocks noGrp="1"/>
          </p:cNvSpPr>
          <p:nvPr>
            <p:ph type="title"/>
          </p:nvPr>
        </p:nvSpPr>
        <p:spPr/>
        <p:txBody>
          <a:bodyPr/>
          <a:lstStyle/>
          <a:p>
            <a:r>
              <a:rPr lang="fr-FR" dirty="0"/>
              <a:t>Modèle simple – arbre de décision</a:t>
            </a:r>
          </a:p>
        </p:txBody>
      </p:sp>
    </p:spTree>
    <p:extLst>
      <p:ext uri="{BB962C8B-B14F-4D97-AF65-F5344CB8AC3E}">
        <p14:creationId xmlns:p14="http://schemas.microsoft.com/office/powerpoint/2010/main" val="1701943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88B773-1B27-48E8-935A-763C0E4D1544}"/>
              </a:ext>
            </a:extLst>
          </p:cNvPr>
          <p:cNvSpPr>
            <a:spLocks noGrp="1"/>
          </p:cNvSpPr>
          <p:nvPr>
            <p:ph type="title"/>
          </p:nvPr>
        </p:nvSpPr>
        <p:spPr/>
        <p:txBody>
          <a:bodyPr/>
          <a:lstStyle/>
          <a:p>
            <a:r>
              <a:rPr lang="fr-FR" dirty="0"/>
              <a:t>Fonctionnement</a:t>
            </a:r>
          </a:p>
        </p:txBody>
      </p:sp>
      <p:graphicFrame>
        <p:nvGraphicFramePr>
          <p:cNvPr id="4" name="Diagramme 3">
            <a:extLst>
              <a:ext uri="{FF2B5EF4-FFF2-40B4-BE49-F238E27FC236}">
                <a16:creationId xmlns:a16="http://schemas.microsoft.com/office/drawing/2014/main" id="{6A3274F1-D32A-4AA7-B849-8C920EEEAC27}"/>
              </a:ext>
            </a:extLst>
          </p:cNvPr>
          <p:cNvGraphicFramePr/>
          <p:nvPr>
            <p:extLst>
              <p:ext uri="{D42A27DB-BD31-4B8C-83A1-F6EECF244321}">
                <p14:modId xmlns:p14="http://schemas.microsoft.com/office/powerpoint/2010/main" val="3586465711"/>
              </p:ext>
            </p:extLst>
          </p:nvPr>
        </p:nvGraphicFramePr>
        <p:xfrm>
          <a:off x="733425" y="1362075"/>
          <a:ext cx="10515600" cy="5351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969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588047-4BAF-4D53-82BA-4A75DDA7B560}"/>
              </a:ext>
            </a:extLst>
          </p:cNvPr>
          <p:cNvSpPr>
            <a:spLocks noGrp="1"/>
          </p:cNvSpPr>
          <p:nvPr>
            <p:ph type="title"/>
          </p:nvPr>
        </p:nvSpPr>
        <p:spPr/>
        <p:txBody>
          <a:bodyPr/>
          <a:lstStyle/>
          <a:p>
            <a:r>
              <a:rPr lang="fr-FR" dirty="0"/>
              <a:t>Détermination des critères de subdivision des données</a:t>
            </a:r>
          </a:p>
        </p:txBody>
      </p:sp>
      <p:pic>
        <p:nvPicPr>
          <p:cNvPr id="13" name="Image 12">
            <a:extLst>
              <a:ext uri="{FF2B5EF4-FFF2-40B4-BE49-F238E27FC236}">
                <a16:creationId xmlns:a16="http://schemas.microsoft.com/office/drawing/2014/main" id="{8350D6DC-C6A2-48F3-93B2-A7AF500C2945}"/>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000864" y="2163649"/>
            <a:ext cx="8322981" cy="2603554"/>
          </a:xfrm>
          <a:prstGeom prst="rect">
            <a:avLst/>
          </a:prstGeom>
        </p:spPr>
      </p:pic>
      <p:pic>
        <p:nvPicPr>
          <p:cNvPr id="25" name="Image 24">
            <a:extLst>
              <a:ext uri="{FF2B5EF4-FFF2-40B4-BE49-F238E27FC236}">
                <a16:creationId xmlns:a16="http://schemas.microsoft.com/office/drawing/2014/main" id="{53808E53-7661-4C2E-B267-5FD95544B0D7}"/>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1000864" y="5431894"/>
            <a:ext cx="4271238" cy="1392762"/>
          </a:xfrm>
          <a:prstGeom prst="rect">
            <a:avLst/>
          </a:prstGeom>
        </p:spPr>
      </p:pic>
      <p:sp>
        <p:nvSpPr>
          <p:cNvPr id="26" name="ZoneTexte 25">
            <a:extLst>
              <a:ext uri="{FF2B5EF4-FFF2-40B4-BE49-F238E27FC236}">
                <a16:creationId xmlns:a16="http://schemas.microsoft.com/office/drawing/2014/main" id="{5297336B-4CB1-4C1C-A4D1-E36BCA0AFCDE}"/>
              </a:ext>
            </a:extLst>
          </p:cNvPr>
          <p:cNvSpPr txBox="1"/>
          <p:nvPr/>
        </p:nvSpPr>
        <p:spPr>
          <a:xfrm>
            <a:off x="838200" y="1690688"/>
            <a:ext cx="2431473" cy="400110"/>
          </a:xfrm>
          <a:prstGeom prst="rect">
            <a:avLst/>
          </a:prstGeom>
          <a:noFill/>
        </p:spPr>
        <p:txBody>
          <a:bodyPr wrap="square" rtlCol="0">
            <a:spAutoFit/>
          </a:bodyPr>
          <a:lstStyle/>
          <a:p>
            <a:r>
              <a:rPr lang="fr-FR" sz="2000" b="1" u="sng" dirty="0">
                <a:latin typeface="Abadi" panose="020B0604020104020204" pitchFamily="34" charset="0"/>
                <a:cs typeface="JasmineUPC" panose="020B0502040204020203" pitchFamily="18" charset="-34"/>
              </a:rPr>
              <a:t>Entropie</a:t>
            </a:r>
          </a:p>
        </p:txBody>
      </p:sp>
      <p:sp>
        <p:nvSpPr>
          <p:cNvPr id="27" name="ZoneTexte 26">
            <a:extLst>
              <a:ext uri="{FF2B5EF4-FFF2-40B4-BE49-F238E27FC236}">
                <a16:creationId xmlns:a16="http://schemas.microsoft.com/office/drawing/2014/main" id="{B220BEA5-E657-42C5-B153-B3EAB64CBF3B}"/>
              </a:ext>
            </a:extLst>
          </p:cNvPr>
          <p:cNvSpPr txBox="1"/>
          <p:nvPr/>
        </p:nvSpPr>
        <p:spPr>
          <a:xfrm>
            <a:off x="705010" y="4950538"/>
            <a:ext cx="10240081" cy="400110"/>
          </a:xfrm>
          <a:prstGeom prst="rect">
            <a:avLst/>
          </a:prstGeom>
          <a:noFill/>
        </p:spPr>
        <p:txBody>
          <a:bodyPr wrap="square" rtlCol="0">
            <a:spAutoFit/>
          </a:bodyPr>
          <a:lstStyle/>
          <a:p>
            <a:r>
              <a:rPr lang="fr-FR" sz="2000" b="1" u="sng" dirty="0">
                <a:latin typeface="Abadi" panose="020B0604020104020204" pitchFamily="34" charset="0"/>
                <a:cs typeface="JasmineUPC" panose="020B0502040204020203" pitchFamily="18" charset="-34"/>
              </a:rPr>
              <a:t>Application à une pile faite  d’un nombre égale de 10 boules vertes et de 10 boules rouges</a:t>
            </a:r>
          </a:p>
        </p:txBody>
      </p:sp>
    </p:spTree>
    <p:extLst>
      <p:ext uri="{BB962C8B-B14F-4D97-AF65-F5344CB8AC3E}">
        <p14:creationId xmlns:p14="http://schemas.microsoft.com/office/powerpoint/2010/main" val="117056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588047-4BAF-4D53-82BA-4A75DDA7B560}"/>
              </a:ext>
            </a:extLst>
          </p:cNvPr>
          <p:cNvSpPr>
            <a:spLocks noGrp="1"/>
          </p:cNvSpPr>
          <p:nvPr>
            <p:ph type="title"/>
          </p:nvPr>
        </p:nvSpPr>
        <p:spPr/>
        <p:txBody>
          <a:bodyPr/>
          <a:lstStyle/>
          <a:p>
            <a:r>
              <a:rPr lang="fr-FR" dirty="0"/>
              <a:t>Détermination des critères de subdivision des données</a:t>
            </a:r>
          </a:p>
        </p:txBody>
      </p:sp>
      <p:sp>
        <p:nvSpPr>
          <p:cNvPr id="26" name="ZoneTexte 25">
            <a:extLst>
              <a:ext uri="{FF2B5EF4-FFF2-40B4-BE49-F238E27FC236}">
                <a16:creationId xmlns:a16="http://schemas.microsoft.com/office/drawing/2014/main" id="{5297336B-4CB1-4C1C-A4D1-E36BCA0AFCDE}"/>
              </a:ext>
            </a:extLst>
          </p:cNvPr>
          <p:cNvSpPr txBox="1"/>
          <p:nvPr/>
        </p:nvSpPr>
        <p:spPr>
          <a:xfrm>
            <a:off x="838200" y="1690688"/>
            <a:ext cx="2431473" cy="400110"/>
          </a:xfrm>
          <a:prstGeom prst="rect">
            <a:avLst/>
          </a:prstGeom>
          <a:noFill/>
        </p:spPr>
        <p:txBody>
          <a:bodyPr wrap="square" rtlCol="0">
            <a:spAutoFit/>
          </a:bodyPr>
          <a:lstStyle/>
          <a:p>
            <a:r>
              <a:rPr lang="fr-FR" sz="2000" b="1" u="sng" dirty="0">
                <a:latin typeface="Abadi" panose="020B0604020104020204" pitchFamily="34" charset="0"/>
                <a:cs typeface="JasmineUPC" panose="020B0502040204020203" pitchFamily="18" charset="-34"/>
              </a:rPr>
              <a:t>Gain d’information</a:t>
            </a:r>
          </a:p>
        </p:txBody>
      </p:sp>
      <p:pic>
        <p:nvPicPr>
          <p:cNvPr id="19" name="Graphique 18">
            <a:extLst>
              <a:ext uri="{FF2B5EF4-FFF2-40B4-BE49-F238E27FC236}">
                <a16:creationId xmlns:a16="http://schemas.microsoft.com/office/drawing/2014/main" id="{8C2D510B-58A4-42CD-9248-A78926CFB401}"/>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0186" y="2168526"/>
            <a:ext cx="9143473" cy="4032711"/>
          </a:xfrm>
          <a:prstGeom prst="rect">
            <a:avLst/>
          </a:prstGeom>
        </p:spPr>
      </p:pic>
    </p:spTree>
    <p:extLst>
      <p:ext uri="{BB962C8B-B14F-4D97-AF65-F5344CB8AC3E}">
        <p14:creationId xmlns:p14="http://schemas.microsoft.com/office/powerpoint/2010/main" val="10384997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 1200"/>
  <p:tag name="ORIGINALHEIGHT" val=" 1116.61"/>
  <p:tag name="ORIGINALWIDTH" val=" 3569.554"/>
  <p:tag name="OUTPUTTYPE" val="PNG"/>
  <p:tag name="IGUANATEXVERSION" val="162"/>
  <p:tag name="LATEXADDIN" val="\documentclass{article}&#10;\usepackage{amsmath}&#10;\pagestyle{empty}&#10;\begin{document}&#10;&#10;&#10;L'entropie $H(S)$ d'un ensemble de données $S$ est définie comme :&#10;&#10;$$&#10;H(S) = -\sum_{i=1}^{n} p_i \log_2(p_i)&#10;$$&#10;&#10;Où :&#10;&#10;- $n$ est le nombre de classes distinctes dans l'ensemble de données&#10;&#10;- $p_i$ est la proportion d'exemples dans la classe $i$&#10;&#10;\end{document}"/>
  <p:tag name="IGUANATEXSIZE" val="20"/>
  <p:tag name="IGUANATEXCURSOR" val="329"/>
  <p:tag name="TRANSPARENCY" val="Vrai"/>
  <p:tag name="CHOOSECOLOR" val="Faux"/>
  <p:tag name="COLORHEX" val="000000"/>
  <p:tag name="FILENAME" val=""/>
  <p:tag name="LATEXENGINEID" val="0"/>
  <p:tag name="TEMPFOLDER" val="c:\temp\"/>
  <p:tag name="LATEXFORMHEIGHT" val=" 320"/>
  <p:tag name="LATEXFORMWIDTH" val=" 385"/>
  <p:tag name="LATEXFORMWRAP" val="Vrai"/>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 1200"/>
  <p:tag name="ORIGINALHEIGHT" val=" 685.4143"/>
  <p:tag name="ORIGINALWIDTH" val=" 2101.987"/>
  <p:tag name="OUTPUTTYPE" val="PNG"/>
  <p:tag name="IGUANATEXVERSION" val="162"/>
  <p:tag name="LATEXADDIN" val="\documentclass{article}&#10;\usepackage{amsmath}&#10;\pagestyle{empty}&#10;\begin{document}&#10;&#10;&#10;\begin{align*}&#10;H(\text{Balles}) &amp;= - \left( 0,5 \cdot (-1) + 0,5 \cdot (-1) \right) \\&#10;H(\text{Balles}) &amp;= - \left( -0,5 - 0,5 \right) \\&#10;H(\text{Balles}) &amp;= - \left( -1 \right) \\&#10;H(\text{Balles}) &amp;= 1 \text{ bit}&#10;\end{align*}&#10;&#10;&#10;\end{document}"/>
  <p:tag name="IGUANATEXSIZE" val="20"/>
  <p:tag name="IGUANATEXCURSOR" val="310"/>
  <p:tag name="TRANSPARENCY" val="Vrai"/>
  <p:tag name="CHOOSECOLOR" val="Faux"/>
  <p:tag name="COLORHEX" val="000000"/>
  <p:tag name="FILENAME" val=""/>
  <p:tag name="LATEXENGINEID" val="0"/>
  <p:tag name="TEMPFOLDER" val="c:\temp\"/>
  <p:tag name="LATEXFORMHEIGHT" val=" 320"/>
  <p:tag name="LATEXFORMWIDTH" val=" 385"/>
  <p:tag name="LATEXFORMWRAP" val="Vrai"/>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RIGINALHEIGHT" val=" 151.5"/>
  <p:tag name="ORIGINALWIDTH" val=" 343.5"/>
  <p:tag name="OUTPUTTYPE" val="SVG"/>
  <p:tag name="IGUANATEXVERSION" val="162"/>
  <p:tag name="LATEXADDIN" val="\documentclass{article}&#10;\usepackage{amsmath}&#10;&#10;\pagestyle{empty}&#10;\begin{document}&#10;&#10;Le gain d'information $IG(S, A)$ d'un ensemble de données $S$ après la division sur l'attribut $A$ est :&#10;&#10;$$&#10;IG(S, A) = H(S) - \sum_{v=1}^{k} \frac{|S_v|}{|S|} H(S_v)&#10;$$&#10;&#10;Où :&#10;&#10;- $k$ est le nombre de sous-ensembles en divisant l'ensemble des données $S$ selon l'attribut $A$.&#10;&#10;- $S_v$ est le sous-ensemble de rang $v$ dans la subdivision de $S$ selon l'attribut $A$&#10;&#10;- $|S_v|$ est le nombre d'échantillons dans $S_v$&#10;&#10;- $|S|$ est le nombre total d'échantillons dans $S$&#10;&#10;&#10;\end{document}"/>
  <p:tag name="IGUANATEXSIZE" val="18"/>
  <p:tag name="IGUANATEXCURSOR" val="142"/>
  <p:tag name="TRANSPARENCY" val="Vrai"/>
  <p:tag name="CHOOSECOLOR" val="Faux"/>
  <p:tag name="COLORHEX" val="000000"/>
  <p:tag name="FILENAME" val=""/>
  <p:tag name="LATEXENGINEID" val="0"/>
  <p:tag name="TEMPFOLDER" val="c:\temp\"/>
  <p:tag name="LATEXFORMHEIGHT" val=" 384.6"/>
  <p:tag name="LATEXFORMWIDTH" val=" 1838.4"/>
  <p:tag name="LATEXFORMWRAP" val="Faux"/>
  <p:tag name="BITMAPVECTOR" val="1"/>
</p:tagLst>
</file>

<file path=ppt/tags/tag4.xml><?xml version="1.0" encoding="utf-8"?>
<p:tagLst xmlns:a="http://schemas.openxmlformats.org/drawingml/2006/main" xmlns:r="http://schemas.openxmlformats.org/officeDocument/2006/relationships" xmlns:p="http://schemas.openxmlformats.org/presentationml/2006/main">
  <p:tag name="OUTPUTDPI" val=" 1200"/>
  <p:tag name="ORIGINALHEIGHT" val=" 1626.547"/>
  <p:tag name="ORIGINALWIDTH" val=" 3662.542"/>
  <p:tag name="OUTPUTTYPE" val="PNG"/>
  <p:tag name="IGUANATEXVERSION" val="162"/>
  <p:tag name="LATEXADDIN" val="\documentclass{article}&#10;\usepackage{amsmath}&#10;\pagestyle{empty}&#10;\begin{document}&#10;&#10;Calculons le gain d'information $IG(S, \text{Division Aléatoire})$ :&#10;\begin{align*}&#10;IG(S, \text{Division Aléatoire}) &amp;= H(S) - \left( \frac{|S_1|}{|S|} H(S_1) + \frac{|S_2|}{|S|} H(S_2) \right) \\&#10;&amp;= 1 - \left( \frac{10}{20} \cdot 1 + \frac{10}{20} \cdot 1 \right) \\&#10;&amp;= 1 - \left( 0,5 \cdot 1 + 0,5 \cdot 1 \right) \\&#10;&amp;= 1 - (0,5 + 0,5) \\&#10;&amp;= 1 - 1 \\&#10;&amp;= 0 \text{ bit}&#10;\end{align*}&#10;&#10;&#10;\end{document}"/>
  <p:tag name="IGUANATEXSIZE" val="20"/>
  <p:tag name="IGUANATEXCURSOR" val="82"/>
  <p:tag name="TRANSPARENCY" val="Vrai"/>
  <p:tag name="CHOOSECOLOR" val="Faux"/>
  <p:tag name="COLORHEX" val="000000"/>
  <p:tag name="FILENAME" val=""/>
  <p:tag name="LATEXENGINEID" val="0"/>
  <p:tag name="TEMPFOLDER" val="c:\temp\"/>
  <p:tag name="LATEXFORMHEIGHT" val=" 320"/>
  <p:tag name="LATEXFORMWIDTH" val=" 385"/>
  <p:tag name="LATEXFORMWRAP" val="Vrai"/>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 1200"/>
  <p:tag name="ORIGINALHEIGHT" val=" 1625.047"/>
  <p:tag name="ORIGINALWIDTH" val=" 4004.5"/>
  <p:tag name="OUTPUTTYPE" val="PNG"/>
  <p:tag name="IGUANATEXVERSION" val="162"/>
  <p:tag name="LATEXADDIN" val="\documentclass{article}&#10;\usepackage{amsmath}&#10;\pagestyle{empty}&#10;\begin{document}&#10;&#10;Maintenant, calculons le gain d'information $IG(S, \text{Division par Couleur})$ :&#10;\begin{align*}&#10;IG(S, \text{Division par Couleur}) &amp;= H(S) - \left( \frac{|S_1|}{|S|} H(S_1) + \frac{|S_2|}{|S|} H(S_2) \right) \\&#10;&amp;= 1 - \left( \frac{10}{20} \cdot 0 + \frac{10}{20} \cdot 0 \right) \\&#10;&amp;= 1 - \left( 0,5 \cdot 0 + 0,5 \cdot 0 \right) \\&#10;&amp;= 1 - (0 + 0) \\&#10;&amp;= 1 - 0 \\&#10;&amp;= 1 \text{ bit}&#10;\end{align*}&#10;&#10;&#10;&#10;&#10;\end{document}"/>
  <p:tag name="IGUANATEXSIZE" val="20"/>
  <p:tag name="IGUANATEXCURSOR" val="476"/>
  <p:tag name="TRANSPARENCY" val="Vrai"/>
  <p:tag name="CHOOSECOLOR" val="Faux"/>
  <p:tag name="COLORHEX" val="000000"/>
  <p:tag name="FILENAME" val=""/>
  <p:tag name="LATEXENGINEID" val="0"/>
  <p:tag name="TEMPFOLDER" val="c:\temp\"/>
  <p:tag name="LATEXFORMHEIGHT" val=" 499.8"/>
  <p:tag name="LATEXFORMWIDTH" val=" 481.8"/>
  <p:tag name="LATEXFORMWRAP" val="Vrai"/>
  <p:tag name="BITMAPVECTOR" val="0"/>
</p:tagLst>
</file>

<file path=ppt/theme/theme1.xml><?xml version="1.0" encoding="utf-8"?>
<a:theme xmlns:a="http://schemas.openxmlformats.org/drawingml/2006/main" name="Facette">
  <a:themeElements>
    <a:clrScheme name="Bleu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586</TotalTime>
  <Words>981</Words>
  <Application>Microsoft Office PowerPoint</Application>
  <PresentationFormat>Grand écran</PresentationFormat>
  <Paragraphs>87</Paragraphs>
  <Slides>16</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16</vt:i4>
      </vt:variant>
    </vt:vector>
  </HeadingPairs>
  <TitlesOfParts>
    <vt:vector size="22" baseType="lpstr">
      <vt:lpstr>Abadi</vt:lpstr>
      <vt:lpstr>Arial</vt:lpstr>
      <vt:lpstr>JasmineUPC</vt:lpstr>
      <vt:lpstr>Trebuchet MS</vt:lpstr>
      <vt:lpstr>Wingdings 3</vt:lpstr>
      <vt:lpstr>Facette</vt:lpstr>
      <vt:lpstr>Machine Learning 2</vt:lpstr>
      <vt:lpstr>Sommaire</vt:lpstr>
      <vt:lpstr>Définition</vt:lpstr>
      <vt:lpstr>Fonctionnement général</vt:lpstr>
      <vt:lpstr>Modèle simple – arbre de décision</vt:lpstr>
      <vt:lpstr>Modèle simple – arbre de décision</vt:lpstr>
      <vt:lpstr>Fonctionnement</vt:lpstr>
      <vt:lpstr>Détermination des critères de subdivision des données</vt:lpstr>
      <vt:lpstr>Détermination des critères de subdivision des données</vt:lpstr>
      <vt:lpstr>Détermination des critères de subdivision des données</vt:lpstr>
      <vt:lpstr>Détermination des critères de subdivision des données</vt:lpstr>
      <vt:lpstr>Processus de construction des arbres</vt:lpstr>
      <vt:lpstr>Pour notre étude</vt:lpstr>
      <vt:lpstr>Résultat pour un arbre</vt:lpstr>
      <vt:lpstr>Matrice de confusion et justesse des arbres simples VS justesse d’un RF de 100 arbres</vt:lpstr>
      <vt:lpstr>Comparaison de performance moyenne de plusieurs arbres VS celle d’un RF du même nombre d’arbres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2</dc:title>
  <dc:creator>Jean Raymond Mbad DIOUF</dc:creator>
  <cp:lastModifiedBy>Jean Raymond Mbad DIOUF</cp:lastModifiedBy>
  <cp:revision>63</cp:revision>
  <dcterms:created xsi:type="dcterms:W3CDTF">2025-05-20T21:46:30Z</dcterms:created>
  <dcterms:modified xsi:type="dcterms:W3CDTF">2025-05-23T19:08:55Z</dcterms:modified>
</cp:coreProperties>
</file>