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"/>
  </p:notesMasterIdLst>
  <p:sldIdLst>
    <p:sldId id="330" r:id="rId2"/>
    <p:sldId id="334" r:id="rId3"/>
    <p:sldId id="33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1869D"/>
    <a:srgbClr val="4444E8"/>
    <a:srgbClr val="4E4EF6"/>
    <a:srgbClr val="5555FF"/>
    <a:srgbClr val="4141FF"/>
    <a:srgbClr val="6666FF"/>
    <a:srgbClr val="252561"/>
    <a:srgbClr val="3333CC"/>
    <a:srgbClr val="FDA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0" autoAdjust="0"/>
    <p:restoredTop sz="91397" autoAdjust="0"/>
  </p:normalViewPr>
  <p:slideViewPr>
    <p:cSldViewPr>
      <p:cViewPr>
        <p:scale>
          <a:sx n="100" d="100"/>
          <a:sy n="100" d="100"/>
        </p:scale>
        <p:origin x="1992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D6D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10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2" r:id="rId7"/>
    <p:sldLayoutId id="2147483667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RSD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71961" y="1088974"/>
            <a:ext cx="6480072" cy="2880032"/>
            <a:chOff x="791958" y="818970"/>
            <a:chExt cx="5220058" cy="2970034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2771981" y="2978995"/>
              <a:ext cx="1080011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971960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I-Cache</a:t>
              </a:r>
            </a:p>
            <a:p>
              <a:pPr algn="ctr"/>
              <a:r>
                <a:rPr lang="en-US" altLang="ja-JP" sz="1100" b="1" dirty="0" smtClean="0">
                  <a:latin typeface="Arial Narrow" panose="020B0606020202030204" pitchFamily="34" charset="0"/>
                </a:rPr>
                <a:t>16KB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1691968" y="1448976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2051972" y="1268975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Fetcher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051972" y="818970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BTB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11976" y="818970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PHT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flipV="1">
              <a:off x="2231974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V="1">
              <a:off x="2591978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2771980" y="1448977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131984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Decoder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311986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RAS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3491988" y="1088975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4211996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err="1" smtClean="0">
                  <a:latin typeface="Arial Narrow" panose="020B0606020202030204" pitchFamily="34" charset="0"/>
                </a:rPr>
                <a:t>Renamer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211996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RMT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 flipV="1">
              <a:off x="4391998" y="1088975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4572000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FL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 flipV="1">
              <a:off x="4752002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3851992" y="1448977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4932004" y="1448978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正方形/長方形 24"/>
            <p:cNvSpPr/>
            <p:nvPr/>
          </p:nvSpPr>
          <p:spPr>
            <a:xfrm>
              <a:off x="5292008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ROB</a:t>
              </a:r>
              <a:endParaRPr lang="en-US" altLang="ja-JP" sz="1100" b="1" dirty="0" smtClean="0">
                <a:latin typeface="Arial Narrow" panose="020B0606020202030204" pitchFamily="34" charset="0"/>
              </a:endParaRPr>
            </a:p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(64 entries)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4572000" y="1628980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3131984" y="1988984"/>
              <a:ext cx="2880032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Unified Issue Queue (16 entries)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391998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ALU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>
              <a:off x="4572000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932004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ALU</a:t>
              </a: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5112006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5472010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err="1" smtClean="0">
                  <a:latin typeface="Arial Narrow" panose="020B0606020202030204" pitchFamily="34" charset="0"/>
                </a:rPr>
                <a:t>Mul</a:t>
              </a:r>
              <a:endParaRPr kumimoji="1" lang="en-US" altLang="ja-JP" sz="1200" b="1" dirty="0" smtClean="0">
                <a:latin typeface="Arial Narrow" panose="020B0606020202030204" pitchFamily="34" charset="0"/>
              </a:endParaRPr>
            </a:p>
            <a:p>
              <a:pPr algn="ctr"/>
              <a:r>
                <a:rPr lang="en-US" altLang="ja-JP" sz="1200" b="1" dirty="0" smtClean="0">
                  <a:latin typeface="Arial Narrow" panose="020B0606020202030204" pitchFamily="34" charset="0"/>
                </a:rPr>
                <a:t>DIV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>
              <a:off x="5652012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311986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Load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3491988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851992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Store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4031994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3131984" y="3429000"/>
              <a:ext cx="2880032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Register File (Int </a:t>
              </a:r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64 entries)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 flipV="1">
              <a:off x="4572000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5112006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5652012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3491988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4031994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71960" y="2708992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D-Cache</a:t>
              </a:r>
            </a:p>
            <a:p>
              <a:pPr algn="ctr"/>
              <a:r>
                <a:rPr lang="en-US" altLang="ja-JP" sz="1100" b="1" dirty="0" smtClean="0">
                  <a:latin typeface="Arial Narrow" panose="020B0606020202030204" pitchFamily="34" charset="0"/>
                </a:rPr>
                <a:t>16KB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 flipH="1">
              <a:off x="2771981" y="2798993"/>
              <a:ext cx="540005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2051972" y="2708992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LSU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971960" y="1988984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err="1" smtClean="0">
                  <a:latin typeface="Arial Narrow" panose="020B0606020202030204" pitchFamily="34" charset="0"/>
                </a:rPr>
                <a:t>Mem</a:t>
              </a:r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. Controller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791958" y="2168986"/>
              <a:ext cx="180004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直線矢印コネクタ 48"/>
            <p:cNvCxnSpPr>
              <a:stCxn id="47" idx="0"/>
              <a:endCxn id="7" idx="2"/>
            </p:cNvCxnSpPr>
            <p:nvPr/>
          </p:nvCxnSpPr>
          <p:spPr>
            <a:xfrm flipV="1">
              <a:off x="1331964" y="1628980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直線矢印コネクタ 49"/>
            <p:cNvCxnSpPr>
              <a:stCxn id="47" idx="2"/>
              <a:endCxn id="44" idx="0"/>
            </p:cNvCxnSpPr>
            <p:nvPr/>
          </p:nvCxnSpPr>
          <p:spPr>
            <a:xfrm>
              <a:off x="1331964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051972" y="3429000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LQ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2411976" y="3429000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SQ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 flipV="1">
              <a:off x="2231974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V="1">
              <a:off x="2591978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直線矢印コネクタ 54"/>
            <p:cNvCxnSpPr>
              <a:stCxn id="46" idx="1"/>
            </p:cNvCxnSpPr>
            <p:nvPr/>
          </p:nvCxnSpPr>
          <p:spPr>
            <a:xfrm flipH="1">
              <a:off x="1691969" y="2888994"/>
              <a:ext cx="360003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551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PIPELINE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 rot="16200000">
            <a:off x="6690588" y="144898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円柱 5"/>
          <p:cNvSpPr/>
          <p:nvPr/>
        </p:nvSpPr>
        <p:spPr>
          <a:xfrm rot="16200000">
            <a:off x="6048442" y="144898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円柱 6"/>
          <p:cNvSpPr/>
          <p:nvPr/>
        </p:nvSpPr>
        <p:spPr>
          <a:xfrm rot="16200000">
            <a:off x="5406294" y="144898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円柱 7"/>
          <p:cNvSpPr/>
          <p:nvPr/>
        </p:nvSpPr>
        <p:spPr>
          <a:xfrm rot="16200000">
            <a:off x="4764146" y="144897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円柱 8"/>
          <p:cNvSpPr/>
          <p:nvPr/>
        </p:nvSpPr>
        <p:spPr>
          <a:xfrm rot="16200000">
            <a:off x="4121993" y="144898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円柱 9"/>
          <p:cNvSpPr/>
          <p:nvPr/>
        </p:nvSpPr>
        <p:spPr>
          <a:xfrm rot="16200000">
            <a:off x="3078410" y="144898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円柱 10"/>
          <p:cNvSpPr/>
          <p:nvPr/>
        </p:nvSpPr>
        <p:spPr>
          <a:xfrm rot="16200000">
            <a:off x="2436262" y="144898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RN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円柱 11"/>
          <p:cNvSpPr/>
          <p:nvPr/>
        </p:nvSpPr>
        <p:spPr>
          <a:xfrm rot="16200000">
            <a:off x="1794106" y="144898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円柱 13"/>
          <p:cNvSpPr/>
          <p:nvPr/>
        </p:nvSpPr>
        <p:spPr>
          <a:xfrm rot="16200000">
            <a:off x="7974885" y="2528992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5" name="円柱 14"/>
          <p:cNvSpPr/>
          <p:nvPr/>
        </p:nvSpPr>
        <p:spPr>
          <a:xfrm rot="16200000">
            <a:off x="7332729" y="2528992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EX2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6" name="円柱 15"/>
          <p:cNvSpPr/>
          <p:nvPr/>
        </p:nvSpPr>
        <p:spPr>
          <a:xfrm rot="16200000">
            <a:off x="6690588" y="2528992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EX1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円柱 16"/>
          <p:cNvSpPr/>
          <p:nvPr/>
        </p:nvSpPr>
        <p:spPr>
          <a:xfrm rot="16200000">
            <a:off x="6048436" y="2528992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EX0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8" name="円柱 17"/>
          <p:cNvSpPr/>
          <p:nvPr/>
        </p:nvSpPr>
        <p:spPr>
          <a:xfrm rot="16200000">
            <a:off x="5406288" y="2528992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9" name="円柱 18"/>
          <p:cNvSpPr/>
          <p:nvPr/>
        </p:nvSpPr>
        <p:spPr>
          <a:xfrm rot="16200000">
            <a:off x="4764140" y="2528991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0" name="円柱 19"/>
          <p:cNvSpPr/>
          <p:nvPr/>
        </p:nvSpPr>
        <p:spPr>
          <a:xfrm rot="16200000">
            <a:off x="7974885" y="315899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円柱 20"/>
          <p:cNvSpPr/>
          <p:nvPr/>
        </p:nvSpPr>
        <p:spPr>
          <a:xfrm rot="16200000">
            <a:off x="7332729" y="315899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MA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2" name="円柱 21"/>
          <p:cNvSpPr/>
          <p:nvPr/>
        </p:nvSpPr>
        <p:spPr>
          <a:xfrm rot="16200000">
            <a:off x="6690588" y="315899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MT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3" name="円柱 22"/>
          <p:cNvSpPr/>
          <p:nvPr/>
        </p:nvSpPr>
        <p:spPr>
          <a:xfrm rot="16200000">
            <a:off x="6048436" y="315899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4" name="円柱 23"/>
          <p:cNvSpPr/>
          <p:nvPr/>
        </p:nvSpPr>
        <p:spPr>
          <a:xfrm rot="16200000">
            <a:off x="5406288" y="315899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円柱 24"/>
          <p:cNvSpPr/>
          <p:nvPr/>
        </p:nvSpPr>
        <p:spPr>
          <a:xfrm rot="16200000">
            <a:off x="4764140" y="3158998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72028" y="1658985"/>
            <a:ext cx="14400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INT/Br 0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22045" y="2708992"/>
            <a:ext cx="11780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Complex INT</a:t>
            </a:r>
          </a:p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mul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/div)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590623" y="3390771"/>
            <a:ext cx="9632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-288054" y="1448978"/>
            <a:ext cx="3918610" cy="0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941993" y="1448978"/>
            <a:ext cx="4495041" cy="0"/>
          </a:xfrm>
          <a:prstGeom prst="line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061961" y="998973"/>
            <a:ext cx="1284298" cy="5543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Front-end Pipeline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2-way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6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stages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1995" y="998973"/>
            <a:ext cx="4495041" cy="5634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Back-end Pipeline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5-issue 5-7 stages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円柱 32"/>
          <p:cNvSpPr/>
          <p:nvPr/>
        </p:nvSpPr>
        <p:spPr>
          <a:xfrm rot="16200000">
            <a:off x="4121993" y="2528992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4" name="円柱 33"/>
          <p:cNvSpPr/>
          <p:nvPr/>
        </p:nvSpPr>
        <p:spPr>
          <a:xfrm rot="16200000">
            <a:off x="4121993" y="315899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5" name="円柱 34"/>
          <p:cNvSpPr/>
          <p:nvPr/>
        </p:nvSpPr>
        <p:spPr>
          <a:xfrm rot="16200000">
            <a:off x="6690588" y="189898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6" name="円柱 35"/>
          <p:cNvSpPr/>
          <p:nvPr/>
        </p:nvSpPr>
        <p:spPr>
          <a:xfrm rot="16200000">
            <a:off x="6048442" y="189898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7" name="円柱 36"/>
          <p:cNvSpPr/>
          <p:nvPr/>
        </p:nvSpPr>
        <p:spPr>
          <a:xfrm rot="16200000">
            <a:off x="5406294" y="189898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8" name="円柱 37"/>
          <p:cNvSpPr/>
          <p:nvPr/>
        </p:nvSpPr>
        <p:spPr>
          <a:xfrm rot="16200000">
            <a:off x="4764146" y="189898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9" name="円柱 38"/>
          <p:cNvSpPr/>
          <p:nvPr/>
        </p:nvSpPr>
        <p:spPr>
          <a:xfrm rot="16200000">
            <a:off x="4121993" y="189898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272030" y="2078985"/>
            <a:ext cx="1080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INT/Br 1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円柱 40"/>
          <p:cNvSpPr/>
          <p:nvPr/>
        </p:nvSpPr>
        <p:spPr>
          <a:xfrm rot="16200000">
            <a:off x="7974885" y="360900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円柱 41"/>
          <p:cNvSpPr/>
          <p:nvPr/>
        </p:nvSpPr>
        <p:spPr>
          <a:xfrm rot="16200000">
            <a:off x="7332729" y="360900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MA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3" name="円柱 42"/>
          <p:cNvSpPr/>
          <p:nvPr/>
        </p:nvSpPr>
        <p:spPr>
          <a:xfrm rot="16200000">
            <a:off x="6690588" y="360900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MT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4" name="円柱 43"/>
          <p:cNvSpPr/>
          <p:nvPr/>
        </p:nvSpPr>
        <p:spPr>
          <a:xfrm rot="16200000">
            <a:off x="6048436" y="360900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5" name="円柱 44"/>
          <p:cNvSpPr/>
          <p:nvPr/>
        </p:nvSpPr>
        <p:spPr>
          <a:xfrm rot="16200000">
            <a:off x="5406288" y="360900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6" name="円柱 45"/>
          <p:cNvSpPr/>
          <p:nvPr/>
        </p:nvSpPr>
        <p:spPr>
          <a:xfrm rot="16200000">
            <a:off x="4764140" y="3609003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73472" y="3840776"/>
            <a:ext cx="9632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Store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円柱 47"/>
          <p:cNvSpPr/>
          <p:nvPr/>
        </p:nvSpPr>
        <p:spPr>
          <a:xfrm rot="16200000">
            <a:off x="4121993" y="360900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49" name="円柱 48"/>
          <p:cNvSpPr/>
          <p:nvPr/>
        </p:nvSpPr>
        <p:spPr>
          <a:xfrm rot="16200000">
            <a:off x="3078410" y="189898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0" name="円柱 49"/>
          <p:cNvSpPr/>
          <p:nvPr/>
        </p:nvSpPr>
        <p:spPr>
          <a:xfrm rot="16200000">
            <a:off x="2436262" y="189898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RN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1" name="円柱 50"/>
          <p:cNvSpPr/>
          <p:nvPr/>
        </p:nvSpPr>
        <p:spPr>
          <a:xfrm rot="16200000">
            <a:off x="1794106" y="189898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5" name="円柱 54"/>
          <p:cNvSpPr/>
          <p:nvPr/>
        </p:nvSpPr>
        <p:spPr>
          <a:xfrm rot="16200000">
            <a:off x="1151960" y="144898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lang="en-US" altLang="ja-JP" sz="1400" b="1" dirty="0">
                <a:latin typeface="Arial Narrow" panose="020B0606020202030204" pitchFamily="34" charset="0"/>
                <a:cs typeface="Consolas" panose="020B0609020204030204" pitchFamily="49" charset="0"/>
              </a:rPr>
              <a:t>P</a:t>
            </a:r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6" name="円柱 55"/>
          <p:cNvSpPr/>
          <p:nvPr/>
        </p:nvSpPr>
        <p:spPr>
          <a:xfrm rot="16200000">
            <a:off x="1151960" y="189898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lang="en-US" altLang="ja-JP" sz="1400" b="1" dirty="0">
                <a:latin typeface="Arial Narrow" panose="020B0606020202030204" pitchFamily="34" charset="0"/>
                <a:cs typeface="Consolas" panose="020B0609020204030204" pitchFamily="49" charset="0"/>
              </a:rPr>
              <a:t>P</a:t>
            </a:r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円柱 12"/>
          <p:cNvSpPr/>
          <p:nvPr/>
        </p:nvSpPr>
        <p:spPr>
          <a:xfrm rot="16200000">
            <a:off x="521953" y="144898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IF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2" name="円柱 51"/>
          <p:cNvSpPr/>
          <p:nvPr/>
        </p:nvSpPr>
        <p:spPr>
          <a:xfrm rot="16200000">
            <a:off x="521953" y="189898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IF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3" name="円柱 52"/>
          <p:cNvSpPr/>
          <p:nvPr/>
        </p:nvSpPr>
        <p:spPr>
          <a:xfrm rot="16200000">
            <a:off x="-108054" y="144898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NP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4" name="円柱 53"/>
          <p:cNvSpPr/>
          <p:nvPr/>
        </p:nvSpPr>
        <p:spPr>
          <a:xfrm rot="16200000">
            <a:off x="-108054" y="189898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NP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RSD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71961" y="1088974"/>
            <a:ext cx="6480072" cy="2880032"/>
            <a:chOff x="791958" y="818970"/>
            <a:chExt cx="5220058" cy="2970034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2771981" y="2978995"/>
              <a:ext cx="1080011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971960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I-Cache</a:t>
              </a:r>
            </a:p>
            <a:p>
              <a:pPr algn="ctr"/>
              <a:r>
                <a:rPr lang="en-US" altLang="ja-JP" sz="1100" b="1" dirty="0" smtClean="0">
                  <a:latin typeface="Arial Narrow" panose="020B0606020202030204" pitchFamily="34" charset="0"/>
                </a:rPr>
                <a:t>16KB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1691968" y="1448976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2051972" y="1268975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Fetcher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051972" y="818970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BTB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11976" y="818970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PHT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flipV="1">
              <a:off x="2231974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V="1">
              <a:off x="2591978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2771980" y="1448977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131984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Decoder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311986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RAS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3491988" y="1088975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4211996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err="1" smtClean="0">
                  <a:latin typeface="Arial Narrow" panose="020B0606020202030204" pitchFamily="34" charset="0"/>
                </a:rPr>
                <a:t>Renamer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211996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RMT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 flipV="1">
              <a:off x="4391998" y="1088975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4572000" y="818971"/>
              <a:ext cx="360004" cy="270003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FL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 flipV="1">
              <a:off x="4752002" y="1088974"/>
              <a:ext cx="0" cy="18000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3851992" y="1448977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4932004" y="1448978"/>
              <a:ext cx="360040" cy="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正方形/長方形 24"/>
            <p:cNvSpPr/>
            <p:nvPr/>
          </p:nvSpPr>
          <p:spPr>
            <a:xfrm>
              <a:off x="5292008" y="1268976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ROB</a:t>
              </a:r>
              <a:endParaRPr lang="en-US" altLang="ja-JP" sz="1100" b="1" dirty="0" smtClean="0">
                <a:latin typeface="Arial Narrow" panose="020B0606020202030204" pitchFamily="34" charset="0"/>
              </a:endParaRPr>
            </a:p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(64 entries)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4572000" y="1628980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3131984" y="1988984"/>
              <a:ext cx="2880032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Unified Issue Queue (16 entries)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391998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ALU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>
              <a:off x="4572000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932004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ALU</a:t>
              </a: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5112006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5472010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err="1" smtClean="0">
                  <a:latin typeface="Arial Narrow" panose="020B0606020202030204" pitchFamily="34" charset="0"/>
                </a:rPr>
                <a:t>Mul</a:t>
              </a:r>
              <a:endParaRPr kumimoji="1" lang="en-US" altLang="ja-JP" sz="1200" b="1" dirty="0" smtClean="0">
                <a:latin typeface="Arial Narrow" panose="020B0606020202030204" pitchFamily="34" charset="0"/>
              </a:endParaRPr>
            </a:p>
            <a:p>
              <a:pPr algn="ctr"/>
              <a:r>
                <a:rPr lang="en-US" altLang="ja-JP" sz="1200" b="1" dirty="0" smtClean="0">
                  <a:latin typeface="Arial Narrow" panose="020B0606020202030204" pitchFamily="34" charset="0"/>
                </a:rPr>
                <a:t>DIV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>
              <a:off x="5652012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311986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Load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3491988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851992" y="2708992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Store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4031994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3131984" y="3429000"/>
              <a:ext cx="2880032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Register File (Int </a:t>
              </a:r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64 entries)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 flipV="1">
              <a:off x="4572000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5112006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5652012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3491988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4031994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71960" y="2708992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D-Cache</a:t>
              </a:r>
            </a:p>
            <a:p>
              <a:pPr algn="ctr"/>
              <a:r>
                <a:rPr lang="en-US" altLang="ja-JP" sz="1100" b="1" dirty="0" smtClean="0">
                  <a:latin typeface="Arial Narrow" panose="020B0606020202030204" pitchFamily="34" charset="0"/>
                </a:rPr>
                <a:t>16KB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 flipH="1">
              <a:off x="2771981" y="2798993"/>
              <a:ext cx="540005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2051972" y="2708992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b="1" dirty="0" smtClean="0">
                  <a:latin typeface="Arial Narrow" panose="020B0606020202030204" pitchFamily="34" charset="0"/>
                </a:rPr>
                <a:t>LSU</a:t>
              </a:r>
              <a:endParaRPr kumimoji="1" lang="ja-JP" alt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971960" y="1988984"/>
              <a:ext cx="720008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err="1" smtClean="0">
                  <a:latin typeface="Arial Narrow" panose="020B0606020202030204" pitchFamily="34" charset="0"/>
                </a:rPr>
                <a:t>Mem</a:t>
              </a:r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. Controller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791958" y="2168986"/>
              <a:ext cx="180004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直線矢印コネクタ 48"/>
            <p:cNvCxnSpPr>
              <a:stCxn id="47" idx="0"/>
              <a:endCxn id="7" idx="2"/>
            </p:cNvCxnSpPr>
            <p:nvPr/>
          </p:nvCxnSpPr>
          <p:spPr>
            <a:xfrm flipV="1">
              <a:off x="1331964" y="1628980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直線矢印コネクタ 49"/>
            <p:cNvCxnSpPr>
              <a:stCxn id="47" idx="2"/>
              <a:endCxn id="44" idx="0"/>
            </p:cNvCxnSpPr>
            <p:nvPr/>
          </p:nvCxnSpPr>
          <p:spPr>
            <a:xfrm>
              <a:off x="1331964" y="2348988"/>
              <a:ext cx="0" cy="36000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051972" y="3429000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LQ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2411976" y="3429000"/>
              <a:ext cx="360004" cy="360004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w="sm" len="sm"/>
              <a:tailEnd w="sm" len="sm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b="1" dirty="0" smtClean="0">
                  <a:latin typeface="Arial Narrow" panose="020B0606020202030204" pitchFamily="34" charset="0"/>
                </a:rPr>
                <a:t>SQ</a:t>
              </a:r>
              <a:endParaRPr kumimoji="1" lang="ja-JP" altLang="en-US" sz="11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 flipV="1">
              <a:off x="2231974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V="1">
              <a:off x="2591978" y="3068996"/>
              <a:ext cx="0" cy="3600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直線矢印コネクタ 54"/>
            <p:cNvCxnSpPr>
              <a:stCxn id="46" idx="1"/>
            </p:cNvCxnSpPr>
            <p:nvPr/>
          </p:nvCxnSpPr>
          <p:spPr>
            <a:xfrm flipH="1">
              <a:off x="1691969" y="2888994"/>
              <a:ext cx="360003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6" name="円柱 55"/>
          <p:cNvSpPr/>
          <p:nvPr/>
        </p:nvSpPr>
        <p:spPr>
          <a:xfrm rot="16200000">
            <a:off x="6654159" y="468901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7" name="円柱 56"/>
          <p:cNvSpPr/>
          <p:nvPr/>
        </p:nvSpPr>
        <p:spPr>
          <a:xfrm rot="16200000">
            <a:off x="6012013" y="468901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8" name="円柱 57"/>
          <p:cNvSpPr/>
          <p:nvPr/>
        </p:nvSpPr>
        <p:spPr>
          <a:xfrm rot="16200000">
            <a:off x="5369865" y="468901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59" name="円柱 58"/>
          <p:cNvSpPr/>
          <p:nvPr/>
        </p:nvSpPr>
        <p:spPr>
          <a:xfrm rot="16200000">
            <a:off x="4727717" y="468901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0" name="円柱 59"/>
          <p:cNvSpPr/>
          <p:nvPr/>
        </p:nvSpPr>
        <p:spPr>
          <a:xfrm rot="16200000">
            <a:off x="4085564" y="4689015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1" name="円柱 60"/>
          <p:cNvSpPr/>
          <p:nvPr/>
        </p:nvSpPr>
        <p:spPr>
          <a:xfrm rot="16200000">
            <a:off x="3041981" y="468901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2" name="円柱 61"/>
          <p:cNvSpPr/>
          <p:nvPr/>
        </p:nvSpPr>
        <p:spPr>
          <a:xfrm rot="16200000">
            <a:off x="2399833" y="468901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RN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3" name="円柱 62"/>
          <p:cNvSpPr/>
          <p:nvPr/>
        </p:nvSpPr>
        <p:spPr>
          <a:xfrm rot="16200000">
            <a:off x="1757677" y="4689016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4" name="円柱 63"/>
          <p:cNvSpPr/>
          <p:nvPr/>
        </p:nvSpPr>
        <p:spPr>
          <a:xfrm rot="16200000">
            <a:off x="7938456" y="5769027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5" name="円柱 64"/>
          <p:cNvSpPr/>
          <p:nvPr/>
        </p:nvSpPr>
        <p:spPr>
          <a:xfrm rot="16200000">
            <a:off x="7296300" y="5769027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EX2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6" name="円柱 65"/>
          <p:cNvSpPr/>
          <p:nvPr/>
        </p:nvSpPr>
        <p:spPr>
          <a:xfrm rot="16200000">
            <a:off x="6654159" y="5769027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EX1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7" name="円柱 66"/>
          <p:cNvSpPr/>
          <p:nvPr/>
        </p:nvSpPr>
        <p:spPr>
          <a:xfrm rot="16200000">
            <a:off x="6012007" y="5769027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EX0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8" name="円柱 67"/>
          <p:cNvSpPr/>
          <p:nvPr/>
        </p:nvSpPr>
        <p:spPr>
          <a:xfrm rot="16200000">
            <a:off x="5369859" y="5769027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69" name="円柱 68"/>
          <p:cNvSpPr/>
          <p:nvPr/>
        </p:nvSpPr>
        <p:spPr>
          <a:xfrm rot="16200000">
            <a:off x="4727711" y="5769026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0" name="円柱 69"/>
          <p:cNvSpPr/>
          <p:nvPr/>
        </p:nvSpPr>
        <p:spPr>
          <a:xfrm rot="16200000">
            <a:off x="7938456" y="639903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1" name="円柱 70"/>
          <p:cNvSpPr/>
          <p:nvPr/>
        </p:nvSpPr>
        <p:spPr>
          <a:xfrm rot="16200000">
            <a:off x="7296300" y="639903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MA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2" name="円柱 71"/>
          <p:cNvSpPr/>
          <p:nvPr/>
        </p:nvSpPr>
        <p:spPr>
          <a:xfrm rot="16200000">
            <a:off x="6654159" y="639903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MT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3" name="円柱 72"/>
          <p:cNvSpPr/>
          <p:nvPr/>
        </p:nvSpPr>
        <p:spPr>
          <a:xfrm rot="16200000">
            <a:off x="6012007" y="6399034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4" name="円柱 73"/>
          <p:cNvSpPr/>
          <p:nvPr/>
        </p:nvSpPr>
        <p:spPr>
          <a:xfrm rot="16200000">
            <a:off x="5369859" y="639903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5" name="円柱 74"/>
          <p:cNvSpPr/>
          <p:nvPr/>
        </p:nvSpPr>
        <p:spPr>
          <a:xfrm rot="16200000">
            <a:off x="4727711" y="6399033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235599" y="4899020"/>
            <a:ext cx="14400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INT/Br 0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85616" y="5949027"/>
            <a:ext cx="11780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Complex INT</a:t>
            </a:r>
          </a:p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mul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/div)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554194" y="6630806"/>
            <a:ext cx="9632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-324483" y="4689013"/>
            <a:ext cx="3918610" cy="0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3905564" y="4689013"/>
            <a:ext cx="4495041" cy="0"/>
          </a:xfrm>
          <a:prstGeom prst="line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1025532" y="4239008"/>
            <a:ext cx="1284298" cy="5543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Front-end Pipeline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2-way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6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stages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085566" y="4239008"/>
            <a:ext cx="4495041" cy="5634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Back-end Pipeline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5-issue 5-7 stages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円柱 82"/>
          <p:cNvSpPr/>
          <p:nvPr/>
        </p:nvSpPr>
        <p:spPr>
          <a:xfrm rot="16200000">
            <a:off x="4085564" y="5769027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4" name="円柱 83"/>
          <p:cNvSpPr/>
          <p:nvPr/>
        </p:nvSpPr>
        <p:spPr>
          <a:xfrm rot="16200000">
            <a:off x="4085564" y="6399034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5" name="円柱 84"/>
          <p:cNvSpPr/>
          <p:nvPr/>
        </p:nvSpPr>
        <p:spPr>
          <a:xfrm rot="16200000">
            <a:off x="6654159" y="513902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6" name="円柱 85"/>
          <p:cNvSpPr/>
          <p:nvPr/>
        </p:nvSpPr>
        <p:spPr>
          <a:xfrm rot="16200000">
            <a:off x="6012013" y="513902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7" name="円柱 86"/>
          <p:cNvSpPr/>
          <p:nvPr/>
        </p:nvSpPr>
        <p:spPr>
          <a:xfrm rot="16200000">
            <a:off x="5369865" y="513902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8" name="円柱 87"/>
          <p:cNvSpPr/>
          <p:nvPr/>
        </p:nvSpPr>
        <p:spPr>
          <a:xfrm rot="16200000">
            <a:off x="4727717" y="513901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89" name="円柱 88"/>
          <p:cNvSpPr/>
          <p:nvPr/>
        </p:nvSpPr>
        <p:spPr>
          <a:xfrm rot="16200000">
            <a:off x="4085564" y="5139020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235601" y="5319020"/>
            <a:ext cx="1080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INT/Br 1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円柱 90"/>
          <p:cNvSpPr/>
          <p:nvPr/>
        </p:nvSpPr>
        <p:spPr>
          <a:xfrm rot="16200000">
            <a:off x="7938456" y="684903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RW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2" name="円柱 91"/>
          <p:cNvSpPr/>
          <p:nvPr/>
        </p:nvSpPr>
        <p:spPr>
          <a:xfrm rot="16200000">
            <a:off x="7296300" y="684903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MA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3" name="円柱 92"/>
          <p:cNvSpPr/>
          <p:nvPr/>
        </p:nvSpPr>
        <p:spPr>
          <a:xfrm rot="16200000">
            <a:off x="6654159" y="684903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MT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4" name="円柱 93"/>
          <p:cNvSpPr/>
          <p:nvPr/>
        </p:nvSpPr>
        <p:spPr>
          <a:xfrm rot="16200000">
            <a:off x="6012007" y="6849039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EX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5" name="円柱 94"/>
          <p:cNvSpPr/>
          <p:nvPr/>
        </p:nvSpPr>
        <p:spPr>
          <a:xfrm rot="16200000">
            <a:off x="5369859" y="684903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RR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6" name="円柱 95"/>
          <p:cNvSpPr/>
          <p:nvPr/>
        </p:nvSpPr>
        <p:spPr>
          <a:xfrm rot="16200000">
            <a:off x="4727711" y="6849038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537043" y="7080811"/>
            <a:ext cx="9632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Store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円柱 97"/>
          <p:cNvSpPr/>
          <p:nvPr/>
        </p:nvSpPr>
        <p:spPr>
          <a:xfrm rot="16200000">
            <a:off x="4085564" y="6849039"/>
            <a:ext cx="360000" cy="720000"/>
          </a:xfrm>
          <a:prstGeom prst="can">
            <a:avLst>
              <a:gd name="adj" fmla="val 38228"/>
            </a:avLst>
          </a:prstGeom>
          <a:ln w="19050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SC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99" name="円柱 98"/>
          <p:cNvSpPr/>
          <p:nvPr/>
        </p:nvSpPr>
        <p:spPr>
          <a:xfrm rot="16200000">
            <a:off x="3041981" y="513902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DS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0" name="円柱 99"/>
          <p:cNvSpPr/>
          <p:nvPr/>
        </p:nvSpPr>
        <p:spPr>
          <a:xfrm rot="16200000">
            <a:off x="2399833" y="513902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RN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1" name="円柱 100"/>
          <p:cNvSpPr/>
          <p:nvPr/>
        </p:nvSpPr>
        <p:spPr>
          <a:xfrm rot="16200000">
            <a:off x="1757677" y="5139021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2" name="円柱 101"/>
          <p:cNvSpPr/>
          <p:nvPr/>
        </p:nvSpPr>
        <p:spPr>
          <a:xfrm rot="16200000">
            <a:off x="1115531" y="468901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lang="en-US" altLang="ja-JP" sz="1400" b="1" dirty="0">
                <a:latin typeface="Arial Narrow" panose="020B0606020202030204" pitchFamily="34" charset="0"/>
                <a:cs typeface="Consolas" panose="020B0609020204030204" pitchFamily="49" charset="0"/>
              </a:rPr>
              <a:t>P</a:t>
            </a:r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3" name="円柱 102"/>
          <p:cNvSpPr/>
          <p:nvPr/>
        </p:nvSpPr>
        <p:spPr>
          <a:xfrm rot="16200000">
            <a:off x="1115531" y="513902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lang="en-US" altLang="ja-JP" sz="1400" b="1" dirty="0">
                <a:latin typeface="Arial Narrow" panose="020B0606020202030204" pitchFamily="34" charset="0"/>
                <a:cs typeface="Consolas" panose="020B0609020204030204" pitchFamily="49" charset="0"/>
              </a:rPr>
              <a:t>P</a:t>
            </a:r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D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4" name="円柱 103"/>
          <p:cNvSpPr/>
          <p:nvPr/>
        </p:nvSpPr>
        <p:spPr>
          <a:xfrm rot="16200000">
            <a:off x="485524" y="468901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IF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5" name="円柱 104"/>
          <p:cNvSpPr/>
          <p:nvPr/>
        </p:nvSpPr>
        <p:spPr>
          <a:xfrm rot="16200000">
            <a:off x="485524" y="513902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IF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6" name="円柱 105"/>
          <p:cNvSpPr/>
          <p:nvPr/>
        </p:nvSpPr>
        <p:spPr>
          <a:xfrm rot="16200000">
            <a:off x="-144483" y="4689015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NP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07" name="円柱 106"/>
          <p:cNvSpPr/>
          <p:nvPr/>
        </p:nvSpPr>
        <p:spPr>
          <a:xfrm rot="16200000">
            <a:off x="-144483" y="5139020"/>
            <a:ext cx="360000" cy="720000"/>
          </a:xfrm>
          <a:prstGeom prst="can">
            <a:avLst>
              <a:gd name="adj" fmla="val 38228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kumimoji="1" lang="en-US" altLang="ja-JP" sz="1400" b="1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NP</a:t>
            </a:r>
            <a:endParaRPr kumimoji="1" lang="ja-JP" altLang="en-US" sz="1400" b="1" dirty="0"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ulean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F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  <a:ex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48222</TotalTime>
  <Words>217</Words>
  <Application>Microsoft Office PowerPoint</Application>
  <PresentationFormat>画面に合わせる (4:3)</PresentationFormat>
  <Paragraphs>161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HG丸ｺﾞｼｯｸM-PRO</vt:lpstr>
      <vt:lpstr>MeiryoKe_PGothic</vt:lpstr>
      <vt:lpstr>ＭＳ Ｐゴシック</vt:lpstr>
      <vt:lpstr>メイリオ</vt:lpstr>
      <vt:lpstr>Arial Narrow</vt:lpstr>
      <vt:lpstr>Calibri</vt:lpstr>
      <vt:lpstr>Consolas</vt:lpstr>
      <vt:lpstr>Segoe UI</vt:lpstr>
      <vt:lpstr>Wingdings</vt:lpstr>
      <vt:lpstr>cerulean</vt:lpstr>
      <vt:lpstr>RSD</vt:lpstr>
      <vt:lpstr>PIPELINE</vt:lpstr>
      <vt:lpstr>RSD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7989</cp:revision>
  <cp:lastPrinted>2014-12-10T13:40:48Z</cp:lastPrinted>
  <dcterms:created xsi:type="dcterms:W3CDTF">2014-11-17T10:53:59Z</dcterms:created>
  <dcterms:modified xsi:type="dcterms:W3CDTF">2019-12-09T13:39:24Z</dcterms:modified>
</cp:coreProperties>
</file>