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713" r:id="rId2"/>
  </p:sldMasterIdLst>
  <p:notesMasterIdLst>
    <p:notesMasterId r:id="rId42"/>
  </p:notesMasterIdLst>
  <p:handoutMasterIdLst>
    <p:handoutMasterId r:id="rId43"/>
  </p:handoutMasterIdLst>
  <p:sldIdLst>
    <p:sldId id="1869" r:id="rId3"/>
    <p:sldId id="1870" r:id="rId4"/>
    <p:sldId id="1871" r:id="rId5"/>
    <p:sldId id="1872" r:id="rId6"/>
    <p:sldId id="1877" r:id="rId7"/>
    <p:sldId id="1878" r:id="rId8"/>
    <p:sldId id="1879" r:id="rId9"/>
    <p:sldId id="1880" r:id="rId10"/>
    <p:sldId id="1881" r:id="rId11"/>
    <p:sldId id="1882" r:id="rId12"/>
    <p:sldId id="1883" r:id="rId13"/>
    <p:sldId id="1884" r:id="rId14"/>
    <p:sldId id="1885" r:id="rId15"/>
    <p:sldId id="1886" r:id="rId16"/>
    <p:sldId id="1873" r:id="rId17"/>
    <p:sldId id="1887" r:id="rId18"/>
    <p:sldId id="1888" r:id="rId19"/>
    <p:sldId id="1889" r:id="rId20"/>
    <p:sldId id="1890" r:id="rId21"/>
    <p:sldId id="1891" r:id="rId22"/>
    <p:sldId id="1892" r:id="rId23"/>
    <p:sldId id="1893" r:id="rId24"/>
    <p:sldId id="1894" r:id="rId25"/>
    <p:sldId id="1895" r:id="rId26"/>
    <p:sldId id="1896" r:id="rId27"/>
    <p:sldId id="1897" r:id="rId28"/>
    <p:sldId id="1874" r:id="rId29"/>
    <p:sldId id="1898" r:id="rId30"/>
    <p:sldId id="1899" r:id="rId31"/>
    <p:sldId id="1900" r:id="rId32"/>
    <p:sldId id="1901" r:id="rId33"/>
    <p:sldId id="1902" r:id="rId34"/>
    <p:sldId id="1903" r:id="rId35"/>
    <p:sldId id="1904" r:id="rId36"/>
    <p:sldId id="1905" r:id="rId37"/>
    <p:sldId id="1906" r:id="rId38"/>
    <p:sldId id="1907" r:id="rId39"/>
    <p:sldId id="1908" r:id="rId40"/>
    <p:sldId id="1876" r:id="rId41"/>
  </p:sldIdLst>
  <p:sldSz cx="9144000" cy="5143500" type="screen16x9"/>
  <p:notesSz cx="7315200" cy="9601200"/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3" name="Microsoft Office User" initials="Office [42]" lastIdx="1" clrIdx="42">
    <p:extLst/>
  </p:cmAuthor>
  <p:cmAuthor id="1" name="Jamie Vidich" initials="JV" lastIdx="112" clrIdx="0">
    <p:extLst/>
  </p:cmAuthor>
  <p:cmAuthor id="44" name="Microsoft Office User" initials="Office [43]" lastIdx="1" clrIdx="43">
    <p:extLst/>
  </p:cmAuthor>
  <p:cmAuthor id="2" name="Microsoft Office User" initials="Office" lastIdx="1" clrIdx="1">
    <p:extLst/>
  </p:cmAuthor>
  <p:cmAuthor id="45" name="Microsoft Office User" initials="Office [44]" lastIdx="1" clrIdx="44">
    <p:extLst/>
  </p:cmAuthor>
  <p:cmAuthor id="3" name="Microsoft Office User" initials="Office [2]" lastIdx="1" clrIdx="2">
    <p:extLst/>
  </p:cmAuthor>
  <p:cmAuthor id="46" name="Microsoft Office User" initials="Office [45]" lastIdx="1" clrIdx="45">
    <p:extLst/>
  </p:cmAuthor>
  <p:cmAuthor id="4" name="Microsoft Office User" initials="Office [3]" lastIdx="1" clrIdx="3">
    <p:extLst/>
  </p:cmAuthor>
  <p:cmAuthor id="47" name="Microsoft Office User" initials="Office [46]" lastIdx="1" clrIdx="46">
    <p:extLst/>
  </p:cmAuthor>
  <p:cmAuthor id="5" name="Microsoft Office User" initials="Office [4]" lastIdx="1" clrIdx="4">
    <p:extLst/>
  </p:cmAuthor>
  <p:cmAuthor id="48" name="Microsoft Office User" initials="Office [47]" lastIdx="1" clrIdx="47">
    <p:extLst/>
  </p:cmAuthor>
  <p:cmAuthor id="6" name="Microsoft Office User" initials="Office [5]" lastIdx="1" clrIdx="5">
    <p:extLst/>
  </p:cmAuthor>
  <p:cmAuthor id="49" name="Devos, Aaron - 1210 - MITLL" initials="DA-1-M" lastIdx="1" clrIdx="48"/>
  <p:cmAuthor id="7" name="Microsoft Office User" initials="Office [6]" lastIdx="1" clrIdx="6">
    <p:extLst/>
  </p:cmAuthor>
  <p:cmAuthor id="8" name="Microsoft Office User" initials="Office [7]" lastIdx="1" clrIdx="7">
    <p:extLst/>
  </p:cmAuthor>
  <p:cmAuthor id="9" name="Microsoft Office User" initials="Office [8]" lastIdx="1" clrIdx="8">
    <p:extLst/>
  </p:cmAuthor>
  <p:cmAuthor id="10" name="Microsoft Office User" initials="Office [9]" lastIdx="1" clrIdx="9">
    <p:extLst/>
  </p:cmAuthor>
  <p:cmAuthor id="11" name="Microsoft Office User" initials="Office [10]" lastIdx="1" clrIdx="10">
    <p:extLst/>
  </p:cmAuthor>
  <p:cmAuthor id="12" name="Microsoft Office User" initials="Office [11]" lastIdx="1" clrIdx="11">
    <p:extLst/>
  </p:cmAuthor>
  <p:cmAuthor id="13" name="Microsoft Office User" initials="Office [12]" lastIdx="1" clrIdx="12">
    <p:extLst/>
  </p:cmAuthor>
  <p:cmAuthor id="14" name="Microsoft Office User" initials="Office [13]" lastIdx="1" clrIdx="13">
    <p:extLst/>
  </p:cmAuthor>
  <p:cmAuthor id="15" name="Microsoft Office User" initials="Office [14]" lastIdx="1" clrIdx="14">
    <p:extLst/>
  </p:cmAuthor>
  <p:cmAuthor id="16" name="Microsoft Office User" initials="Office [15]" lastIdx="1" clrIdx="15">
    <p:extLst/>
  </p:cmAuthor>
  <p:cmAuthor id="17" name="Microsoft Office User" initials="Office [16]" lastIdx="1" clrIdx="16">
    <p:extLst/>
  </p:cmAuthor>
  <p:cmAuthor id="18" name="Microsoft Office User" initials="Office [17]" lastIdx="1" clrIdx="17">
    <p:extLst/>
  </p:cmAuthor>
  <p:cmAuthor id="19" name="Microsoft Office User" initials="Office [18]" lastIdx="1" clrIdx="18">
    <p:extLst/>
  </p:cmAuthor>
  <p:cmAuthor id="20" name="Microsoft Office User" initials="Office [19]" lastIdx="1" clrIdx="19">
    <p:extLst/>
  </p:cmAuthor>
  <p:cmAuthor id="21" name="Microsoft Office User" initials="Office [20]" lastIdx="1" clrIdx="20">
    <p:extLst/>
  </p:cmAuthor>
  <p:cmAuthor id="22" name="Microsoft Office User" initials="Office [21]" lastIdx="1" clrIdx="21">
    <p:extLst/>
  </p:cmAuthor>
  <p:cmAuthor id="23" name="Microsoft Office User" initials="Office [22]" lastIdx="1" clrIdx="22">
    <p:extLst/>
  </p:cmAuthor>
  <p:cmAuthor id="24" name="Microsoft Office User" initials="Office [23]" lastIdx="1" clrIdx="23">
    <p:extLst/>
  </p:cmAuthor>
  <p:cmAuthor id="25" name="Microsoft Office User" initials="Office [24]" lastIdx="1" clrIdx="24">
    <p:extLst/>
  </p:cmAuthor>
  <p:cmAuthor id="26" name="Microsoft Office User" initials="Office [25]" lastIdx="1" clrIdx="25">
    <p:extLst/>
  </p:cmAuthor>
  <p:cmAuthor id="27" name="Microsoft Office User" initials="Office [26]" lastIdx="1" clrIdx="26">
    <p:extLst/>
  </p:cmAuthor>
  <p:cmAuthor id="28" name="Microsoft Office User" initials="Office [27]" lastIdx="1" clrIdx="27">
    <p:extLst/>
  </p:cmAuthor>
  <p:cmAuthor id="29" name="Microsoft Office User" initials="Office [28]" lastIdx="1" clrIdx="28">
    <p:extLst/>
  </p:cmAuthor>
  <p:cmAuthor id="30" name="Microsoft Office User" initials="Office [29]" lastIdx="1" clrIdx="29">
    <p:extLst/>
  </p:cmAuthor>
  <p:cmAuthor id="31" name="Microsoft Office User" initials="Office [30]" lastIdx="1" clrIdx="30">
    <p:extLst/>
  </p:cmAuthor>
  <p:cmAuthor id="32" name="Microsoft Office User" initials="Office [31]" lastIdx="1" clrIdx="31">
    <p:extLst/>
  </p:cmAuthor>
  <p:cmAuthor id="33" name="Microsoft Office User" initials="Office [32]" lastIdx="1" clrIdx="32">
    <p:extLst/>
  </p:cmAuthor>
  <p:cmAuthor id="34" name="Microsoft Office User" initials="Office [33]" lastIdx="1" clrIdx="33">
    <p:extLst/>
  </p:cmAuthor>
  <p:cmAuthor id="35" name="Microsoft Office User" initials="Office [34]" lastIdx="1" clrIdx="34">
    <p:extLst/>
  </p:cmAuthor>
  <p:cmAuthor id="36" name="Microsoft Office User" initials="Office [35]" lastIdx="1" clrIdx="35">
    <p:extLst/>
  </p:cmAuthor>
  <p:cmAuthor id="37" name="Microsoft Office User" initials="Office [36]" lastIdx="1" clrIdx="36">
    <p:extLst/>
  </p:cmAuthor>
  <p:cmAuthor id="38" name="Microsoft Office User" initials="Office [37]" lastIdx="1" clrIdx="37">
    <p:extLst/>
  </p:cmAuthor>
  <p:cmAuthor id="39" name="Microsoft Office User" initials="Office [38]" lastIdx="1" clrIdx="38">
    <p:extLst/>
  </p:cmAuthor>
  <p:cmAuthor id="40" name="Microsoft Office User" initials="Office [39]" lastIdx="1" clrIdx="39">
    <p:extLst/>
  </p:cmAuthor>
  <p:cmAuthor id="41" name="Microsoft Office User" initials="Office [40]" lastIdx="1" clrIdx="40">
    <p:extLst/>
  </p:cmAuthor>
  <p:cmAuthor id="42" name="Microsoft Office User" initials="Office [41]" lastIdx="1" clrIdx="4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2060"/>
    <a:srgbClr val="D0DADD"/>
    <a:srgbClr val="FF9966"/>
    <a:srgbClr val="D5B8E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7381" autoAdjust="0"/>
  </p:normalViewPr>
  <p:slideViewPr>
    <p:cSldViewPr snapToGrid="0" snapToObjects="1">
      <p:cViewPr>
        <p:scale>
          <a:sx n="60" d="100"/>
          <a:sy n="60" d="100"/>
        </p:scale>
        <p:origin x="-2712" y="-8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76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34431-989B-4A45-90A0-7879FC05D550}" type="doc">
      <dgm:prSet loTypeId="urn:microsoft.com/office/officeart/2005/8/layout/lProcess2" loCatId="list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2267C342-63D2-4802-B5BB-58A8346DCC83}">
      <dgm:prSet/>
      <dgm:spPr/>
      <dgm:t>
        <a:bodyPr/>
        <a:lstStyle/>
        <a:p>
          <a:pPr rtl="0"/>
          <a:r>
            <a:rPr lang="en-US" b="1" dirty="0" smtClean="0"/>
            <a:t>%</a:t>
          </a:r>
          <a:r>
            <a:rPr lang="en-US" b="1" dirty="0" err="1" smtClean="0"/>
            <a:t>WinDir</a:t>
          </a:r>
          <a:r>
            <a:rPr lang="en-US" b="1" dirty="0" smtClean="0"/>
            <a:t>%\System32\</a:t>
          </a:r>
          <a:r>
            <a:rPr lang="en-US" b="1" dirty="0" err="1" smtClean="0"/>
            <a:t>Config</a:t>
          </a:r>
          <a:endParaRPr lang="en-US" b="1" dirty="0"/>
        </a:p>
      </dgm:t>
    </dgm:pt>
    <dgm:pt modelId="{82FFD99D-3979-4AB3-BA2C-F8E6BBF248D9}" type="parTrans" cxnId="{CF3D00CC-7C58-46F7-A88C-1DBF0BF968C8}">
      <dgm:prSet/>
      <dgm:spPr/>
      <dgm:t>
        <a:bodyPr/>
        <a:lstStyle/>
        <a:p>
          <a:endParaRPr lang="en-US"/>
        </a:p>
      </dgm:t>
    </dgm:pt>
    <dgm:pt modelId="{4E8040AA-CAF7-4608-B19C-70C8D537360A}" type="sibTrans" cxnId="{CF3D00CC-7C58-46F7-A88C-1DBF0BF968C8}">
      <dgm:prSet/>
      <dgm:spPr/>
      <dgm:t>
        <a:bodyPr/>
        <a:lstStyle/>
        <a:p>
          <a:endParaRPr lang="en-US"/>
        </a:p>
      </dgm:t>
    </dgm:pt>
    <dgm:pt modelId="{839C4AB5-8FB1-4D27-AB57-DA8DD3DAC18E}">
      <dgm:prSet/>
      <dgm:spPr/>
      <dgm:t>
        <a:bodyPr/>
        <a:lstStyle/>
        <a:p>
          <a:pPr rtl="0"/>
          <a:r>
            <a:rPr lang="en-US" b="1" dirty="0" smtClean="0"/>
            <a:t>SAM</a:t>
          </a:r>
          <a:endParaRPr lang="en-US" b="1" dirty="0"/>
        </a:p>
      </dgm:t>
    </dgm:pt>
    <dgm:pt modelId="{7081D7DA-E80A-449E-8266-D20F4C5C0580}" type="parTrans" cxnId="{B0F65156-1181-4145-8038-2CD65893F3DF}">
      <dgm:prSet/>
      <dgm:spPr/>
      <dgm:t>
        <a:bodyPr/>
        <a:lstStyle/>
        <a:p>
          <a:endParaRPr lang="en-US"/>
        </a:p>
      </dgm:t>
    </dgm:pt>
    <dgm:pt modelId="{0895AF99-8DD8-4ECC-8418-1132B1A9041D}" type="sibTrans" cxnId="{B0F65156-1181-4145-8038-2CD65893F3DF}">
      <dgm:prSet/>
      <dgm:spPr/>
      <dgm:t>
        <a:bodyPr/>
        <a:lstStyle/>
        <a:p>
          <a:endParaRPr lang="en-US"/>
        </a:p>
      </dgm:t>
    </dgm:pt>
    <dgm:pt modelId="{9558623C-CA9E-4CC9-9BD0-2B5EDA469585}">
      <dgm:prSet/>
      <dgm:spPr/>
      <dgm:t>
        <a:bodyPr/>
        <a:lstStyle/>
        <a:p>
          <a:pPr rtl="0"/>
          <a:r>
            <a:rPr lang="en-US" b="1" smtClean="0"/>
            <a:t>SECURITY</a:t>
          </a:r>
          <a:endParaRPr lang="en-US" b="1"/>
        </a:p>
      </dgm:t>
    </dgm:pt>
    <dgm:pt modelId="{D57913EF-4C56-4157-BA56-298C17BF3428}" type="parTrans" cxnId="{001C6D66-5296-4D18-AC5D-9D6990A7F5D0}">
      <dgm:prSet/>
      <dgm:spPr/>
      <dgm:t>
        <a:bodyPr/>
        <a:lstStyle/>
        <a:p>
          <a:endParaRPr lang="en-US"/>
        </a:p>
      </dgm:t>
    </dgm:pt>
    <dgm:pt modelId="{B2DE5121-CA31-4B15-BD20-0A4527C723CC}" type="sibTrans" cxnId="{001C6D66-5296-4D18-AC5D-9D6990A7F5D0}">
      <dgm:prSet/>
      <dgm:spPr/>
      <dgm:t>
        <a:bodyPr/>
        <a:lstStyle/>
        <a:p>
          <a:endParaRPr lang="en-US"/>
        </a:p>
      </dgm:t>
    </dgm:pt>
    <dgm:pt modelId="{A514F5F9-98A7-4605-A174-670029F0F3D3}">
      <dgm:prSet/>
      <dgm:spPr/>
      <dgm:t>
        <a:bodyPr/>
        <a:lstStyle/>
        <a:p>
          <a:pPr rtl="0"/>
          <a:r>
            <a:rPr lang="en-US" b="1" smtClean="0"/>
            <a:t>SYSTEM</a:t>
          </a:r>
          <a:endParaRPr lang="en-US" b="1"/>
        </a:p>
      </dgm:t>
    </dgm:pt>
    <dgm:pt modelId="{3172F00F-CDF0-4DDE-9B4C-A331FFA7CE70}" type="parTrans" cxnId="{F1971472-5435-451F-A173-F2DC3B0C6067}">
      <dgm:prSet/>
      <dgm:spPr/>
      <dgm:t>
        <a:bodyPr/>
        <a:lstStyle/>
        <a:p>
          <a:endParaRPr lang="en-US"/>
        </a:p>
      </dgm:t>
    </dgm:pt>
    <dgm:pt modelId="{87B2B378-8D9C-4A9F-9287-856E692686F6}" type="sibTrans" cxnId="{F1971472-5435-451F-A173-F2DC3B0C6067}">
      <dgm:prSet/>
      <dgm:spPr/>
      <dgm:t>
        <a:bodyPr/>
        <a:lstStyle/>
        <a:p>
          <a:endParaRPr lang="en-US"/>
        </a:p>
      </dgm:t>
    </dgm:pt>
    <dgm:pt modelId="{EF724E43-BFCD-4740-A53D-EA1EA390A2BC}">
      <dgm:prSet/>
      <dgm:spPr/>
      <dgm:t>
        <a:bodyPr/>
        <a:lstStyle/>
        <a:p>
          <a:pPr rtl="0"/>
          <a:r>
            <a:rPr lang="en-US" b="1" smtClean="0"/>
            <a:t>SOFTWARE</a:t>
          </a:r>
          <a:endParaRPr lang="en-US" b="1"/>
        </a:p>
      </dgm:t>
    </dgm:pt>
    <dgm:pt modelId="{5C8C94B3-6DE5-4202-B6E9-9CEC76527562}" type="parTrans" cxnId="{F2938A47-109F-4D68-BD8C-79043889793E}">
      <dgm:prSet/>
      <dgm:spPr/>
      <dgm:t>
        <a:bodyPr/>
        <a:lstStyle/>
        <a:p>
          <a:endParaRPr lang="en-US"/>
        </a:p>
      </dgm:t>
    </dgm:pt>
    <dgm:pt modelId="{961477BA-74EB-4E6D-B97F-39A89286EDA3}" type="sibTrans" cxnId="{F2938A47-109F-4D68-BD8C-79043889793E}">
      <dgm:prSet/>
      <dgm:spPr/>
      <dgm:t>
        <a:bodyPr/>
        <a:lstStyle/>
        <a:p>
          <a:endParaRPr lang="en-US"/>
        </a:p>
      </dgm:t>
    </dgm:pt>
    <dgm:pt modelId="{06A18839-311A-49DF-ABAF-FDC04C1C2F02}">
      <dgm:prSet/>
      <dgm:spPr/>
      <dgm:t>
        <a:bodyPr/>
        <a:lstStyle/>
        <a:p>
          <a:pPr rtl="0"/>
          <a:r>
            <a:rPr lang="en-US" b="1" smtClean="0"/>
            <a:t>DEFAULT</a:t>
          </a:r>
          <a:endParaRPr lang="en-US" b="1"/>
        </a:p>
      </dgm:t>
    </dgm:pt>
    <dgm:pt modelId="{D8CD8985-32A4-4F75-BED4-CCCCBCB31523}" type="parTrans" cxnId="{43A0852E-524F-4BC6-A0C6-634B6815B1EA}">
      <dgm:prSet/>
      <dgm:spPr/>
      <dgm:t>
        <a:bodyPr/>
        <a:lstStyle/>
        <a:p>
          <a:endParaRPr lang="en-US"/>
        </a:p>
      </dgm:t>
    </dgm:pt>
    <dgm:pt modelId="{7F48E6A5-D2E4-44EF-A6E1-5F55E75F2D5F}" type="sibTrans" cxnId="{43A0852E-524F-4BC6-A0C6-634B6815B1EA}">
      <dgm:prSet/>
      <dgm:spPr/>
      <dgm:t>
        <a:bodyPr/>
        <a:lstStyle/>
        <a:p>
          <a:endParaRPr lang="en-US"/>
        </a:p>
      </dgm:t>
    </dgm:pt>
    <dgm:pt modelId="{758F6D50-69B6-4006-B591-DF3A4112A2CF}" type="pres">
      <dgm:prSet presAssocID="{07334431-989B-4A45-90A0-7879FC05D55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964AFE-33B3-48DC-8D23-97A719CDB9C9}" type="pres">
      <dgm:prSet presAssocID="{2267C342-63D2-4802-B5BB-58A8346DCC83}" presName="compNode" presStyleCnt="0"/>
      <dgm:spPr/>
      <dgm:t>
        <a:bodyPr/>
        <a:lstStyle/>
        <a:p>
          <a:endParaRPr lang="en-US"/>
        </a:p>
      </dgm:t>
    </dgm:pt>
    <dgm:pt modelId="{022625BA-27A5-4DA6-A863-0A2F80F4F113}" type="pres">
      <dgm:prSet presAssocID="{2267C342-63D2-4802-B5BB-58A8346DCC83}" presName="aNode" presStyleLbl="bgShp" presStyleIdx="0" presStyleCnt="1"/>
      <dgm:spPr/>
      <dgm:t>
        <a:bodyPr/>
        <a:lstStyle/>
        <a:p>
          <a:endParaRPr lang="en-US"/>
        </a:p>
      </dgm:t>
    </dgm:pt>
    <dgm:pt modelId="{CEBE2543-7C92-4FC4-B55C-ACDC7280C65A}" type="pres">
      <dgm:prSet presAssocID="{2267C342-63D2-4802-B5BB-58A8346DCC83}" presName="textNode" presStyleLbl="bgShp" presStyleIdx="0" presStyleCnt="1"/>
      <dgm:spPr/>
      <dgm:t>
        <a:bodyPr/>
        <a:lstStyle/>
        <a:p>
          <a:endParaRPr lang="en-US"/>
        </a:p>
      </dgm:t>
    </dgm:pt>
    <dgm:pt modelId="{DDE4F534-AC94-4B08-99B4-4B42D2F609F6}" type="pres">
      <dgm:prSet presAssocID="{2267C342-63D2-4802-B5BB-58A8346DCC83}" presName="compChildNode" presStyleCnt="0"/>
      <dgm:spPr/>
      <dgm:t>
        <a:bodyPr/>
        <a:lstStyle/>
        <a:p>
          <a:endParaRPr lang="en-US"/>
        </a:p>
      </dgm:t>
    </dgm:pt>
    <dgm:pt modelId="{605CFDF7-FAD0-40D1-96F5-6FEF0586D631}" type="pres">
      <dgm:prSet presAssocID="{2267C342-63D2-4802-B5BB-58A8346DCC83}" presName="theInnerList" presStyleCnt="0"/>
      <dgm:spPr/>
      <dgm:t>
        <a:bodyPr/>
        <a:lstStyle/>
        <a:p>
          <a:endParaRPr lang="en-US"/>
        </a:p>
      </dgm:t>
    </dgm:pt>
    <dgm:pt modelId="{FCEC13FF-572A-4FED-8AD4-BF4E825423C4}" type="pres">
      <dgm:prSet presAssocID="{839C4AB5-8FB1-4D27-AB57-DA8DD3DAC18E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6A462D-C31C-46AB-9C43-34ED1EAE3B11}" type="pres">
      <dgm:prSet presAssocID="{839C4AB5-8FB1-4D27-AB57-DA8DD3DAC18E}" presName="aSpace2" presStyleCnt="0"/>
      <dgm:spPr/>
      <dgm:t>
        <a:bodyPr/>
        <a:lstStyle/>
        <a:p>
          <a:endParaRPr lang="en-US"/>
        </a:p>
      </dgm:t>
    </dgm:pt>
    <dgm:pt modelId="{86F204E4-500C-4414-A457-1AC377601E05}" type="pres">
      <dgm:prSet presAssocID="{9558623C-CA9E-4CC9-9BD0-2B5EDA469585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BAD4C-A882-418E-9C9B-50C560888CF3}" type="pres">
      <dgm:prSet presAssocID="{9558623C-CA9E-4CC9-9BD0-2B5EDA469585}" presName="aSpace2" presStyleCnt="0"/>
      <dgm:spPr/>
      <dgm:t>
        <a:bodyPr/>
        <a:lstStyle/>
        <a:p>
          <a:endParaRPr lang="en-US"/>
        </a:p>
      </dgm:t>
    </dgm:pt>
    <dgm:pt modelId="{97D2153C-DDC5-40E8-B31A-488DFD85972C}" type="pres">
      <dgm:prSet presAssocID="{A514F5F9-98A7-4605-A174-670029F0F3D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15611-C8EB-4570-B314-5FE3F428B79F}" type="pres">
      <dgm:prSet presAssocID="{A514F5F9-98A7-4605-A174-670029F0F3D3}" presName="aSpace2" presStyleCnt="0"/>
      <dgm:spPr/>
      <dgm:t>
        <a:bodyPr/>
        <a:lstStyle/>
        <a:p>
          <a:endParaRPr lang="en-US"/>
        </a:p>
      </dgm:t>
    </dgm:pt>
    <dgm:pt modelId="{789A716F-590E-4290-A182-434C27F91C67}" type="pres">
      <dgm:prSet presAssocID="{EF724E43-BFCD-4740-A53D-EA1EA390A2BC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6D074-7A3D-429E-A574-DDF40D5C4F82}" type="pres">
      <dgm:prSet presAssocID="{EF724E43-BFCD-4740-A53D-EA1EA390A2BC}" presName="aSpace2" presStyleCnt="0"/>
      <dgm:spPr/>
      <dgm:t>
        <a:bodyPr/>
        <a:lstStyle/>
        <a:p>
          <a:endParaRPr lang="en-US"/>
        </a:p>
      </dgm:t>
    </dgm:pt>
    <dgm:pt modelId="{A7DC6EAB-01E8-4B37-BC32-DE1F6F6DCAEF}" type="pres">
      <dgm:prSet presAssocID="{06A18839-311A-49DF-ABAF-FDC04C1C2F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4BEF3D-593F-49A3-AFBA-53D5D49F77B9}" type="presOf" srcId="{839C4AB5-8FB1-4D27-AB57-DA8DD3DAC18E}" destId="{FCEC13FF-572A-4FED-8AD4-BF4E825423C4}" srcOrd="0" destOrd="0" presId="urn:microsoft.com/office/officeart/2005/8/layout/lProcess2"/>
    <dgm:cxn modelId="{09A84CFB-3F10-4E3B-A7C1-2CDB626917DB}" type="presOf" srcId="{2267C342-63D2-4802-B5BB-58A8346DCC83}" destId="{CEBE2543-7C92-4FC4-B55C-ACDC7280C65A}" srcOrd="1" destOrd="0" presId="urn:microsoft.com/office/officeart/2005/8/layout/lProcess2"/>
    <dgm:cxn modelId="{43A0852E-524F-4BC6-A0C6-634B6815B1EA}" srcId="{2267C342-63D2-4802-B5BB-58A8346DCC83}" destId="{06A18839-311A-49DF-ABAF-FDC04C1C2F02}" srcOrd="4" destOrd="0" parTransId="{D8CD8985-32A4-4F75-BED4-CCCCBCB31523}" sibTransId="{7F48E6A5-D2E4-44EF-A6E1-5F55E75F2D5F}"/>
    <dgm:cxn modelId="{F0A67988-DD2E-4789-8EA3-74510FA09C8F}" type="presOf" srcId="{9558623C-CA9E-4CC9-9BD0-2B5EDA469585}" destId="{86F204E4-500C-4414-A457-1AC377601E05}" srcOrd="0" destOrd="0" presId="urn:microsoft.com/office/officeart/2005/8/layout/lProcess2"/>
    <dgm:cxn modelId="{B0F65156-1181-4145-8038-2CD65893F3DF}" srcId="{2267C342-63D2-4802-B5BB-58A8346DCC83}" destId="{839C4AB5-8FB1-4D27-AB57-DA8DD3DAC18E}" srcOrd="0" destOrd="0" parTransId="{7081D7DA-E80A-449E-8266-D20F4C5C0580}" sibTransId="{0895AF99-8DD8-4ECC-8418-1132B1A9041D}"/>
    <dgm:cxn modelId="{5C57A532-CD7F-47AD-9109-3819FFCB9156}" type="presOf" srcId="{A514F5F9-98A7-4605-A174-670029F0F3D3}" destId="{97D2153C-DDC5-40E8-B31A-488DFD85972C}" srcOrd="0" destOrd="0" presId="urn:microsoft.com/office/officeart/2005/8/layout/lProcess2"/>
    <dgm:cxn modelId="{C4887E88-2A25-4E1A-851C-66F1711A1BFB}" type="presOf" srcId="{EF724E43-BFCD-4740-A53D-EA1EA390A2BC}" destId="{789A716F-590E-4290-A182-434C27F91C67}" srcOrd="0" destOrd="0" presId="urn:microsoft.com/office/officeart/2005/8/layout/lProcess2"/>
    <dgm:cxn modelId="{B57B77EE-91A5-44A4-BB6D-640660E38843}" type="presOf" srcId="{2267C342-63D2-4802-B5BB-58A8346DCC83}" destId="{022625BA-27A5-4DA6-A863-0A2F80F4F113}" srcOrd="0" destOrd="0" presId="urn:microsoft.com/office/officeart/2005/8/layout/lProcess2"/>
    <dgm:cxn modelId="{F2938A47-109F-4D68-BD8C-79043889793E}" srcId="{2267C342-63D2-4802-B5BB-58A8346DCC83}" destId="{EF724E43-BFCD-4740-A53D-EA1EA390A2BC}" srcOrd="3" destOrd="0" parTransId="{5C8C94B3-6DE5-4202-B6E9-9CEC76527562}" sibTransId="{961477BA-74EB-4E6D-B97F-39A89286EDA3}"/>
    <dgm:cxn modelId="{CF3D00CC-7C58-46F7-A88C-1DBF0BF968C8}" srcId="{07334431-989B-4A45-90A0-7879FC05D550}" destId="{2267C342-63D2-4802-B5BB-58A8346DCC83}" srcOrd="0" destOrd="0" parTransId="{82FFD99D-3979-4AB3-BA2C-F8E6BBF248D9}" sibTransId="{4E8040AA-CAF7-4608-B19C-70C8D537360A}"/>
    <dgm:cxn modelId="{5C17B25D-6FB2-40F8-8C25-0FDF4583B182}" type="presOf" srcId="{07334431-989B-4A45-90A0-7879FC05D550}" destId="{758F6D50-69B6-4006-B591-DF3A4112A2CF}" srcOrd="0" destOrd="0" presId="urn:microsoft.com/office/officeart/2005/8/layout/lProcess2"/>
    <dgm:cxn modelId="{001C6D66-5296-4D18-AC5D-9D6990A7F5D0}" srcId="{2267C342-63D2-4802-B5BB-58A8346DCC83}" destId="{9558623C-CA9E-4CC9-9BD0-2B5EDA469585}" srcOrd="1" destOrd="0" parTransId="{D57913EF-4C56-4157-BA56-298C17BF3428}" sibTransId="{B2DE5121-CA31-4B15-BD20-0A4527C723CC}"/>
    <dgm:cxn modelId="{F1971472-5435-451F-A173-F2DC3B0C6067}" srcId="{2267C342-63D2-4802-B5BB-58A8346DCC83}" destId="{A514F5F9-98A7-4605-A174-670029F0F3D3}" srcOrd="2" destOrd="0" parTransId="{3172F00F-CDF0-4DDE-9B4C-A331FFA7CE70}" sibTransId="{87B2B378-8D9C-4A9F-9287-856E692686F6}"/>
    <dgm:cxn modelId="{1FCF4D02-6D98-4156-BD78-38B6B0284E13}" type="presOf" srcId="{06A18839-311A-49DF-ABAF-FDC04C1C2F02}" destId="{A7DC6EAB-01E8-4B37-BC32-DE1F6F6DCAEF}" srcOrd="0" destOrd="0" presId="urn:microsoft.com/office/officeart/2005/8/layout/lProcess2"/>
    <dgm:cxn modelId="{F3CB654B-9398-48F5-80BC-A4D5A83C6404}" type="presParOf" srcId="{758F6D50-69B6-4006-B591-DF3A4112A2CF}" destId="{A3964AFE-33B3-48DC-8D23-97A719CDB9C9}" srcOrd="0" destOrd="0" presId="urn:microsoft.com/office/officeart/2005/8/layout/lProcess2"/>
    <dgm:cxn modelId="{D544FE12-299F-47B4-A7D2-1278C2FE0684}" type="presParOf" srcId="{A3964AFE-33B3-48DC-8D23-97A719CDB9C9}" destId="{022625BA-27A5-4DA6-A863-0A2F80F4F113}" srcOrd="0" destOrd="0" presId="urn:microsoft.com/office/officeart/2005/8/layout/lProcess2"/>
    <dgm:cxn modelId="{A8757D57-4E61-4480-ADD8-61E6575DE3ED}" type="presParOf" srcId="{A3964AFE-33B3-48DC-8D23-97A719CDB9C9}" destId="{CEBE2543-7C92-4FC4-B55C-ACDC7280C65A}" srcOrd="1" destOrd="0" presId="urn:microsoft.com/office/officeart/2005/8/layout/lProcess2"/>
    <dgm:cxn modelId="{6541F076-8D22-4B05-9171-4DC57FC4F700}" type="presParOf" srcId="{A3964AFE-33B3-48DC-8D23-97A719CDB9C9}" destId="{DDE4F534-AC94-4B08-99B4-4B42D2F609F6}" srcOrd="2" destOrd="0" presId="urn:microsoft.com/office/officeart/2005/8/layout/lProcess2"/>
    <dgm:cxn modelId="{1CE03122-45D1-42EA-A2C1-6499AFB5E82D}" type="presParOf" srcId="{DDE4F534-AC94-4B08-99B4-4B42D2F609F6}" destId="{605CFDF7-FAD0-40D1-96F5-6FEF0586D631}" srcOrd="0" destOrd="0" presId="urn:microsoft.com/office/officeart/2005/8/layout/lProcess2"/>
    <dgm:cxn modelId="{EE0FCA97-CD24-4560-A41D-1E7F9DF2E67F}" type="presParOf" srcId="{605CFDF7-FAD0-40D1-96F5-6FEF0586D631}" destId="{FCEC13FF-572A-4FED-8AD4-BF4E825423C4}" srcOrd="0" destOrd="0" presId="urn:microsoft.com/office/officeart/2005/8/layout/lProcess2"/>
    <dgm:cxn modelId="{75C18193-67CA-443F-B044-936C25BB919B}" type="presParOf" srcId="{605CFDF7-FAD0-40D1-96F5-6FEF0586D631}" destId="{E76A462D-C31C-46AB-9C43-34ED1EAE3B11}" srcOrd="1" destOrd="0" presId="urn:microsoft.com/office/officeart/2005/8/layout/lProcess2"/>
    <dgm:cxn modelId="{2B7C5CA3-CCF0-4606-9DEA-2FECA6D7E1C8}" type="presParOf" srcId="{605CFDF7-FAD0-40D1-96F5-6FEF0586D631}" destId="{86F204E4-500C-4414-A457-1AC377601E05}" srcOrd="2" destOrd="0" presId="urn:microsoft.com/office/officeart/2005/8/layout/lProcess2"/>
    <dgm:cxn modelId="{3444E0B5-A19E-4FFC-A08C-4107FC7EF8C3}" type="presParOf" srcId="{605CFDF7-FAD0-40D1-96F5-6FEF0586D631}" destId="{DF5BAD4C-A882-418E-9C9B-50C560888CF3}" srcOrd="3" destOrd="0" presId="urn:microsoft.com/office/officeart/2005/8/layout/lProcess2"/>
    <dgm:cxn modelId="{8D8CC13F-F7DC-4833-9F53-A6B5D4A022D0}" type="presParOf" srcId="{605CFDF7-FAD0-40D1-96F5-6FEF0586D631}" destId="{97D2153C-DDC5-40E8-B31A-488DFD85972C}" srcOrd="4" destOrd="0" presId="urn:microsoft.com/office/officeart/2005/8/layout/lProcess2"/>
    <dgm:cxn modelId="{98BB19DF-9329-481D-98FF-1864854BFC60}" type="presParOf" srcId="{605CFDF7-FAD0-40D1-96F5-6FEF0586D631}" destId="{9BC15611-C8EB-4570-B314-5FE3F428B79F}" srcOrd="5" destOrd="0" presId="urn:microsoft.com/office/officeart/2005/8/layout/lProcess2"/>
    <dgm:cxn modelId="{629EDC75-CDD8-4568-B2E4-121038DCC19E}" type="presParOf" srcId="{605CFDF7-FAD0-40D1-96F5-6FEF0586D631}" destId="{789A716F-590E-4290-A182-434C27F91C67}" srcOrd="6" destOrd="0" presId="urn:microsoft.com/office/officeart/2005/8/layout/lProcess2"/>
    <dgm:cxn modelId="{A5B6ED9B-5866-4640-A7BE-F814B991DB70}" type="presParOf" srcId="{605CFDF7-FAD0-40D1-96F5-6FEF0586D631}" destId="{AC36D074-7A3D-429E-A574-DDF40D5C4F82}" srcOrd="7" destOrd="0" presId="urn:microsoft.com/office/officeart/2005/8/layout/lProcess2"/>
    <dgm:cxn modelId="{EC0ED3B4-781B-4B11-A5FC-853DF6C59441}" type="presParOf" srcId="{605CFDF7-FAD0-40D1-96F5-6FEF0586D631}" destId="{A7DC6EAB-01E8-4B37-BC32-DE1F6F6DCAEF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95655-CC23-4D96-BC3E-D351CCA2D3F3}" type="doc">
      <dgm:prSet loTypeId="urn:microsoft.com/office/officeart/2005/8/layout/lProcess2" loCatId="list" qsTypeId="urn:microsoft.com/office/officeart/2005/8/quickstyle/3d3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EE614C9-359D-47EB-8322-BD1F6F581775}">
      <dgm:prSet/>
      <dgm:spPr/>
      <dgm:t>
        <a:bodyPr/>
        <a:lstStyle/>
        <a:p>
          <a:pPr rtl="0"/>
          <a:r>
            <a:rPr lang="en-US" dirty="0" smtClean="0"/>
            <a:t>%</a:t>
          </a:r>
          <a:r>
            <a:rPr lang="en-US" dirty="0" err="1" smtClean="0"/>
            <a:t>WinDir</a:t>
          </a:r>
          <a:r>
            <a:rPr lang="en-US" dirty="0" smtClean="0"/>
            <a:t>%\System32\</a:t>
          </a:r>
          <a:r>
            <a:rPr lang="en-US" dirty="0" err="1" smtClean="0"/>
            <a:t>Config</a:t>
          </a:r>
          <a:r>
            <a:rPr lang="en-US" dirty="0" smtClean="0"/>
            <a:t>\</a:t>
          </a:r>
          <a:r>
            <a:rPr lang="en-US" dirty="0" err="1" smtClean="0"/>
            <a:t>RegBack</a:t>
          </a:r>
          <a:endParaRPr lang="en-US" dirty="0"/>
        </a:p>
      </dgm:t>
    </dgm:pt>
    <dgm:pt modelId="{0B3DA6E3-20B3-422B-BD94-C6E6F4216C34}" type="parTrans" cxnId="{42100642-B428-4D47-9831-3A67D7D53FAA}">
      <dgm:prSet/>
      <dgm:spPr/>
      <dgm:t>
        <a:bodyPr/>
        <a:lstStyle/>
        <a:p>
          <a:endParaRPr lang="en-US"/>
        </a:p>
      </dgm:t>
    </dgm:pt>
    <dgm:pt modelId="{C961F4E3-F15D-4A4D-9EA4-08ACCD9D4855}" type="sibTrans" cxnId="{42100642-B428-4D47-9831-3A67D7D53FAA}">
      <dgm:prSet/>
      <dgm:spPr/>
      <dgm:t>
        <a:bodyPr/>
        <a:lstStyle/>
        <a:p>
          <a:endParaRPr lang="en-US"/>
        </a:p>
      </dgm:t>
    </dgm:pt>
    <dgm:pt modelId="{E67FF9E7-F068-44F8-81A8-A78E7F0731FB}">
      <dgm:prSet/>
      <dgm:spPr/>
      <dgm:t>
        <a:bodyPr/>
        <a:lstStyle/>
        <a:p>
          <a:pPr rtl="0"/>
          <a:r>
            <a:rPr lang="en-US" smtClean="0"/>
            <a:t>SAM</a:t>
          </a:r>
          <a:endParaRPr lang="en-US"/>
        </a:p>
      </dgm:t>
    </dgm:pt>
    <dgm:pt modelId="{FE2C19DD-8B53-4297-84A1-DF622FDC7051}" type="parTrans" cxnId="{E7A6892E-B8FE-4C90-A982-3C76FDB1EFC9}">
      <dgm:prSet/>
      <dgm:spPr/>
      <dgm:t>
        <a:bodyPr/>
        <a:lstStyle/>
        <a:p>
          <a:endParaRPr lang="en-US"/>
        </a:p>
      </dgm:t>
    </dgm:pt>
    <dgm:pt modelId="{4C8ACD49-F418-464E-9556-D70D9C4EA394}" type="sibTrans" cxnId="{E7A6892E-B8FE-4C90-A982-3C76FDB1EFC9}">
      <dgm:prSet/>
      <dgm:spPr/>
      <dgm:t>
        <a:bodyPr/>
        <a:lstStyle/>
        <a:p>
          <a:endParaRPr lang="en-US"/>
        </a:p>
      </dgm:t>
    </dgm:pt>
    <dgm:pt modelId="{6986B832-3E98-4114-A0F8-F7BB326CEE3C}">
      <dgm:prSet/>
      <dgm:spPr/>
      <dgm:t>
        <a:bodyPr/>
        <a:lstStyle/>
        <a:p>
          <a:pPr rtl="0"/>
          <a:r>
            <a:rPr lang="en-US" smtClean="0"/>
            <a:t>SECURITY</a:t>
          </a:r>
          <a:endParaRPr lang="en-US"/>
        </a:p>
      </dgm:t>
    </dgm:pt>
    <dgm:pt modelId="{038C4C8A-C27D-4748-8456-1EDF1979F357}" type="parTrans" cxnId="{90F76D00-7277-48AB-BF0F-36C9AC1CF239}">
      <dgm:prSet/>
      <dgm:spPr/>
      <dgm:t>
        <a:bodyPr/>
        <a:lstStyle/>
        <a:p>
          <a:endParaRPr lang="en-US"/>
        </a:p>
      </dgm:t>
    </dgm:pt>
    <dgm:pt modelId="{BE14EE4A-2196-4028-8D94-3753D4B06A64}" type="sibTrans" cxnId="{90F76D00-7277-48AB-BF0F-36C9AC1CF239}">
      <dgm:prSet/>
      <dgm:spPr/>
      <dgm:t>
        <a:bodyPr/>
        <a:lstStyle/>
        <a:p>
          <a:endParaRPr lang="en-US"/>
        </a:p>
      </dgm:t>
    </dgm:pt>
    <dgm:pt modelId="{DC94D279-4BB0-44C1-8B60-D4E3C427E7A9}">
      <dgm:prSet/>
      <dgm:spPr/>
      <dgm:t>
        <a:bodyPr/>
        <a:lstStyle/>
        <a:p>
          <a:pPr rtl="0"/>
          <a:r>
            <a:rPr lang="en-US" smtClean="0"/>
            <a:t>SYSTEM</a:t>
          </a:r>
          <a:endParaRPr lang="en-US"/>
        </a:p>
      </dgm:t>
    </dgm:pt>
    <dgm:pt modelId="{A0C22794-7722-4C83-B12A-C060E5290EB0}" type="parTrans" cxnId="{5837DA64-4976-4B85-B0A6-4B8D06EA2490}">
      <dgm:prSet/>
      <dgm:spPr/>
      <dgm:t>
        <a:bodyPr/>
        <a:lstStyle/>
        <a:p>
          <a:endParaRPr lang="en-US"/>
        </a:p>
      </dgm:t>
    </dgm:pt>
    <dgm:pt modelId="{A9F33B54-1799-4E90-BAEC-301399188A27}" type="sibTrans" cxnId="{5837DA64-4976-4B85-B0A6-4B8D06EA2490}">
      <dgm:prSet/>
      <dgm:spPr/>
      <dgm:t>
        <a:bodyPr/>
        <a:lstStyle/>
        <a:p>
          <a:endParaRPr lang="en-US"/>
        </a:p>
      </dgm:t>
    </dgm:pt>
    <dgm:pt modelId="{B5492193-110A-426E-B0A8-B365FBB72F14}">
      <dgm:prSet/>
      <dgm:spPr/>
      <dgm:t>
        <a:bodyPr/>
        <a:lstStyle/>
        <a:p>
          <a:pPr rtl="0"/>
          <a:r>
            <a:rPr lang="en-US" smtClean="0"/>
            <a:t>SOFTWARE</a:t>
          </a:r>
          <a:endParaRPr lang="en-US"/>
        </a:p>
      </dgm:t>
    </dgm:pt>
    <dgm:pt modelId="{59CF1BAA-DAB4-4D2B-9CC9-2F3E8167CF47}" type="parTrans" cxnId="{9C051DC3-0505-4ADC-9B4F-3C1020EDA207}">
      <dgm:prSet/>
      <dgm:spPr/>
      <dgm:t>
        <a:bodyPr/>
        <a:lstStyle/>
        <a:p>
          <a:endParaRPr lang="en-US"/>
        </a:p>
      </dgm:t>
    </dgm:pt>
    <dgm:pt modelId="{D305F4E1-9970-4C46-9B07-CC178F67CED8}" type="sibTrans" cxnId="{9C051DC3-0505-4ADC-9B4F-3C1020EDA207}">
      <dgm:prSet/>
      <dgm:spPr/>
      <dgm:t>
        <a:bodyPr/>
        <a:lstStyle/>
        <a:p>
          <a:endParaRPr lang="en-US"/>
        </a:p>
      </dgm:t>
    </dgm:pt>
    <dgm:pt modelId="{B7D0A382-12BE-4A46-A68C-2CC0F823CF24}">
      <dgm:prSet/>
      <dgm:spPr/>
      <dgm:t>
        <a:bodyPr/>
        <a:lstStyle/>
        <a:p>
          <a:pPr rtl="0"/>
          <a:r>
            <a:rPr lang="en-US" smtClean="0"/>
            <a:t>DEFAULT</a:t>
          </a:r>
          <a:endParaRPr lang="en-US"/>
        </a:p>
      </dgm:t>
    </dgm:pt>
    <dgm:pt modelId="{8980BC73-0613-4BD0-AE99-98A6860FDD51}" type="parTrans" cxnId="{84DCEF68-7B00-434B-8435-0FCEDF48C1DF}">
      <dgm:prSet/>
      <dgm:spPr/>
      <dgm:t>
        <a:bodyPr/>
        <a:lstStyle/>
        <a:p>
          <a:endParaRPr lang="en-US"/>
        </a:p>
      </dgm:t>
    </dgm:pt>
    <dgm:pt modelId="{78FA8B74-BB39-44CB-B09F-191E521F2363}" type="sibTrans" cxnId="{84DCEF68-7B00-434B-8435-0FCEDF48C1DF}">
      <dgm:prSet/>
      <dgm:spPr/>
      <dgm:t>
        <a:bodyPr/>
        <a:lstStyle/>
        <a:p>
          <a:endParaRPr lang="en-US"/>
        </a:p>
      </dgm:t>
    </dgm:pt>
    <dgm:pt modelId="{EFFF670A-B1DF-4BFB-BD22-D9E1A6AACEEC}" type="pres">
      <dgm:prSet presAssocID="{C2295655-CC23-4D96-BC3E-D351CCA2D3F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95AF-0530-4BBB-8B97-34E3735ABF65}" type="pres">
      <dgm:prSet presAssocID="{9EE614C9-359D-47EB-8322-BD1F6F581775}" presName="compNode" presStyleCnt="0"/>
      <dgm:spPr/>
      <dgm:t>
        <a:bodyPr/>
        <a:lstStyle/>
        <a:p>
          <a:endParaRPr lang="en-US"/>
        </a:p>
      </dgm:t>
    </dgm:pt>
    <dgm:pt modelId="{B34A4BB0-22F1-4A1E-8724-F77B108C8B37}" type="pres">
      <dgm:prSet presAssocID="{9EE614C9-359D-47EB-8322-BD1F6F581775}" presName="aNode" presStyleLbl="bgShp" presStyleIdx="0" presStyleCnt="1"/>
      <dgm:spPr/>
      <dgm:t>
        <a:bodyPr/>
        <a:lstStyle/>
        <a:p>
          <a:endParaRPr lang="en-US"/>
        </a:p>
      </dgm:t>
    </dgm:pt>
    <dgm:pt modelId="{FF3E78ED-39AF-4954-B08E-650801624E72}" type="pres">
      <dgm:prSet presAssocID="{9EE614C9-359D-47EB-8322-BD1F6F581775}" presName="textNode" presStyleLbl="bgShp" presStyleIdx="0" presStyleCnt="1"/>
      <dgm:spPr/>
      <dgm:t>
        <a:bodyPr/>
        <a:lstStyle/>
        <a:p>
          <a:endParaRPr lang="en-US"/>
        </a:p>
      </dgm:t>
    </dgm:pt>
    <dgm:pt modelId="{72EA9EFB-A784-49F6-A37D-636CB3288008}" type="pres">
      <dgm:prSet presAssocID="{9EE614C9-359D-47EB-8322-BD1F6F581775}" presName="compChildNode" presStyleCnt="0"/>
      <dgm:spPr/>
      <dgm:t>
        <a:bodyPr/>
        <a:lstStyle/>
        <a:p>
          <a:endParaRPr lang="en-US"/>
        </a:p>
      </dgm:t>
    </dgm:pt>
    <dgm:pt modelId="{7B6272A2-E72C-4BD3-8B10-718490DD7D4D}" type="pres">
      <dgm:prSet presAssocID="{9EE614C9-359D-47EB-8322-BD1F6F581775}" presName="theInnerList" presStyleCnt="0"/>
      <dgm:spPr/>
      <dgm:t>
        <a:bodyPr/>
        <a:lstStyle/>
        <a:p>
          <a:endParaRPr lang="en-US"/>
        </a:p>
      </dgm:t>
    </dgm:pt>
    <dgm:pt modelId="{51162919-CD2C-4865-9708-F331323154BC}" type="pres">
      <dgm:prSet presAssocID="{E67FF9E7-F068-44F8-81A8-A78E7F0731FB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F0AE5-F593-4BF1-B91A-BC1897EEC418}" type="pres">
      <dgm:prSet presAssocID="{E67FF9E7-F068-44F8-81A8-A78E7F0731FB}" presName="aSpace2" presStyleCnt="0"/>
      <dgm:spPr/>
      <dgm:t>
        <a:bodyPr/>
        <a:lstStyle/>
        <a:p>
          <a:endParaRPr lang="en-US"/>
        </a:p>
      </dgm:t>
    </dgm:pt>
    <dgm:pt modelId="{486F7BE5-040D-42D8-9023-E6D83F8D637C}" type="pres">
      <dgm:prSet presAssocID="{6986B832-3E98-4114-A0F8-F7BB326CEE3C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30D1A2-531C-4654-B918-BD17D70894EA}" type="pres">
      <dgm:prSet presAssocID="{6986B832-3E98-4114-A0F8-F7BB326CEE3C}" presName="aSpace2" presStyleCnt="0"/>
      <dgm:spPr/>
      <dgm:t>
        <a:bodyPr/>
        <a:lstStyle/>
        <a:p>
          <a:endParaRPr lang="en-US"/>
        </a:p>
      </dgm:t>
    </dgm:pt>
    <dgm:pt modelId="{01A9D655-228B-4DBF-9CCA-4003BDE9F329}" type="pres">
      <dgm:prSet presAssocID="{DC94D279-4BB0-44C1-8B60-D4E3C427E7A9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D5472-3587-4F05-AE12-36E988D113BA}" type="pres">
      <dgm:prSet presAssocID="{DC94D279-4BB0-44C1-8B60-D4E3C427E7A9}" presName="aSpace2" presStyleCnt="0"/>
      <dgm:spPr/>
      <dgm:t>
        <a:bodyPr/>
        <a:lstStyle/>
        <a:p>
          <a:endParaRPr lang="en-US"/>
        </a:p>
      </dgm:t>
    </dgm:pt>
    <dgm:pt modelId="{20D8E161-C99E-4D1E-A408-C60B2B28AD0A}" type="pres">
      <dgm:prSet presAssocID="{B5492193-110A-426E-B0A8-B365FBB72F14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B7020-11C8-4E42-869E-0007D9657978}" type="pres">
      <dgm:prSet presAssocID="{B5492193-110A-426E-B0A8-B365FBB72F14}" presName="aSpace2" presStyleCnt="0"/>
      <dgm:spPr/>
      <dgm:t>
        <a:bodyPr/>
        <a:lstStyle/>
        <a:p>
          <a:endParaRPr lang="en-US"/>
        </a:p>
      </dgm:t>
    </dgm:pt>
    <dgm:pt modelId="{ADB71052-5F90-4E72-B382-E21D47D44AE0}" type="pres">
      <dgm:prSet presAssocID="{B7D0A382-12BE-4A46-A68C-2CC0F823CF24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F3C331-660A-47DB-A673-1662456B0E85}" type="presOf" srcId="{9EE614C9-359D-47EB-8322-BD1F6F581775}" destId="{B34A4BB0-22F1-4A1E-8724-F77B108C8B37}" srcOrd="0" destOrd="0" presId="urn:microsoft.com/office/officeart/2005/8/layout/lProcess2"/>
    <dgm:cxn modelId="{51BA67C4-1747-4D6B-BC62-D204E5111A05}" type="presOf" srcId="{C2295655-CC23-4D96-BC3E-D351CCA2D3F3}" destId="{EFFF670A-B1DF-4BFB-BD22-D9E1A6AACEEC}" srcOrd="0" destOrd="0" presId="urn:microsoft.com/office/officeart/2005/8/layout/lProcess2"/>
    <dgm:cxn modelId="{631FE202-DD40-4410-B276-BE92C4B1D416}" type="presOf" srcId="{DC94D279-4BB0-44C1-8B60-D4E3C427E7A9}" destId="{01A9D655-228B-4DBF-9CCA-4003BDE9F329}" srcOrd="0" destOrd="0" presId="urn:microsoft.com/office/officeart/2005/8/layout/lProcess2"/>
    <dgm:cxn modelId="{90F76D00-7277-48AB-BF0F-36C9AC1CF239}" srcId="{9EE614C9-359D-47EB-8322-BD1F6F581775}" destId="{6986B832-3E98-4114-A0F8-F7BB326CEE3C}" srcOrd="1" destOrd="0" parTransId="{038C4C8A-C27D-4748-8456-1EDF1979F357}" sibTransId="{BE14EE4A-2196-4028-8D94-3753D4B06A64}"/>
    <dgm:cxn modelId="{AFB00DA8-885C-4923-9D19-22F16912DE34}" type="presOf" srcId="{E67FF9E7-F068-44F8-81A8-A78E7F0731FB}" destId="{51162919-CD2C-4865-9708-F331323154BC}" srcOrd="0" destOrd="0" presId="urn:microsoft.com/office/officeart/2005/8/layout/lProcess2"/>
    <dgm:cxn modelId="{E7A6892E-B8FE-4C90-A982-3C76FDB1EFC9}" srcId="{9EE614C9-359D-47EB-8322-BD1F6F581775}" destId="{E67FF9E7-F068-44F8-81A8-A78E7F0731FB}" srcOrd="0" destOrd="0" parTransId="{FE2C19DD-8B53-4297-84A1-DF622FDC7051}" sibTransId="{4C8ACD49-F418-464E-9556-D70D9C4EA394}"/>
    <dgm:cxn modelId="{84DCEF68-7B00-434B-8435-0FCEDF48C1DF}" srcId="{9EE614C9-359D-47EB-8322-BD1F6F581775}" destId="{B7D0A382-12BE-4A46-A68C-2CC0F823CF24}" srcOrd="4" destOrd="0" parTransId="{8980BC73-0613-4BD0-AE99-98A6860FDD51}" sibTransId="{78FA8B74-BB39-44CB-B09F-191E521F2363}"/>
    <dgm:cxn modelId="{81C1CCCF-D29D-40C1-8805-F9C8F96CEC60}" type="presOf" srcId="{9EE614C9-359D-47EB-8322-BD1F6F581775}" destId="{FF3E78ED-39AF-4954-B08E-650801624E72}" srcOrd="1" destOrd="0" presId="urn:microsoft.com/office/officeart/2005/8/layout/lProcess2"/>
    <dgm:cxn modelId="{46D2618F-9F06-4007-B53F-E1E7EFFB3D53}" type="presOf" srcId="{B7D0A382-12BE-4A46-A68C-2CC0F823CF24}" destId="{ADB71052-5F90-4E72-B382-E21D47D44AE0}" srcOrd="0" destOrd="0" presId="urn:microsoft.com/office/officeart/2005/8/layout/lProcess2"/>
    <dgm:cxn modelId="{42100642-B428-4D47-9831-3A67D7D53FAA}" srcId="{C2295655-CC23-4D96-BC3E-D351CCA2D3F3}" destId="{9EE614C9-359D-47EB-8322-BD1F6F581775}" srcOrd="0" destOrd="0" parTransId="{0B3DA6E3-20B3-422B-BD94-C6E6F4216C34}" sibTransId="{C961F4E3-F15D-4A4D-9EA4-08ACCD9D4855}"/>
    <dgm:cxn modelId="{7562D404-B25C-4B8B-A585-DDB315252293}" type="presOf" srcId="{B5492193-110A-426E-B0A8-B365FBB72F14}" destId="{20D8E161-C99E-4D1E-A408-C60B2B28AD0A}" srcOrd="0" destOrd="0" presId="urn:microsoft.com/office/officeart/2005/8/layout/lProcess2"/>
    <dgm:cxn modelId="{9C051DC3-0505-4ADC-9B4F-3C1020EDA207}" srcId="{9EE614C9-359D-47EB-8322-BD1F6F581775}" destId="{B5492193-110A-426E-B0A8-B365FBB72F14}" srcOrd="3" destOrd="0" parTransId="{59CF1BAA-DAB4-4D2B-9CC9-2F3E8167CF47}" sibTransId="{D305F4E1-9970-4C46-9B07-CC178F67CED8}"/>
    <dgm:cxn modelId="{0253EE6A-B110-4A72-A3A3-3D971CE91D54}" type="presOf" srcId="{6986B832-3E98-4114-A0F8-F7BB326CEE3C}" destId="{486F7BE5-040D-42D8-9023-E6D83F8D637C}" srcOrd="0" destOrd="0" presId="urn:microsoft.com/office/officeart/2005/8/layout/lProcess2"/>
    <dgm:cxn modelId="{5837DA64-4976-4B85-B0A6-4B8D06EA2490}" srcId="{9EE614C9-359D-47EB-8322-BD1F6F581775}" destId="{DC94D279-4BB0-44C1-8B60-D4E3C427E7A9}" srcOrd="2" destOrd="0" parTransId="{A0C22794-7722-4C83-B12A-C060E5290EB0}" sibTransId="{A9F33B54-1799-4E90-BAEC-301399188A27}"/>
    <dgm:cxn modelId="{DB82807B-2BA3-432A-8D9E-CE1FC3023996}" type="presParOf" srcId="{EFFF670A-B1DF-4BFB-BD22-D9E1A6AACEEC}" destId="{834795AF-0530-4BBB-8B97-34E3735ABF65}" srcOrd="0" destOrd="0" presId="urn:microsoft.com/office/officeart/2005/8/layout/lProcess2"/>
    <dgm:cxn modelId="{63170EFF-21B4-4799-A6DE-92AE75A9F8E4}" type="presParOf" srcId="{834795AF-0530-4BBB-8B97-34E3735ABF65}" destId="{B34A4BB0-22F1-4A1E-8724-F77B108C8B37}" srcOrd="0" destOrd="0" presId="urn:microsoft.com/office/officeart/2005/8/layout/lProcess2"/>
    <dgm:cxn modelId="{2269AB9F-1BE2-4762-B3FC-77410D7C663A}" type="presParOf" srcId="{834795AF-0530-4BBB-8B97-34E3735ABF65}" destId="{FF3E78ED-39AF-4954-B08E-650801624E72}" srcOrd="1" destOrd="0" presId="urn:microsoft.com/office/officeart/2005/8/layout/lProcess2"/>
    <dgm:cxn modelId="{3EFA4921-63EB-4B36-AC6D-123F51C2C856}" type="presParOf" srcId="{834795AF-0530-4BBB-8B97-34E3735ABF65}" destId="{72EA9EFB-A784-49F6-A37D-636CB3288008}" srcOrd="2" destOrd="0" presId="urn:microsoft.com/office/officeart/2005/8/layout/lProcess2"/>
    <dgm:cxn modelId="{0B807F70-C3A4-45E9-A08F-02EB35F87E6F}" type="presParOf" srcId="{72EA9EFB-A784-49F6-A37D-636CB3288008}" destId="{7B6272A2-E72C-4BD3-8B10-718490DD7D4D}" srcOrd="0" destOrd="0" presId="urn:microsoft.com/office/officeart/2005/8/layout/lProcess2"/>
    <dgm:cxn modelId="{F8BF8043-5DCC-4CE8-A2C8-582EABEAA5AD}" type="presParOf" srcId="{7B6272A2-E72C-4BD3-8B10-718490DD7D4D}" destId="{51162919-CD2C-4865-9708-F331323154BC}" srcOrd="0" destOrd="0" presId="urn:microsoft.com/office/officeart/2005/8/layout/lProcess2"/>
    <dgm:cxn modelId="{B693796F-DE37-40DF-9EDD-C97B18F802F6}" type="presParOf" srcId="{7B6272A2-E72C-4BD3-8B10-718490DD7D4D}" destId="{F43F0AE5-F593-4BF1-B91A-BC1897EEC418}" srcOrd="1" destOrd="0" presId="urn:microsoft.com/office/officeart/2005/8/layout/lProcess2"/>
    <dgm:cxn modelId="{BDC2D444-4494-431B-8481-E5271CE507D4}" type="presParOf" srcId="{7B6272A2-E72C-4BD3-8B10-718490DD7D4D}" destId="{486F7BE5-040D-42D8-9023-E6D83F8D637C}" srcOrd="2" destOrd="0" presId="urn:microsoft.com/office/officeart/2005/8/layout/lProcess2"/>
    <dgm:cxn modelId="{6CA3455B-007D-4B1C-AFC4-BC561B41CF39}" type="presParOf" srcId="{7B6272A2-E72C-4BD3-8B10-718490DD7D4D}" destId="{3630D1A2-531C-4654-B918-BD17D70894EA}" srcOrd="3" destOrd="0" presId="urn:microsoft.com/office/officeart/2005/8/layout/lProcess2"/>
    <dgm:cxn modelId="{9CBC15BD-8208-40F3-BC98-E2E4131EC092}" type="presParOf" srcId="{7B6272A2-E72C-4BD3-8B10-718490DD7D4D}" destId="{01A9D655-228B-4DBF-9CCA-4003BDE9F329}" srcOrd="4" destOrd="0" presId="urn:microsoft.com/office/officeart/2005/8/layout/lProcess2"/>
    <dgm:cxn modelId="{84B86C32-DF6B-4629-8E8A-4249C93F3854}" type="presParOf" srcId="{7B6272A2-E72C-4BD3-8B10-718490DD7D4D}" destId="{FF1D5472-3587-4F05-AE12-36E988D113BA}" srcOrd="5" destOrd="0" presId="urn:microsoft.com/office/officeart/2005/8/layout/lProcess2"/>
    <dgm:cxn modelId="{534FAE81-0655-432F-A1CC-F4C6F9791786}" type="presParOf" srcId="{7B6272A2-E72C-4BD3-8B10-718490DD7D4D}" destId="{20D8E161-C99E-4D1E-A408-C60B2B28AD0A}" srcOrd="6" destOrd="0" presId="urn:microsoft.com/office/officeart/2005/8/layout/lProcess2"/>
    <dgm:cxn modelId="{F34C16D3-FC3C-4610-B2D0-DD8B76994818}" type="presParOf" srcId="{7B6272A2-E72C-4BD3-8B10-718490DD7D4D}" destId="{9A6B7020-11C8-4E42-869E-0007D9657978}" srcOrd="7" destOrd="0" presId="urn:microsoft.com/office/officeart/2005/8/layout/lProcess2"/>
    <dgm:cxn modelId="{55DC6619-A574-4EF6-B8F7-713294CF54A6}" type="presParOf" srcId="{7B6272A2-E72C-4BD3-8B10-718490DD7D4D}" destId="{ADB71052-5F90-4E72-B382-E21D47D44AE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E927B4-7D20-41D4-9B7A-861FA353D3AD}" type="doc">
      <dgm:prSet loTypeId="urn:microsoft.com/office/officeart/2005/8/layout/process4" loCatId="process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2A6D64C-304C-457C-8415-77906DF009CA}">
      <dgm:prSet/>
      <dgm:spPr/>
      <dgm:t>
        <a:bodyPr/>
        <a:lstStyle/>
        <a:p>
          <a:pPr rtl="0"/>
          <a:r>
            <a:rPr lang="en-US" dirty="0" smtClean="0"/>
            <a:t>%</a:t>
          </a:r>
          <a:r>
            <a:rPr lang="en-US" dirty="0" err="1" smtClean="0"/>
            <a:t>UserProfile</a:t>
          </a:r>
          <a:r>
            <a:rPr lang="en-US" dirty="0" smtClean="0"/>
            <a:t>%</a:t>
          </a:r>
          <a:endParaRPr lang="en-US" dirty="0"/>
        </a:p>
      </dgm:t>
    </dgm:pt>
    <dgm:pt modelId="{6705B20D-DA25-4C58-A455-13F51DD01579}" type="parTrans" cxnId="{4C1306D9-5E45-46FF-B99B-BDAF2DCF6EC4}">
      <dgm:prSet/>
      <dgm:spPr/>
      <dgm:t>
        <a:bodyPr/>
        <a:lstStyle/>
        <a:p>
          <a:endParaRPr lang="en-US"/>
        </a:p>
      </dgm:t>
    </dgm:pt>
    <dgm:pt modelId="{7370CEBB-3358-4374-B4A4-E61EB86DD0B3}" type="sibTrans" cxnId="{4C1306D9-5E45-46FF-B99B-BDAF2DCF6EC4}">
      <dgm:prSet/>
      <dgm:spPr/>
      <dgm:t>
        <a:bodyPr/>
        <a:lstStyle/>
        <a:p>
          <a:endParaRPr lang="en-US"/>
        </a:p>
      </dgm:t>
    </dgm:pt>
    <dgm:pt modelId="{91F9559A-BCB4-493E-8949-F39199ED74FA}">
      <dgm:prSet/>
      <dgm:spPr/>
      <dgm:t>
        <a:bodyPr/>
        <a:lstStyle/>
        <a:p>
          <a:pPr rtl="0"/>
          <a:r>
            <a:rPr lang="en-US" b="1" dirty="0" smtClean="0"/>
            <a:t>NTUSER.DAT</a:t>
          </a:r>
          <a:endParaRPr lang="en-US" b="1" dirty="0"/>
        </a:p>
      </dgm:t>
    </dgm:pt>
    <dgm:pt modelId="{52C05CC8-0BFE-4637-9B53-0D6250009D2F}" type="parTrans" cxnId="{440E4230-73FD-4F4E-ADE1-1B5C1FB15CAF}">
      <dgm:prSet/>
      <dgm:spPr/>
      <dgm:t>
        <a:bodyPr/>
        <a:lstStyle/>
        <a:p>
          <a:endParaRPr lang="en-US"/>
        </a:p>
      </dgm:t>
    </dgm:pt>
    <dgm:pt modelId="{1234450B-24C5-4D8A-96DD-ECA149998886}" type="sibTrans" cxnId="{440E4230-73FD-4F4E-ADE1-1B5C1FB15CAF}">
      <dgm:prSet/>
      <dgm:spPr/>
      <dgm:t>
        <a:bodyPr/>
        <a:lstStyle/>
        <a:p>
          <a:endParaRPr lang="en-US"/>
        </a:p>
      </dgm:t>
    </dgm:pt>
    <dgm:pt modelId="{2F026172-E551-4162-86B5-9499C197CC71}">
      <dgm:prSet/>
      <dgm:spPr/>
      <dgm:t>
        <a:bodyPr/>
        <a:lstStyle/>
        <a:p>
          <a:pPr rtl="0"/>
          <a:r>
            <a:rPr lang="en-US" b="1" dirty="0" smtClean="0"/>
            <a:t>USRCLASS.DAT</a:t>
          </a:r>
          <a:endParaRPr lang="en-US" b="1" dirty="0"/>
        </a:p>
      </dgm:t>
    </dgm:pt>
    <dgm:pt modelId="{7B30E576-5CD1-4D2D-ACFB-C7A0ACEF4EDD}" type="parTrans" cxnId="{ED958102-7345-4892-8432-2BA26D7FE5E4}">
      <dgm:prSet/>
      <dgm:spPr/>
      <dgm:t>
        <a:bodyPr/>
        <a:lstStyle/>
        <a:p>
          <a:endParaRPr lang="en-US"/>
        </a:p>
      </dgm:t>
    </dgm:pt>
    <dgm:pt modelId="{E2797578-5A22-46FD-93D2-3F5B71785D1B}" type="sibTrans" cxnId="{ED958102-7345-4892-8432-2BA26D7FE5E4}">
      <dgm:prSet/>
      <dgm:spPr/>
      <dgm:t>
        <a:bodyPr/>
        <a:lstStyle/>
        <a:p>
          <a:endParaRPr lang="en-US"/>
        </a:p>
      </dgm:t>
    </dgm:pt>
    <dgm:pt modelId="{9F35E4F1-C82D-4E5F-9D84-B985BA5012A8}">
      <dgm:prSet/>
      <dgm:spPr/>
      <dgm:t>
        <a:bodyPr/>
        <a:lstStyle/>
        <a:p>
          <a:pPr rtl="0"/>
          <a:r>
            <a:rPr lang="en-US" dirty="0" smtClean="0"/>
            <a:t>Local</a:t>
          </a:r>
          <a:endParaRPr lang="en-US" dirty="0"/>
        </a:p>
      </dgm:t>
    </dgm:pt>
    <dgm:pt modelId="{D2EB1DED-EB09-405C-A00D-BFF4B2C58914}" type="parTrans" cxnId="{5013C788-3A85-45B1-857C-55DFD79AE7F2}">
      <dgm:prSet/>
      <dgm:spPr/>
      <dgm:t>
        <a:bodyPr/>
        <a:lstStyle/>
        <a:p>
          <a:endParaRPr lang="en-US"/>
        </a:p>
      </dgm:t>
    </dgm:pt>
    <dgm:pt modelId="{2AF3627A-309D-47F6-A3D5-2F4EE4F9BAE0}" type="sibTrans" cxnId="{5013C788-3A85-45B1-857C-55DFD79AE7F2}">
      <dgm:prSet/>
      <dgm:spPr/>
      <dgm:t>
        <a:bodyPr/>
        <a:lstStyle/>
        <a:p>
          <a:endParaRPr lang="en-US"/>
        </a:p>
      </dgm:t>
    </dgm:pt>
    <dgm:pt modelId="{3EE36FC0-E518-45F0-BF3D-0D84B09BA189}">
      <dgm:prSet/>
      <dgm:spPr/>
      <dgm:t>
        <a:bodyPr/>
        <a:lstStyle/>
        <a:p>
          <a:pPr rtl="0"/>
          <a:r>
            <a:rPr lang="en-US" dirty="0" smtClean="0"/>
            <a:t>Microsoft</a:t>
          </a:r>
          <a:endParaRPr lang="en-US" dirty="0"/>
        </a:p>
      </dgm:t>
    </dgm:pt>
    <dgm:pt modelId="{2256180C-6333-4B2A-9FF8-980736CE00E6}" type="parTrans" cxnId="{F16F223C-A88C-423F-A9C2-2A71C8AB0624}">
      <dgm:prSet/>
      <dgm:spPr/>
      <dgm:t>
        <a:bodyPr/>
        <a:lstStyle/>
        <a:p>
          <a:endParaRPr lang="en-US"/>
        </a:p>
      </dgm:t>
    </dgm:pt>
    <dgm:pt modelId="{4C11F9E4-B533-4F67-877A-4C3F1F207F6E}" type="sibTrans" cxnId="{F16F223C-A88C-423F-A9C2-2A71C8AB0624}">
      <dgm:prSet/>
      <dgm:spPr/>
      <dgm:t>
        <a:bodyPr/>
        <a:lstStyle/>
        <a:p>
          <a:endParaRPr lang="en-US"/>
        </a:p>
      </dgm:t>
    </dgm:pt>
    <dgm:pt modelId="{0AAAF9C4-DD65-4C0C-B825-5D8F766848C6}">
      <dgm:prSet/>
      <dgm:spPr/>
      <dgm:t>
        <a:bodyPr/>
        <a:lstStyle/>
        <a:p>
          <a:pPr rtl="0"/>
          <a:r>
            <a:rPr lang="en-US" dirty="0" smtClean="0"/>
            <a:t>Windows</a:t>
          </a:r>
          <a:endParaRPr lang="en-US" dirty="0"/>
        </a:p>
      </dgm:t>
    </dgm:pt>
    <dgm:pt modelId="{5376748A-46D7-4D43-B1EB-3BEACB84067B}" type="parTrans" cxnId="{49BFDC68-3381-4348-9D43-9AAED738C314}">
      <dgm:prSet/>
      <dgm:spPr/>
      <dgm:t>
        <a:bodyPr/>
        <a:lstStyle/>
        <a:p>
          <a:endParaRPr lang="en-US"/>
        </a:p>
      </dgm:t>
    </dgm:pt>
    <dgm:pt modelId="{D926B1BE-6235-4F28-8548-B45B31B5A7BE}" type="sibTrans" cxnId="{49BFDC68-3381-4348-9D43-9AAED738C314}">
      <dgm:prSet/>
      <dgm:spPr/>
      <dgm:t>
        <a:bodyPr/>
        <a:lstStyle/>
        <a:p>
          <a:endParaRPr lang="en-US"/>
        </a:p>
      </dgm:t>
    </dgm:pt>
    <dgm:pt modelId="{242A18D5-AAB2-4B1D-B232-D89C0CD2C7E5}">
      <dgm:prSet/>
      <dgm:spPr/>
      <dgm:t>
        <a:bodyPr/>
        <a:lstStyle/>
        <a:p>
          <a:pPr rtl="0"/>
          <a:r>
            <a:rPr lang="en-US" smtClean="0"/>
            <a:t>AppData</a:t>
          </a:r>
          <a:endParaRPr lang="en-US" dirty="0"/>
        </a:p>
      </dgm:t>
    </dgm:pt>
    <dgm:pt modelId="{18C135B5-DF59-4B47-BB9D-32A8AAE01638}" type="parTrans" cxnId="{C5A07209-DB45-484C-B57C-6141A5BC90DC}">
      <dgm:prSet/>
      <dgm:spPr/>
      <dgm:t>
        <a:bodyPr/>
        <a:lstStyle/>
        <a:p>
          <a:endParaRPr lang="en-US"/>
        </a:p>
      </dgm:t>
    </dgm:pt>
    <dgm:pt modelId="{704461D0-119C-49A3-86D0-9924B9DDAE09}" type="sibTrans" cxnId="{C5A07209-DB45-484C-B57C-6141A5BC90DC}">
      <dgm:prSet/>
      <dgm:spPr/>
      <dgm:t>
        <a:bodyPr/>
        <a:lstStyle/>
        <a:p>
          <a:endParaRPr lang="en-US"/>
        </a:p>
      </dgm:t>
    </dgm:pt>
    <dgm:pt modelId="{6FDD8134-7E15-4E17-9EA0-8C98E8870FE3}" type="pres">
      <dgm:prSet presAssocID="{6FE927B4-7D20-41D4-9B7A-861FA353D3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1E5611-CD8F-4BFC-BFE4-26837041AE94}" type="pres">
      <dgm:prSet presAssocID="{42A6D64C-304C-457C-8415-77906DF009CA}" presName="boxAndChildren" presStyleCnt="0"/>
      <dgm:spPr/>
      <dgm:t>
        <a:bodyPr/>
        <a:lstStyle/>
        <a:p>
          <a:endParaRPr lang="en-US"/>
        </a:p>
      </dgm:t>
    </dgm:pt>
    <dgm:pt modelId="{8D3E3310-DDD5-43D0-BEC0-B371B6F13365}" type="pres">
      <dgm:prSet presAssocID="{42A6D64C-304C-457C-8415-77906DF009CA}" presName="parentTextBox" presStyleLbl="node1" presStyleIdx="0" presStyleCnt="1"/>
      <dgm:spPr/>
      <dgm:t>
        <a:bodyPr/>
        <a:lstStyle/>
        <a:p>
          <a:endParaRPr lang="en-US"/>
        </a:p>
      </dgm:t>
    </dgm:pt>
    <dgm:pt modelId="{73C5596A-F90D-407B-BDCF-79216E50AC33}" type="pres">
      <dgm:prSet presAssocID="{42A6D64C-304C-457C-8415-77906DF009CA}" presName="entireBox" presStyleLbl="node1" presStyleIdx="0" presStyleCnt="1"/>
      <dgm:spPr/>
      <dgm:t>
        <a:bodyPr/>
        <a:lstStyle/>
        <a:p>
          <a:endParaRPr lang="en-US"/>
        </a:p>
      </dgm:t>
    </dgm:pt>
    <dgm:pt modelId="{8BCEFCE3-894B-4861-84D5-FD75B20D5C35}" type="pres">
      <dgm:prSet presAssocID="{42A6D64C-304C-457C-8415-77906DF009CA}" presName="descendantBox" presStyleCnt="0"/>
      <dgm:spPr/>
      <dgm:t>
        <a:bodyPr/>
        <a:lstStyle/>
        <a:p>
          <a:endParaRPr lang="en-US"/>
        </a:p>
      </dgm:t>
    </dgm:pt>
    <dgm:pt modelId="{C06AC12C-B4F6-4E20-9ED8-C9D99F878B20}" type="pres">
      <dgm:prSet presAssocID="{91F9559A-BCB4-493E-8949-F39199ED74FA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D0E61-DF14-4CE0-8917-28E604C3E8A8}" type="pres">
      <dgm:prSet presAssocID="{2F026172-E551-4162-86B5-9499C197CC71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5872A-AB97-423B-B831-AF220B712A60}" type="presOf" srcId="{0AAAF9C4-DD65-4C0C-B825-5D8F766848C6}" destId="{547D0E61-DF14-4CE0-8917-28E604C3E8A8}" srcOrd="0" destOrd="4" presId="urn:microsoft.com/office/officeart/2005/8/layout/process4"/>
    <dgm:cxn modelId="{5F067D01-ADA3-4C4F-AB2A-20ABA25D9AEE}" type="presOf" srcId="{91F9559A-BCB4-493E-8949-F39199ED74FA}" destId="{C06AC12C-B4F6-4E20-9ED8-C9D99F878B20}" srcOrd="0" destOrd="0" presId="urn:microsoft.com/office/officeart/2005/8/layout/process4"/>
    <dgm:cxn modelId="{155564CC-3196-43FF-9B75-8130EDE799D4}" type="presOf" srcId="{2F026172-E551-4162-86B5-9499C197CC71}" destId="{547D0E61-DF14-4CE0-8917-28E604C3E8A8}" srcOrd="0" destOrd="0" presId="urn:microsoft.com/office/officeart/2005/8/layout/process4"/>
    <dgm:cxn modelId="{C5A07209-DB45-484C-B57C-6141A5BC90DC}" srcId="{2F026172-E551-4162-86B5-9499C197CC71}" destId="{242A18D5-AAB2-4B1D-B232-D89C0CD2C7E5}" srcOrd="0" destOrd="0" parTransId="{18C135B5-DF59-4B47-BB9D-32A8AAE01638}" sibTransId="{704461D0-119C-49A3-86D0-9924B9DDAE09}"/>
    <dgm:cxn modelId="{EAF0D0B1-337F-4EC7-836A-A812AC3B28FA}" type="presOf" srcId="{6FE927B4-7D20-41D4-9B7A-861FA353D3AD}" destId="{6FDD8134-7E15-4E17-9EA0-8C98E8870FE3}" srcOrd="0" destOrd="0" presId="urn:microsoft.com/office/officeart/2005/8/layout/process4"/>
    <dgm:cxn modelId="{A1F25E84-4819-4772-AEEE-19E3AFAA71E2}" type="presOf" srcId="{42A6D64C-304C-457C-8415-77906DF009CA}" destId="{73C5596A-F90D-407B-BDCF-79216E50AC33}" srcOrd="1" destOrd="0" presId="urn:microsoft.com/office/officeart/2005/8/layout/process4"/>
    <dgm:cxn modelId="{F16F223C-A88C-423F-A9C2-2A71C8AB0624}" srcId="{2F026172-E551-4162-86B5-9499C197CC71}" destId="{3EE36FC0-E518-45F0-BF3D-0D84B09BA189}" srcOrd="2" destOrd="0" parTransId="{2256180C-6333-4B2A-9FF8-980736CE00E6}" sibTransId="{4C11F9E4-B533-4F67-877A-4C3F1F207F6E}"/>
    <dgm:cxn modelId="{49BFDC68-3381-4348-9D43-9AAED738C314}" srcId="{2F026172-E551-4162-86B5-9499C197CC71}" destId="{0AAAF9C4-DD65-4C0C-B825-5D8F766848C6}" srcOrd="3" destOrd="0" parTransId="{5376748A-46D7-4D43-B1EB-3BEACB84067B}" sibTransId="{D926B1BE-6235-4F28-8548-B45B31B5A7BE}"/>
    <dgm:cxn modelId="{4C1306D9-5E45-46FF-B99B-BDAF2DCF6EC4}" srcId="{6FE927B4-7D20-41D4-9B7A-861FA353D3AD}" destId="{42A6D64C-304C-457C-8415-77906DF009CA}" srcOrd="0" destOrd="0" parTransId="{6705B20D-DA25-4C58-A455-13F51DD01579}" sibTransId="{7370CEBB-3358-4374-B4A4-E61EB86DD0B3}"/>
    <dgm:cxn modelId="{81FC46E4-FD8E-47B2-B218-3E9C16A92B2E}" type="presOf" srcId="{9F35E4F1-C82D-4E5F-9D84-B985BA5012A8}" destId="{547D0E61-DF14-4CE0-8917-28E604C3E8A8}" srcOrd="0" destOrd="2" presId="urn:microsoft.com/office/officeart/2005/8/layout/process4"/>
    <dgm:cxn modelId="{0D40DD10-1E4C-4FD7-A257-94F9B60D44EF}" type="presOf" srcId="{242A18D5-AAB2-4B1D-B232-D89C0CD2C7E5}" destId="{547D0E61-DF14-4CE0-8917-28E604C3E8A8}" srcOrd="0" destOrd="1" presId="urn:microsoft.com/office/officeart/2005/8/layout/process4"/>
    <dgm:cxn modelId="{440E4230-73FD-4F4E-ADE1-1B5C1FB15CAF}" srcId="{42A6D64C-304C-457C-8415-77906DF009CA}" destId="{91F9559A-BCB4-493E-8949-F39199ED74FA}" srcOrd="0" destOrd="0" parTransId="{52C05CC8-0BFE-4637-9B53-0D6250009D2F}" sibTransId="{1234450B-24C5-4D8A-96DD-ECA149998886}"/>
    <dgm:cxn modelId="{B8477BB2-6EA6-4191-81B9-FA9FF6A7C582}" type="presOf" srcId="{42A6D64C-304C-457C-8415-77906DF009CA}" destId="{8D3E3310-DDD5-43D0-BEC0-B371B6F13365}" srcOrd="0" destOrd="0" presId="urn:microsoft.com/office/officeart/2005/8/layout/process4"/>
    <dgm:cxn modelId="{5013C788-3A85-45B1-857C-55DFD79AE7F2}" srcId="{2F026172-E551-4162-86B5-9499C197CC71}" destId="{9F35E4F1-C82D-4E5F-9D84-B985BA5012A8}" srcOrd="1" destOrd="0" parTransId="{D2EB1DED-EB09-405C-A00D-BFF4B2C58914}" sibTransId="{2AF3627A-309D-47F6-A3D5-2F4EE4F9BAE0}"/>
    <dgm:cxn modelId="{ED958102-7345-4892-8432-2BA26D7FE5E4}" srcId="{42A6D64C-304C-457C-8415-77906DF009CA}" destId="{2F026172-E551-4162-86B5-9499C197CC71}" srcOrd="1" destOrd="0" parTransId="{7B30E576-5CD1-4D2D-ACFB-C7A0ACEF4EDD}" sibTransId="{E2797578-5A22-46FD-93D2-3F5B71785D1B}"/>
    <dgm:cxn modelId="{8B8A748E-1A0E-40EE-9AE3-17683A74559D}" type="presOf" srcId="{3EE36FC0-E518-45F0-BF3D-0D84B09BA189}" destId="{547D0E61-DF14-4CE0-8917-28E604C3E8A8}" srcOrd="0" destOrd="3" presId="urn:microsoft.com/office/officeart/2005/8/layout/process4"/>
    <dgm:cxn modelId="{D354887E-36D6-4C48-97CE-5F3A652AC257}" type="presParOf" srcId="{6FDD8134-7E15-4E17-9EA0-8C98E8870FE3}" destId="{DF1E5611-CD8F-4BFC-BFE4-26837041AE94}" srcOrd="0" destOrd="0" presId="urn:microsoft.com/office/officeart/2005/8/layout/process4"/>
    <dgm:cxn modelId="{97768A48-A325-4661-992A-901EE7A47185}" type="presParOf" srcId="{DF1E5611-CD8F-4BFC-BFE4-26837041AE94}" destId="{8D3E3310-DDD5-43D0-BEC0-B371B6F13365}" srcOrd="0" destOrd="0" presId="urn:microsoft.com/office/officeart/2005/8/layout/process4"/>
    <dgm:cxn modelId="{7D975F7E-7178-46EB-83AA-60E8610F9AD4}" type="presParOf" srcId="{DF1E5611-CD8F-4BFC-BFE4-26837041AE94}" destId="{73C5596A-F90D-407B-BDCF-79216E50AC33}" srcOrd="1" destOrd="0" presId="urn:microsoft.com/office/officeart/2005/8/layout/process4"/>
    <dgm:cxn modelId="{1FC862CB-85ED-492F-902E-54B251AABBF7}" type="presParOf" srcId="{DF1E5611-CD8F-4BFC-BFE4-26837041AE94}" destId="{8BCEFCE3-894B-4861-84D5-FD75B20D5C35}" srcOrd="2" destOrd="0" presId="urn:microsoft.com/office/officeart/2005/8/layout/process4"/>
    <dgm:cxn modelId="{75F488A5-BC36-4C00-BB73-09F371CB442D}" type="presParOf" srcId="{8BCEFCE3-894B-4861-84D5-FD75B20D5C35}" destId="{C06AC12C-B4F6-4E20-9ED8-C9D99F878B20}" srcOrd="0" destOrd="0" presId="urn:microsoft.com/office/officeart/2005/8/layout/process4"/>
    <dgm:cxn modelId="{D5B55D68-598F-4924-B263-1FFEA0F21692}" type="presParOf" srcId="{8BCEFCE3-894B-4861-84D5-FD75B20D5C35}" destId="{547D0E61-DF14-4CE0-8917-28E604C3E8A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625BA-27A5-4DA6-A863-0A2F80F4F113}">
      <dsp:nvSpPr>
        <dsp:cNvPr id="0" name=""/>
        <dsp:cNvSpPr/>
      </dsp:nvSpPr>
      <dsp:spPr>
        <a:xfrm>
          <a:off x="0" y="0"/>
          <a:ext cx="4205287" cy="3895542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%</a:t>
          </a:r>
          <a:r>
            <a:rPr lang="en-US" sz="2100" b="1" kern="1200" dirty="0" err="1" smtClean="0"/>
            <a:t>WinDir</a:t>
          </a:r>
          <a:r>
            <a:rPr lang="en-US" sz="2100" b="1" kern="1200" dirty="0" smtClean="0"/>
            <a:t>%\System32\</a:t>
          </a:r>
          <a:r>
            <a:rPr lang="en-US" sz="2100" b="1" kern="1200" dirty="0" err="1" smtClean="0"/>
            <a:t>Config</a:t>
          </a:r>
          <a:endParaRPr lang="en-US" sz="2100" b="1" kern="1200" dirty="0"/>
        </a:p>
      </dsp:txBody>
      <dsp:txXfrm>
        <a:off x="0" y="0"/>
        <a:ext cx="4205287" cy="1168662"/>
      </dsp:txXfrm>
    </dsp:sp>
    <dsp:sp modelId="{FCEC13FF-572A-4FED-8AD4-BF4E825423C4}">
      <dsp:nvSpPr>
        <dsp:cNvPr id="0" name=""/>
        <dsp:cNvSpPr/>
      </dsp:nvSpPr>
      <dsp:spPr>
        <a:xfrm>
          <a:off x="420528" y="1169399"/>
          <a:ext cx="3364229" cy="450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SAM</a:t>
          </a:r>
          <a:endParaRPr lang="en-US" sz="2500" b="1" kern="1200" dirty="0"/>
        </a:p>
      </dsp:txBody>
      <dsp:txXfrm>
        <a:off x="433727" y="1182598"/>
        <a:ext cx="3337831" cy="424261"/>
      </dsp:txXfrm>
    </dsp:sp>
    <dsp:sp modelId="{86F204E4-500C-4414-A457-1AC377601E05}">
      <dsp:nvSpPr>
        <dsp:cNvPr id="0" name=""/>
        <dsp:cNvSpPr/>
      </dsp:nvSpPr>
      <dsp:spPr>
        <a:xfrm>
          <a:off x="420528" y="1689391"/>
          <a:ext cx="3364229" cy="450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SECURITY</a:t>
          </a:r>
          <a:endParaRPr lang="en-US" sz="2500" b="1" kern="1200"/>
        </a:p>
      </dsp:txBody>
      <dsp:txXfrm>
        <a:off x="433727" y="1702590"/>
        <a:ext cx="3337831" cy="424261"/>
      </dsp:txXfrm>
    </dsp:sp>
    <dsp:sp modelId="{97D2153C-DDC5-40E8-B31A-488DFD85972C}">
      <dsp:nvSpPr>
        <dsp:cNvPr id="0" name=""/>
        <dsp:cNvSpPr/>
      </dsp:nvSpPr>
      <dsp:spPr>
        <a:xfrm>
          <a:off x="420528" y="2209383"/>
          <a:ext cx="3364229" cy="450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SYSTEM</a:t>
          </a:r>
          <a:endParaRPr lang="en-US" sz="2500" b="1" kern="1200"/>
        </a:p>
      </dsp:txBody>
      <dsp:txXfrm>
        <a:off x="433727" y="2222582"/>
        <a:ext cx="3337831" cy="424261"/>
      </dsp:txXfrm>
    </dsp:sp>
    <dsp:sp modelId="{789A716F-590E-4290-A182-434C27F91C67}">
      <dsp:nvSpPr>
        <dsp:cNvPr id="0" name=""/>
        <dsp:cNvSpPr/>
      </dsp:nvSpPr>
      <dsp:spPr>
        <a:xfrm>
          <a:off x="420528" y="2729375"/>
          <a:ext cx="3364229" cy="450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SOFTWARE</a:t>
          </a:r>
          <a:endParaRPr lang="en-US" sz="2500" b="1" kern="1200"/>
        </a:p>
      </dsp:txBody>
      <dsp:txXfrm>
        <a:off x="433727" y="2742574"/>
        <a:ext cx="3337831" cy="424261"/>
      </dsp:txXfrm>
    </dsp:sp>
    <dsp:sp modelId="{A7DC6EAB-01E8-4B37-BC32-DE1F6F6DCAEF}">
      <dsp:nvSpPr>
        <dsp:cNvPr id="0" name=""/>
        <dsp:cNvSpPr/>
      </dsp:nvSpPr>
      <dsp:spPr>
        <a:xfrm>
          <a:off x="420528" y="3249368"/>
          <a:ext cx="3364229" cy="4506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DEFAULT</a:t>
          </a:r>
          <a:endParaRPr lang="en-US" sz="2500" b="1" kern="1200"/>
        </a:p>
      </dsp:txBody>
      <dsp:txXfrm>
        <a:off x="433727" y="3262567"/>
        <a:ext cx="3337831" cy="424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A4BB0-22F1-4A1E-8724-F77B108C8B37}">
      <dsp:nvSpPr>
        <dsp:cNvPr id="0" name=""/>
        <dsp:cNvSpPr/>
      </dsp:nvSpPr>
      <dsp:spPr>
        <a:xfrm>
          <a:off x="0" y="0"/>
          <a:ext cx="8529637" cy="400685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%</a:t>
          </a:r>
          <a:r>
            <a:rPr lang="en-US" sz="3700" kern="1200" dirty="0" err="1" smtClean="0"/>
            <a:t>WinDir</a:t>
          </a:r>
          <a:r>
            <a:rPr lang="en-US" sz="3700" kern="1200" dirty="0" smtClean="0"/>
            <a:t>%\System32\</a:t>
          </a:r>
          <a:r>
            <a:rPr lang="en-US" sz="3700" kern="1200" dirty="0" err="1" smtClean="0"/>
            <a:t>Config</a:t>
          </a:r>
          <a:r>
            <a:rPr lang="en-US" sz="3700" kern="1200" dirty="0" smtClean="0"/>
            <a:t>\</a:t>
          </a:r>
          <a:r>
            <a:rPr lang="en-US" sz="3700" kern="1200" dirty="0" err="1" smtClean="0"/>
            <a:t>RegBack</a:t>
          </a:r>
          <a:endParaRPr lang="en-US" sz="3700" kern="1200" dirty="0"/>
        </a:p>
      </dsp:txBody>
      <dsp:txXfrm>
        <a:off x="0" y="0"/>
        <a:ext cx="8529637" cy="1202055"/>
      </dsp:txXfrm>
    </dsp:sp>
    <dsp:sp modelId="{51162919-CD2C-4865-9708-F331323154BC}">
      <dsp:nvSpPr>
        <dsp:cNvPr id="0" name=""/>
        <dsp:cNvSpPr/>
      </dsp:nvSpPr>
      <dsp:spPr>
        <a:xfrm>
          <a:off x="852963" y="1202813"/>
          <a:ext cx="6823709" cy="463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SAM</a:t>
          </a:r>
          <a:endParaRPr lang="en-US" sz="2500" kern="1200"/>
        </a:p>
      </dsp:txBody>
      <dsp:txXfrm>
        <a:off x="866540" y="1216390"/>
        <a:ext cx="6796555" cy="436382"/>
      </dsp:txXfrm>
    </dsp:sp>
    <dsp:sp modelId="{486F7BE5-040D-42D8-9023-E6D83F8D637C}">
      <dsp:nvSpPr>
        <dsp:cNvPr id="0" name=""/>
        <dsp:cNvSpPr/>
      </dsp:nvSpPr>
      <dsp:spPr>
        <a:xfrm>
          <a:off x="852963" y="1737663"/>
          <a:ext cx="6823709" cy="463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SECURITY</a:t>
          </a:r>
          <a:endParaRPr lang="en-US" sz="2500" kern="1200"/>
        </a:p>
      </dsp:txBody>
      <dsp:txXfrm>
        <a:off x="866540" y="1751240"/>
        <a:ext cx="6796555" cy="436382"/>
      </dsp:txXfrm>
    </dsp:sp>
    <dsp:sp modelId="{01A9D655-228B-4DBF-9CCA-4003BDE9F329}">
      <dsp:nvSpPr>
        <dsp:cNvPr id="0" name=""/>
        <dsp:cNvSpPr/>
      </dsp:nvSpPr>
      <dsp:spPr>
        <a:xfrm>
          <a:off x="852963" y="2272512"/>
          <a:ext cx="6823709" cy="463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SYSTEM</a:t>
          </a:r>
          <a:endParaRPr lang="en-US" sz="2500" kern="1200"/>
        </a:p>
      </dsp:txBody>
      <dsp:txXfrm>
        <a:off x="866540" y="2286089"/>
        <a:ext cx="6796555" cy="436382"/>
      </dsp:txXfrm>
    </dsp:sp>
    <dsp:sp modelId="{20D8E161-C99E-4D1E-A408-C60B2B28AD0A}">
      <dsp:nvSpPr>
        <dsp:cNvPr id="0" name=""/>
        <dsp:cNvSpPr/>
      </dsp:nvSpPr>
      <dsp:spPr>
        <a:xfrm>
          <a:off x="852963" y="2807362"/>
          <a:ext cx="6823709" cy="463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SOFTWARE</a:t>
          </a:r>
          <a:endParaRPr lang="en-US" sz="2500" kern="1200"/>
        </a:p>
      </dsp:txBody>
      <dsp:txXfrm>
        <a:off x="866540" y="2820939"/>
        <a:ext cx="6796555" cy="436382"/>
      </dsp:txXfrm>
    </dsp:sp>
    <dsp:sp modelId="{ADB71052-5F90-4E72-B382-E21D47D44AE0}">
      <dsp:nvSpPr>
        <dsp:cNvPr id="0" name=""/>
        <dsp:cNvSpPr/>
      </dsp:nvSpPr>
      <dsp:spPr>
        <a:xfrm>
          <a:off x="852963" y="3342212"/>
          <a:ext cx="6823709" cy="463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DEFAULT</a:t>
          </a:r>
          <a:endParaRPr lang="en-US" sz="2500" kern="1200"/>
        </a:p>
      </dsp:txBody>
      <dsp:txXfrm>
        <a:off x="866540" y="3355789"/>
        <a:ext cx="6796555" cy="436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5596A-F90D-407B-BDCF-79216E50AC33}">
      <dsp:nvSpPr>
        <dsp:cNvPr id="0" name=""/>
        <dsp:cNvSpPr/>
      </dsp:nvSpPr>
      <dsp:spPr>
        <a:xfrm>
          <a:off x="0" y="0"/>
          <a:ext cx="4038600" cy="243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%</a:t>
          </a:r>
          <a:r>
            <a:rPr lang="en-US" sz="4000" kern="1200" dirty="0" err="1" smtClean="0"/>
            <a:t>UserProfile</a:t>
          </a:r>
          <a:r>
            <a:rPr lang="en-US" sz="4000" kern="1200" dirty="0" smtClean="0"/>
            <a:t>%</a:t>
          </a:r>
          <a:endParaRPr lang="en-US" sz="4000" kern="1200" dirty="0"/>
        </a:p>
      </dsp:txBody>
      <dsp:txXfrm>
        <a:off x="0" y="0"/>
        <a:ext cx="4038600" cy="1316736"/>
      </dsp:txXfrm>
    </dsp:sp>
    <dsp:sp modelId="{C06AC12C-B4F6-4E20-9ED8-C9D99F878B20}">
      <dsp:nvSpPr>
        <dsp:cNvPr id="0" name=""/>
        <dsp:cNvSpPr/>
      </dsp:nvSpPr>
      <dsp:spPr>
        <a:xfrm>
          <a:off x="0" y="1267967"/>
          <a:ext cx="2019300" cy="112166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NTUSER.DAT</a:t>
          </a:r>
          <a:endParaRPr lang="en-US" sz="1600" b="1" kern="1200" dirty="0"/>
        </a:p>
      </dsp:txBody>
      <dsp:txXfrm>
        <a:off x="0" y="1267967"/>
        <a:ext cx="2019300" cy="1121664"/>
      </dsp:txXfrm>
    </dsp:sp>
    <dsp:sp modelId="{547D0E61-DF14-4CE0-8917-28E604C3E8A8}">
      <dsp:nvSpPr>
        <dsp:cNvPr id="0" name=""/>
        <dsp:cNvSpPr/>
      </dsp:nvSpPr>
      <dsp:spPr>
        <a:xfrm>
          <a:off x="2019300" y="1267967"/>
          <a:ext cx="2019300" cy="112166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USRCLASS.DAT</a:t>
          </a:r>
          <a:endParaRPr lang="en-US" sz="16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AppData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Local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Microsoft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Windows</a:t>
          </a:r>
          <a:endParaRPr lang="en-US" sz="1200" kern="1200" dirty="0"/>
        </a:p>
      </dsp:txBody>
      <dsp:txXfrm>
        <a:off x="2019300" y="1267967"/>
        <a:ext cx="2019300" cy="112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A472CE-857C-4A14-A1C3-DD2F49DCFD1A}" type="datetimeFigureOut">
              <a:rPr lang="en-US" smtClean="0"/>
              <a:pPr/>
              <a:t>9/20/20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4B630A-D484-4464-B238-DACAB13FD0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38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588963"/>
            <a:ext cx="6388100" cy="3592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5918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000" kern="1200">
        <a:solidFill>
          <a:schemeClr val="tx1"/>
        </a:solidFill>
        <a:latin typeface="Times New Roman"/>
        <a:ea typeface="+mn-ea"/>
        <a:cs typeface="Times New Roman"/>
      </a:defRPr>
    </a:lvl1pPr>
    <a:lvl2pPr marL="457200" algn="l" defTabSz="457200" rtl="0" eaLnBrk="1" latinLnBrk="0" hangingPunct="1">
      <a:defRPr sz="1000" kern="1200">
        <a:solidFill>
          <a:schemeClr val="tx1"/>
        </a:solidFill>
        <a:latin typeface="Times New Roman"/>
        <a:ea typeface="+mn-ea"/>
        <a:cs typeface="Times New Roman"/>
      </a:defRPr>
    </a:lvl2pPr>
    <a:lvl3pPr marL="914400" algn="l" defTabSz="457200" rtl="0" eaLnBrk="1" latinLnBrk="0" hangingPunct="1">
      <a:defRPr sz="1000" kern="1200">
        <a:solidFill>
          <a:schemeClr val="tx1"/>
        </a:solidFill>
        <a:latin typeface="Times New Roman"/>
        <a:ea typeface="+mn-ea"/>
        <a:cs typeface="Times New Roman"/>
      </a:defRPr>
    </a:lvl3pPr>
    <a:lvl4pPr marL="1371600" algn="l" defTabSz="457200" rtl="0" eaLnBrk="1" latinLnBrk="0" hangingPunct="1">
      <a:defRPr sz="1000" kern="1200">
        <a:solidFill>
          <a:schemeClr val="tx1"/>
        </a:solidFill>
        <a:latin typeface="Times New Roman"/>
        <a:ea typeface="+mn-ea"/>
        <a:cs typeface="Times New Roman"/>
      </a:defRPr>
    </a:lvl4pPr>
    <a:lvl5pPr marL="1828800" algn="l" defTabSz="457200" rtl="0" eaLnBrk="1" latinLnBrk="0" hangingPunct="1">
      <a:defRPr sz="1000" kern="1200">
        <a:solidFill>
          <a:schemeClr val="tx1"/>
        </a:solidFill>
        <a:latin typeface="Times New Roman"/>
        <a:ea typeface="+mn-ea"/>
        <a:cs typeface="Times New Roman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0850" y="582613"/>
            <a:ext cx="6388100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page intentionally left blank.</a:t>
            </a:r>
          </a:p>
        </p:txBody>
      </p:sp>
    </p:spTree>
    <p:extLst>
      <p:ext uri="{BB962C8B-B14F-4D97-AF65-F5344CB8AC3E}">
        <p14:creationId xmlns:p14="http://schemas.microsoft.com/office/powerpoint/2010/main" val="22722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65138" y="588963"/>
            <a:ext cx="6384925" cy="3592512"/>
          </a:xfrm>
        </p:spPr>
      </p:sp>
    </p:spTree>
    <p:extLst>
      <p:ext uri="{BB962C8B-B14F-4D97-AF65-F5344CB8AC3E}">
        <p14:creationId xmlns:p14="http://schemas.microsoft.com/office/powerpoint/2010/main" val="347249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65138" y="588963"/>
            <a:ext cx="6384925" cy="3592512"/>
          </a:xfrm>
        </p:spPr>
      </p:sp>
    </p:spTree>
    <p:extLst>
      <p:ext uri="{BB962C8B-B14F-4D97-AF65-F5344CB8AC3E}">
        <p14:creationId xmlns:p14="http://schemas.microsoft.com/office/powerpoint/2010/main" val="347249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65138" y="588963"/>
            <a:ext cx="6384925" cy="3592512"/>
          </a:xfrm>
        </p:spPr>
      </p:sp>
    </p:spTree>
    <p:extLst>
      <p:ext uri="{BB962C8B-B14F-4D97-AF65-F5344CB8AC3E}">
        <p14:creationId xmlns:p14="http://schemas.microsoft.com/office/powerpoint/2010/main" val="347249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65138" y="588963"/>
            <a:ext cx="6384925" cy="3592512"/>
          </a:xfrm>
        </p:spPr>
      </p:sp>
    </p:spTree>
    <p:extLst>
      <p:ext uri="{BB962C8B-B14F-4D97-AF65-F5344CB8AC3E}">
        <p14:creationId xmlns:p14="http://schemas.microsoft.com/office/powerpoint/2010/main" val="347249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65138" y="588963"/>
            <a:ext cx="6384925" cy="3592512"/>
          </a:xfrm>
        </p:spPr>
      </p:sp>
    </p:spTree>
    <p:extLst>
      <p:ext uri="{BB962C8B-B14F-4D97-AF65-F5344CB8AC3E}">
        <p14:creationId xmlns:p14="http://schemas.microsoft.com/office/powerpoint/2010/main" val="347249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65138" y="588963"/>
            <a:ext cx="6384925" cy="3592512"/>
          </a:xfrm>
        </p:spPr>
      </p:sp>
    </p:spTree>
    <p:extLst>
      <p:ext uri="{BB962C8B-B14F-4D97-AF65-F5344CB8AC3E}">
        <p14:creationId xmlns:p14="http://schemas.microsoft.com/office/powerpoint/2010/main" val="347249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65138" y="588963"/>
            <a:ext cx="6384925" cy="3592512"/>
          </a:xfrm>
        </p:spPr>
      </p:sp>
    </p:spTree>
    <p:extLst>
      <p:ext uri="{BB962C8B-B14F-4D97-AF65-F5344CB8AC3E}">
        <p14:creationId xmlns:p14="http://schemas.microsoft.com/office/powerpoint/2010/main" val="347249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 txBox="1">
            <a:spLocks/>
          </p:cNvSpPr>
          <p:nvPr userDrawn="1"/>
        </p:nvSpPr>
        <p:spPr>
          <a:xfrm>
            <a:off x="316524" y="135365"/>
            <a:ext cx="2765359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9" tIns="48005" rIns="68579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b="1" i="0" kern="120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 smtClean="0"/>
              <a:t>CY5210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53616" y="4073238"/>
            <a:ext cx="8435578" cy="584885"/>
          </a:xfrm>
          <a:prstGeom prst="rect">
            <a:avLst/>
          </a:prstGeom>
        </p:spPr>
        <p:txBody>
          <a:bodyPr lIns="68579" tIns="34289" rIns="68579" bIns="34289"/>
          <a:lstStyle>
            <a:lvl1pPr algn="ctr">
              <a:defRPr sz="1100" b="0" i="0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Elton Booker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3081882" y="68582"/>
            <a:ext cx="0" cy="6364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3081882" y="1438819"/>
            <a:ext cx="5763178" cy="1714500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3081885" y="135365"/>
            <a:ext cx="5763179" cy="51435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79" tIns="34289" rIns="68579" bIns="3428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6857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INFORMATION</a:t>
            </a:r>
            <a:r>
              <a:rPr lang="en-US" sz="1800" baseline="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SYSTEM </a:t>
            </a:r>
            <a:r>
              <a:rPr lang="en-US" sz="18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FORENSICS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05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6527" y="135365"/>
            <a:ext cx="8528537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7" tIns="48004" rIns="68577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95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6358" y="1458333"/>
            <a:ext cx="6024318" cy="170953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616" y="3859853"/>
            <a:ext cx="8435578" cy="752475"/>
          </a:xfrm>
        </p:spPr>
        <p:txBody>
          <a:bodyPr/>
          <a:lstStyle>
            <a:lvl1pPr algn="ctr">
              <a:defRPr sz="11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91491" y="356880"/>
            <a:ext cx="2539304" cy="514350"/>
          </a:xfrm>
          <a:prstGeom prst="rect">
            <a:avLst/>
          </a:prstGeom>
        </p:spPr>
        <p:txBody>
          <a:bodyPr vert="horz" lIns="68577" tIns="48004" rIns="68577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is-IS" dirty="0"/>
              <a:t>FOR572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150704" y="356880"/>
            <a:ext cx="5499186" cy="514350"/>
          </a:xfrm>
          <a:prstGeom prst="rect">
            <a:avLst/>
          </a:prstGeom>
          <a:noFill/>
        </p:spPr>
        <p:txBody>
          <a:bodyPr wrap="square" lIns="68577" tIns="34289" rIns="68577" bIns="34289" rtlCol="0" anchor="ctr" anchorCtr="0">
            <a:noAutofit/>
          </a:bodyPr>
          <a:lstStyle/>
          <a:p>
            <a:pPr marL="0" marR="0" lvl="0" indent="0" algn="r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Advanced Network Forensics and Analysis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7" y="356880"/>
            <a:ext cx="29749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0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798984" y="1441176"/>
            <a:ext cx="6888740" cy="1709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3616" y="3859853"/>
            <a:ext cx="8435578" cy="752475"/>
          </a:xfrm>
        </p:spPr>
        <p:txBody>
          <a:bodyPr/>
          <a:lstStyle>
            <a:lvl1pPr algn="ctr">
              <a:defRPr sz="11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9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030796" y="352551"/>
            <a:ext cx="5758400" cy="514350"/>
          </a:xfrm>
        </p:spPr>
        <p:txBody>
          <a:bodyPr tIns="48004" bIns="0"/>
          <a:lstStyle>
            <a:lvl1pPr algn="r">
              <a:defRPr sz="14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4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4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4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4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00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1862"/>
            <a:ext cx="15970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40952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 txBox="1">
            <a:spLocks/>
          </p:cNvSpPr>
          <p:nvPr userDrawn="1"/>
        </p:nvSpPr>
        <p:spPr bwMode="ltGray">
          <a:xfrm>
            <a:off x="316524" y="135365"/>
            <a:ext cx="2765359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9" tIns="48005" rIns="68579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b="1" i="0" kern="120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</a:rPr>
              <a:t>CY5210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3081882" y="68582"/>
            <a:ext cx="0" cy="6364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3081882" y="1438819"/>
            <a:ext cx="5763178" cy="1714500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/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3081885" y="135365"/>
            <a:ext cx="5763179" cy="51435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79" tIns="34289" rIns="68579" bIns="34289" numCol="1" rtlCol="0" anchor="ctr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  <a:latin typeface="Gill Sans MT" charset="0"/>
                <a:ea typeface="Georgia" charset="0"/>
                <a:cs typeface="Georgia" charset="0"/>
              </a:rPr>
              <a:t>INFORMATION</a:t>
            </a:r>
            <a:r>
              <a:rPr lang="en-US" sz="1800" baseline="0" dirty="0" smtClean="0">
                <a:solidFill>
                  <a:srgbClr val="FFFFFF"/>
                </a:solidFill>
                <a:latin typeface="Gill Sans MT" charset="0"/>
                <a:ea typeface="Georgia" charset="0"/>
                <a:cs typeface="Georgia" charset="0"/>
              </a:rPr>
              <a:t> SYSTEM FORENSICS</a:t>
            </a:r>
            <a:endParaRPr lang="en-US" sz="1700" dirty="0">
              <a:solidFill>
                <a:srgbClr val="FFFFFF"/>
              </a:solidFill>
              <a:latin typeface="Times New Roman" pitchFamily="18" charset="0"/>
              <a:ea typeface="Georgia" charset="0"/>
              <a:cs typeface="Georgi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03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7" y="704124"/>
            <a:ext cx="8528537" cy="4007130"/>
          </a:xfrm>
        </p:spPr>
        <p:txBody>
          <a:bodyPr/>
          <a:lstStyle>
            <a:lvl1pPr marL="175013" indent="-175013">
              <a:defRPr/>
            </a:lvl1pPr>
            <a:lvl2pPr marL="342884" indent="-171442">
              <a:defRPr/>
            </a:lvl2pPr>
            <a:lvl3pPr marL="517896" indent="-167871">
              <a:defRPr/>
            </a:lvl3pPr>
            <a:lvl4pPr marL="685766" indent="-171442">
              <a:defRPr/>
            </a:lvl4pPr>
            <a:lvl5pPr marL="860780" indent="-171442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16527" y="135365"/>
            <a:ext cx="8528537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7" tIns="48004" rIns="68577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33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928" y="707168"/>
            <a:ext cx="4204922" cy="4026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6" y="719660"/>
            <a:ext cx="4233497" cy="40142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16527" y="135365"/>
            <a:ext cx="8528537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7" tIns="48004" rIns="68577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4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73586" y="2647950"/>
            <a:ext cx="8534400" cy="76200"/>
          </a:xfrm>
          <a:prstGeom prst="rect">
            <a:avLst/>
          </a:prstGeom>
          <a:solidFill>
            <a:srgbClr val="C00000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8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73586" y="1581150"/>
            <a:ext cx="8534400" cy="76200"/>
          </a:xfrm>
          <a:prstGeom prst="rect">
            <a:avLst/>
          </a:prstGeom>
          <a:solidFill>
            <a:srgbClr val="C00000"/>
          </a:solidFill>
          <a:ln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sz="180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023110" y="2968833"/>
            <a:ext cx="5054346" cy="42503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  <a:lvl2pPr marL="175013" indent="0" algn="ctr">
              <a:buNone/>
              <a:defRPr/>
            </a:lvl2pPr>
            <a:lvl3pPr marL="350027" indent="0" algn="ctr">
              <a:buNone/>
              <a:defRPr/>
            </a:lvl3pPr>
            <a:lvl4pPr marL="514325" indent="0" algn="ctr">
              <a:buNone/>
              <a:defRPr/>
            </a:lvl4pPr>
            <a:lvl5pPr marL="689338" indent="0" algn="ctr">
              <a:buNone/>
              <a:defRPr/>
            </a:lvl5pPr>
          </a:lstStyle>
          <a:p>
            <a:pPr lvl="1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023110" y="1657351"/>
            <a:ext cx="5054346" cy="990600"/>
          </a:xfrm>
        </p:spPr>
        <p:txBody>
          <a:bodyPr anchor="ctr"/>
          <a:lstStyle>
            <a:lvl1pPr marL="0" indent="0" algn="ctr">
              <a:buNone/>
              <a:defRPr sz="2400" b="1">
                <a:latin typeface="Gill Sans MT" panose="020B05020201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4886" y="395272"/>
            <a:ext cx="2733100" cy="759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141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54808" y="129376"/>
            <a:ext cx="8434387" cy="432980"/>
          </a:xfrm>
          <a:prstGeom prst="rect">
            <a:avLst/>
          </a:prstGeom>
          <a:solidFill>
            <a:srgbClr val="C00000"/>
          </a:solidFill>
        </p:spPr>
        <p:txBody>
          <a:bodyPr vert="horz" lIns="68577" tIns="48004" rIns="68577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9769" y="643727"/>
            <a:ext cx="8472669" cy="241668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3323286"/>
            <a:ext cx="29749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207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74903" y="745151"/>
            <a:ext cx="4870158" cy="3988777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6525" y="745151"/>
            <a:ext cx="3355364" cy="3988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16527" y="135365"/>
            <a:ext cx="8528537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7" tIns="48004" rIns="68577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357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ic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316523" y="745151"/>
            <a:ext cx="4870158" cy="3988777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485207" y="745151"/>
            <a:ext cx="3355364" cy="3988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6527" y="135365"/>
            <a:ext cx="8528537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7" tIns="48004" rIns="68577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24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23" y="737809"/>
            <a:ext cx="4181658" cy="692405"/>
          </a:xfrm>
        </p:spPr>
        <p:txBody>
          <a:bodyPr anchor="t" anchorCtr="0"/>
          <a:lstStyle>
            <a:lvl1pPr marL="0" indent="0">
              <a:buNone/>
              <a:defRPr sz="1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523" y="1502935"/>
            <a:ext cx="4181658" cy="32309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9373" y="754296"/>
            <a:ext cx="4235695" cy="703122"/>
          </a:xfrm>
        </p:spPr>
        <p:txBody>
          <a:bodyPr anchor="t" anchorCtr="0"/>
          <a:lstStyle>
            <a:lvl1pPr marL="0" indent="0">
              <a:buNone/>
              <a:defRPr sz="1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40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9372" y="1502936"/>
            <a:ext cx="4235695" cy="32309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16527" y="135365"/>
            <a:ext cx="8528537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7" tIns="48004" rIns="68577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94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081882" y="1438819"/>
            <a:ext cx="5763178" cy="17145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itle Placeholder 1"/>
          <p:cNvSpPr txBox="1">
            <a:spLocks/>
          </p:cNvSpPr>
          <p:nvPr/>
        </p:nvSpPr>
        <p:spPr>
          <a:xfrm>
            <a:off x="316524" y="135365"/>
            <a:ext cx="2765359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80" tIns="48006" rIns="6858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b="1" i="0" kern="120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 smtClean="0"/>
              <a:t>CY5210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32071" y="3638552"/>
            <a:ext cx="8512989" cy="11715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3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15938" y="1438819"/>
            <a:ext cx="0" cy="17145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3081885" y="135365"/>
            <a:ext cx="5763179" cy="51435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latin typeface="Gill Sans MT" charset="0"/>
                <a:ea typeface="Georgia" charset="0"/>
                <a:cs typeface="Georgia" charset="0"/>
              </a:rPr>
              <a:t>INFORMATION</a:t>
            </a:r>
            <a:r>
              <a:rPr lang="en-US" baseline="0" dirty="0" smtClean="0">
                <a:solidFill>
                  <a:srgbClr val="FFFFFF"/>
                </a:solidFill>
                <a:latin typeface="Gill Sans MT" charset="0"/>
                <a:ea typeface="Georgia" charset="0"/>
                <a:cs typeface="Georgia" charset="0"/>
              </a:rPr>
              <a:t> SYSTEM FORENSICS</a:t>
            </a:r>
            <a:endParaRPr lang="en-US" sz="1700" dirty="0">
              <a:solidFill>
                <a:srgbClr val="FFFFFF"/>
              </a:solidFill>
              <a:latin typeface="Times New Roman" pitchFamily="18" charset="0"/>
              <a:ea typeface="Georgia" charset="0"/>
              <a:cs typeface="Georgia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white">
          <a:xfrm>
            <a:off x="3081882" y="68582"/>
            <a:ext cx="0" cy="63644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67" y="1916156"/>
            <a:ext cx="2733100" cy="759825"/>
          </a:xfrm>
          <a:prstGeom prst="rect">
            <a:avLst/>
          </a:prstGeom>
        </p:spPr>
      </p:pic>
    </p:spTree>
    <p:custDataLst>
      <p:tags r:id="rId4"/>
    </p:custDataLst>
    <p:extLst>
      <p:ext uri="{BB962C8B-B14F-4D97-AF65-F5344CB8AC3E}">
        <p14:creationId xmlns:p14="http://schemas.microsoft.com/office/powerpoint/2010/main" val="20215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4500" b="0" i="0" kern="1200">
          <a:solidFill>
            <a:srgbClr val="4B4B4B"/>
          </a:solidFill>
          <a:latin typeface="+mn-lt"/>
          <a:ea typeface="+mn-ea"/>
          <a:cs typeface="+mn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/>
        <a:buNone/>
        <a:defRPr sz="4500" kern="1200">
          <a:solidFill>
            <a:srgbClr val="4B4B4B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25" y="135365"/>
            <a:ext cx="8528537" cy="514350"/>
          </a:xfrm>
          <a:prstGeom prst="rect">
            <a:avLst/>
          </a:prstGeom>
          <a:solidFill>
            <a:srgbClr val="C00000"/>
          </a:solidFill>
        </p:spPr>
        <p:txBody>
          <a:bodyPr vert="horz" lIns="68579" tIns="48005" rIns="68579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23" y="724621"/>
            <a:ext cx="8528538" cy="4007402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1066084" y="4732020"/>
            <a:ext cx="0" cy="40957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ltGray">
          <a:xfrm>
            <a:off x="1597026" y="4710929"/>
            <a:ext cx="7546974" cy="433952"/>
          </a:xfrm>
          <a:prstGeom prst="rect">
            <a:avLst/>
          </a:prstGeom>
          <a:solidFill>
            <a:schemeClr val="tx1"/>
          </a:solidFill>
        </p:spPr>
        <p:txBody>
          <a:bodyPr wrap="square" lIns="68579" tIns="34289" rIns="68579" bIns="34289" rtlCol="0" anchor="ctr">
            <a:no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CY5210 | Information System Forensics | </a:t>
            </a:r>
            <a:fld id="{F4DA9879-8E01-48CE-9A61-D2C5876B8F60}" type="slidenum">
              <a:rPr lang="en-US" sz="140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‹#›</a:t>
            </a:fld>
            <a:r>
              <a:rPr lang="en-US" sz="1400" dirty="0" smtClean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 </a:t>
            </a:r>
            <a:endParaRPr lang="en-US" sz="1400" dirty="0">
              <a:solidFill>
                <a:schemeClr val="bg1"/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0929"/>
            <a:ext cx="1597025" cy="43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35283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200" b="1" i="0" kern="120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-175018" algn="l" defTabSz="685783" rtl="0" eaLnBrk="1" latinLnBrk="0" hangingPunct="1">
        <a:lnSpc>
          <a:spcPct val="100000"/>
        </a:lnSpc>
        <a:spcBef>
          <a:spcPts val="0"/>
        </a:spcBef>
        <a:buClr>
          <a:srgbClr val="4B4B4B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67875" algn="l" defTabSz="685783" rtl="0" eaLnBrk="1" latinLnBrk="0" hangingPunct="1">
        <a:lnSpc>
          <a:spcPct val="100000"/>
        </a:lnSpc>
        <a:spcBef>
          <a:spcPts val="0"/>
        </a:spcBef>
        <a:buClr>
          <a:srgbClr val="4B4B4B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67875" algn="l" defTabSz="685783" rtl="0" eaLnBrk="1" latinLnBrk="0" hangingPunct="1">
        <a:lnSpc>
          <a:spcPct val="100000"/>
        </a:lnSpc>
        <a:spcBef>
          <a:spcPts val="0"/>
        </a:spcBef>
        <a:buClr>
          <a:srgbClr val="4B4B4B"/>
        </a:buClr>
        <a:buFont typeface="Arial" panose="020B0604020202020204" pitchFamily="34" charset="0"/>
        <a:buChar char="•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46" algn="l" defTabSz="685783" rtl="0" eaLnBrk="1" latinLnBrk="0" hangingPunct="1">
        <a:lnSpc>
          <a:spcPct val="100000"/>
        </a:lnSpc>
        <a:spcBef>
          <a:spcPts val="0"/>
        </a:spcBef>
        <a:buClr>
          <a:srgbClr val="4B4B4B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46" algn="l" defTabSz="685783" rtl="0" eaLnBrk="1" latinLnBrk="0" hangingPunct="1">
        <a:lnSpc>
          <a:spcPct val="100000"/>
        </a:lnSpc>
        <a:spcBef>
          <a:spcPts val="0"/>
        </a:spcBef>
        <a:buClr>
          <a:srgbClr val="4B4B4B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dirty="0" smtClean="0">
                <a:solidFill>
                  <a:schemeClr val="tx1"/>
                </a:solidFill>
              </a:rPr>
              <a:t>Module </a:t>
            </a:r>
            <a:r>
              <a:rPr lang="en-US" sz="3000" dirty="0">
                <a:solidFill>
                  <a:schemeClr val="tx1"/>
                </a:solidFill>
              </a:rPr>
              <a:t>3</a:t>
            </a:r>
            <a:r>
              <a:rPr lang="en-US" sz="3000" dirty="0" smtClean="0">
                <a:solidFill>
                  <a:schemeClr val="tx1"/>
                </a:solidFill>
              </a:rPr>
              <a:t/>
            </a:r>
            <a:br>
              <a:rPr lang="en-US" sz="3000" dirty="0" smtClean="0">
                <a:solidFill>
                  <a:schemeClr val="tx1"/>
                </a:solidFill>
              </a:rPr>
            </a:br>
            <a:r>
              <a:rPr lang="en-US" sz="3000" dirty="0" smtClean="0">
                <a:solidFill>
                  <a:schemeClr val="tx1"/>
                </a:solidFill>
              </a:rPr>
              <a:t>Windows File System and Registry Analysis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xmlns="" id="{E9D2FD34-8226-49B7-BB15-EC3643A57E1C}"/>
              </a:ext>
            </a:extLst>
          </p:cNvPr>
          <p:cNvSpPr txBox="1">
            <a:spLocks/>
          </p:cNvSpPr>
          <p:nvPr/>
        </p:nvSpPr>
        <p:spPr>
          <a:xfrm>
            <a:off x="352800" y="4095753"/>
            <a:ext cx="8429674" cy="37739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100" b="0" i="0" kern="1200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143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9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572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9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01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9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43050" indent="-17145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9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400" dirty="0" smtClean="0">
                <a:solidFill>
                  <a:schemeClr val="bg1"/>
                </a:solidFill>
              </a:rPr>
              <a:t>Elton Booker | Part-Time Lecturer | e.booker@northeastern.edu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8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Structure – Registry Editor</a:t>
            </a: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813398"/>
            <a:ext cx="8229600" cy="3791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93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Forensic Tools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6528" y="704124"/>
            <a:ext cx="3886196" cy="2680914"/>
          </a:xfrm>
        </p:spPr>
        <p:txBody>
          <a:bodyPr/>
          <a:lstStyle/>
          <a:p>
            <a:pPr lvl="0" rtl="0">
              <a:lnSpc>
                <a:spcPct val="150000"/>
              </a:lnSpc>
            </a:pPr>
            <a:r>
              <a:rPr lang="en-US" dirty="0" smtClean="0"/>
              <a:t>Registry Ripper (</a:t>
            </a:r>
            <a:r>
              <a:rPr lang="en-US" dirty="0" err="1" smtClean="0"/>
              <a:t>RegRipper</a:t>
            </a:r>
            <a:r>
              <a:rPr lang="en-US" dirty="0" smtClean="0"/>
              <a:t>)</a:t>
            </a:r>
            <a:endParaRPr lang="en-US" dirty="0"/>
          </a:p>
          <a:p>
            <a:pPr lvl="0" rtl="0">
              <a:lnSpc>
                <a:spcPct val="150000"/>
              </a:lnSpc>
            </a:pPr>
            <a:r>
              <a:rPr lang="en-US" dirty="0" smtClean="0"/>
              <a:t>AD Registry Viewer</a:t>
            </a:r>
            <a:endParaRPr lang="en-US" dirty="0"/>
          </a:p>
          <a:p>
            <a:pPr lvl="0" rtl="0">
              <a:lnSpc>
                <a:spcPct val="150000"/>
              </a:lnSpc>
            </a:pPr>
            <a:r>
              <a:rPr lang="en-US" dirty="0" err="1" smtClean="0"/>
              <a:t>TZWorks</a:t>
            </a:r>
            <a:r>
              <a:rPr lang="en-US" dirty="0" smtClean="0"/>
              <a:t> YARU</a:t>
            </a:r>
            <a:endParaRPr lang="en-US" dirty="0"/>
          </a:p>
          <a:p>
            <a:pPr lvl="0" rtl="0">
              <a:lnSpc>
                <a:spcPct val="150000"/>
              </a:lnSpc>
            </a:pPr>
            <a:r>
              <a:rPr lang="en-US" dirty="0" smtClean="0"/>
              <a:t>Registry Explorer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3845" y="865352"/>
            <a:ext cx="3469235" cy="34859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9928" y="707168"/>
            <a:ext cx="4204922" cy="4026759"/>
          </a:xfrm>
        </p:spPr>
        <p:txBody>
          <a:bodyPr/>
          <a:lstStyle/>
          <a:p>
            <a:r>
              <a:rPr lang="en-US" sz="2400" dirty="0" smtClean="0"/>
              <a:t>Automated Registry Ripping</a:t>
            </a:r>
          </a:p>
          <a:p>
            <a:pPr marL="457200" lvl="1"/>
            <a:r>
              <a:rPr lang="en-US" sz="2000" dirty="0" smtClean="0"/>
              <a:t>Perl-based</a:t>
            </a:r>
          </a:p>
          <a:p>
            <a:pPr marL="289325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Windows GUI</a:t>
            </a:r>
          </a:p>
          <a:p>
            <a:pPr marL="457200" lvl="1"/>
            <a:r>
              <a:rPr lang="en-US" sz="2000" dirty="0" err="1" smtClean="0"/>
              <a:t>Hivefile</a:t>
            </a:r>
            <a:endParaRPr lang="en-US" sz="2000" dirty="0" smtClean="0"/>
          </a:p>
          <a:p>
            <a:pPr marL="457200" lvl="1"/>
            <a:r>
              <a:rPr lang="en-US" sz="2000" dirty="0" smtClean="0"/>
              <a:t>Report file</a:t>
            </a:r>
          </a:p>
          <a:p>
            <a:pPr marL="457200" lvl="1"/>
            <a:r>
              <a:rPr lang="en-US" sz="2000" dirty="0" smtClean="0"/>
              <a:t>Plugin type / Profile</a:t>
            </a:r>
          </a:p>
          <a:p>
            <a:pPr marL="289325" lvl="1" indent="0">
              <a:buNone/>
            </a:pPr>
            <a:endParaRPr lang="en-US" sz="2000" dirty="0"/>
          </a:p>
          <a:p>
            <a:r>
              <a:rPr lang="en-US" sz="2400" dirty="0" smtClean="0"/>
              <a:t>Command-line options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Ripper (</a:t>
            </a:r>
            <a:r>
              <a:rPr lang="en-US" dirty="0" err="1" smtClean="0"/>
              <a:t>Regripper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220" y="993797"/>
            <a:ext cx="4038600" cy="345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15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AccessData</a:t>
            </a:r>
            <a:r>
              <a:rPr lang="en-US" dirty="0" smtClean="0"/>
              <a:t> Registry Viewer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1" y="694685"/>
            <a:ext cx="6973181" cy="392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6673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 bwMode="gray">
          <a:xfrm>
            <a:off x="1623701" y="2963730"/>
            <a:ext cx="6017777" cy="99867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CY5210</a:t>
            </a:r>
          </a:p>
          <a:p>
            <a:r>
              <a:rPr lang="en-US" sz="2600" dirty="0" smtClean="0">
                <a:latin typeface="Lucida Bright" panose="02040602050505020304" pitchFamily="18" charset="0"/>
              </a:rPr>
              <a:t>Information System Forensics</a:t>
            </a:r>
            <a:endParaRPr lang="en-US" sz="2600" dirty="0">
              <a:latin typeface="Lucida Bright" panose="020406020505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0" y="18288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Demo: Registry Ripper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52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 bwMode="gray">
          <a:xfrm>
            <a:off x="1623701" y="2963730"/>
            <a:ext cx="6017777" cy="99867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CY5210</a:t>
            </a:r>
          </a:p>
          <a:p>
            <a:r>
              <a:rPr lang="en-US" sz="2600" dirty="0" smtClean="0">
                <a:latin typeface="Lucida Bright" panose="02040602050505020304" pitchFamily="18" charset="0"/>
              </a:rPr>
              <a:t>Information System Forensics</a:t>
            </a:r>
            <a:endParaRPr lang="en-US" sz="2600" dirty="0">
              <a:latin typeface="Lucida Bright" panose="020406020505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0" y="18288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Registry:  Account and System Information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1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SAM: Profiling Users/Groups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Username</a:t>
            </a:r>
            <a:endParaRPr lang="en-US" b="1" dirty="0"/>
          </a:p>
          <a:p>
            <a:pPr lvl="0"/>
            <a:r>
              <a:rPr lang="en-US" b="1" dirty="0" smtClean="0"/>
              <a:t>Security Identifier (SID)</a:t>
            </a:r>
            <a:endParaRPr lang="en-US" b="1" dirty="0"/>
          </a:p>
          <a:p>
            <a:pPr lvl="0"/>
            <a:r>
              <a:rPr lang="en-US" b="1" dirty="0" smtClean="0"/>
              <a:t>User Login Information</a:t>
            </a:r>
            <a:endParaRPr lang="en-US" b="1" dirty="0"/>
          </a:p>
          <a:p>
            <a:pPr lvl="1"/>
            <a:r>
              <a:rPr lang="en-US" b="0" dirty="0" smtClean="0"/>
              <a:t>Last Login</a:t>
            </a:r>
            <a:endParaRPr lang="en-US" b="0" dirty="0"/>
          </a:p>
          <a:p>
            <a:pPr lvl="1"/>
            <a:r>
              <a:rPr lang="en-US" b="0" dirty="0" smtClean="0"/>
              <a:t>Last Failed Login</a:t>
            </a:r>
            <a:endParaRPr lang="en-US" b="0" dirty="0"/>
          </a:p>
          <a:p>
            <a:pPr lvl="1"/>
            <a:r>
              <a:rPr lang="en-US" b="0" dirty="0" smtClean="0"/>
              <a:t>Logon Count (unless MS account)</a:t>
            </a:r>
            <a:endParaRPr lang="en-US" b="0" dirty="0"/>
          </a:p>
          <a:p>
            <a:pPr lvl="1"/>
            <a:r>
              <a:rPr lang="en-US" b="0" dirty="0" smtClean="0"/>
              <a:t>Password Policy</a:t>
            </a:r>
            <a:endParaRPr lang="en-US" b="0" dirty="0"/>
          </a:p>
          <a:p>
            <a:pPr lvl="1"/>
            <a:r>
              <a:rPr lang="en-US" b="0" dirty="0" smtClean="0"/>
              <a:t>Account Creation Time</a:t>
            </a:r>
            <a:endParaRPr lang="en-US" b="0" dirty="0"/>
          </a:p>
          <a:p>
            <a:pPr lvl="0"/>
            <a:r>
              <a:rPr lang="en-US" b="1" dirty="0" smtClean="0"/>
              <a:t>Group Information</a:t>
            </a:r>
            <a:endParaRPr lang="en-US" b="1" dirty="0"/>
          </a:p>
          <a:p>
            <a:pPr lvl="1"/>
            <a:r>
              <a:rPr lang="en-US" b="0" dirty="0" smtClean="0"/>
              <a:t>Administrators</a:t>
            </a:r>
            <a:endParaRPr lang="en-US" b="0" dirty="0"/>
          </a:p>
          <a:p>
            <a:pPr lvl="1"/>
            <a:r>
              <a:rPr lang="en-US" b="0" dirty="0" smtClean="0"/>
              <a:t>Users</a:t>
            </a:r>
            <a:endParaRPr lang="en-US" b="0" dirty="0"/>
          </a:p>
          <a:p>
            <a:pPr lvl="1"/>
            <a:r>
              <a:rPr lang="en-US" b="0" dirty="0" smtClean="0"/>
              <a:t>Remote Desktop Users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5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Local Users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Lists local accounts and security </a:t>
            </a:r>
            <a:r>
              <a:rPr lang="en-US" b="0" dirty="0" smtClean="0"/>
              <a:t>identifiers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SAM\Domains\Account\Users</a:t>
            </a:r>
            <a:r>
              <a:rPr lang="en-US" b="0" dirty="0" smtClean="0"/>
              <a:t>\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Discover username and respective SID</a:t>
            </a:r>
            <a:endParaRPr lang="en-US" b="0" dirty="0"/>
          </a:p>
          <a:p>
            <a:pPr lvl="1"/>
            <a:r>
              <a:rPr lang="en-US" b="0" dirty="0" smtClean="0"/>
              <a:t>Information related to user activity</a:t>
            </a:r>
            <a:endParaRPr lang="en-US" b="0" dirty="0"/>
          </a:p>
          <a:p>
            <a:pPr lvl="2"/>
            <a:r>
              <a:rPr lang="en-US" b="0" dirty="0" smtClean="0"/>
              <a:t>Last Login</a:t>
            </a:r>
            <a:endParaRPr lang="en-US" b="0" dirty="0"/>
          </a:p>
          <a:p>
            <a:pPr lvl="2"/>
            <a:r>
              <a:rPr lang="en-US" b="0" dirty="0" smtClean="0"/>
              <a:t>Last Failed Login</a:t>
            </a:r>
            <a:endParaRPr lang="en-US" b="0" dirty="0"/>
          </a:p>
          <a:p>
            <a:pPr lvl="2"/>
            <a:r>
              <a:rPr lang="en-US" b="0" dirty="0" smtClean="0"/>
              <a:t>Account Creation Time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60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 Parsing with </a:t>
            </a:r>
            <a:r>
              <a:rPr lang="en-US" dirty="0" err="1" smtClean="0"/>
              <a:t>RegRipper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527" y="762001"/>
            <a:ext cx="4747509" cy="3857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688767" y="1061107"/>
            <a:ext cx="2819400" cy="11430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Account Created: </a:t>
            </a:r>
            <a:r>
              <a:rPr lang="en-US" dirty="0" smtClean="0"/>
              <a:t>Not in AD Registry Viewer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688767" y="3423307"/>
            <a:ext cx="2819400" cy="11430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Group Info: </a:t>
            </a:r>
            <a:r>
              <a:rPr lang="en-US" dirty="0" smtClean="0"/>
              <a:t>Not displayed in AD Registry Viewer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250367" y="1365907"/>
            <a:ext cx="2438400" cy="2667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412167" y="3818601"/>
            <a:ext cx="3276600" cy="11430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7508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6527" y="520700"/>
            <a:ext cx="8528537" cy="4076700"/>
          </a:xfrm>
        </p:spPr>
        <p:txBody>
          <a:bodyPr/>
          <a:lstStyle/>
          <a:p>
            <a:pPr lvl="0" rtl="0">
              <a:lnSpc>
                <a:spcPct val="150000"/>
              </a:lnSpc>
            </a:pPr>
            <a:r>
              <a:rPr lang="en-US" sz="2000" dirty="0" smtClean="0"/>
              <a:t>Microsoft OS Version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smtClean="0"/>
              <a:t>Current Control Set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smtClean="0"/>
              <a:t>Computer Name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smtClean="0"/>
              <a:t>Time Zone (Local)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smtClean="0"/>
              <a:t>Network Interfaces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smtClean="0"/>
              <a:t>Historical </a:t>
            </a:r>
            <a:r>
              <a:rPr lang="en-US" sz="2000" dirty="0" smtClean="0"/>
              <a:t>Networks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err="1" smtClean="0"/>
              <a:t>Autostart</a:t>
            </a:r>
            <a:r>
              <a:rPr lang="en-US" sz="2000" dirty="0" smtClean="0"/>
              <a:t> Programs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smtClean="0"/>
              <a:t>System Shares</a:t>
            </a:r>
            <a:endParaRPr lang="en-US" sz="2000" dirty="0"/>
          </a:p>
          <a:p>
            <a:pPr lvl="0" rtl="0">
              <a:lnSpc>
                <a:spcPct val="150000"/>
              </a:lnSpc>
            </a:pPr>
            <a:r>
              <a:rPr lang="en-US" sz="2000" dirty="0" smtClean="0"/>
              <a:t>Last Shutdown Time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83400" y="1092200"/>
            <a:ext cx="1397000" cy="2959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93933" y="2521438"/>
            <a:ext cx="2242038" cy="1529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6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 bwMode="gray">
          <a:xfrm>
            <a:off x="1623701" y="2963730"/>
            <a:ext cx="6017777" cy="99867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CY5210</a:t>
            </a:r>
          </a:p>
          <a:p>
            <a:r>
              <a:rPr lang="en-US" sz="2600" dirty="0" smtClean="0">
                <a:latin typeface="Lucida Bright" panose="02040602050505020304" pitchFamily="18" charset="0"/>
              </a:rPr>
              <a:t>Information System Forensics</a:t>
            </a:r>
            <a:endParaRPr lang="en-US" sz="2600" dirty="0">
              <a:latin typeface="Lucida Bright" panose="020406020505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0" y="18288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Windows File System Basics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914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Control Set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dirty="0" smtClean="0"/>
              <a:t>Identifies the current control set (ControlSet00X)</a:t>
            </a:r>
            <a:endParaRPr lang="en-US" dirty="0"/>
          </a:p>
          <a:p>
            <a:pPr lvl="1"/>
            <a:r>
              <a:rPr lang="en-US" dirty="0" smtClean="0"/>
              <a:t>System configuration </a:t>
            </a:r>
            <a:r>
              <a:rPr lang="en-US" dirty="0" smtClean="0"/>
              <a:t>settings</a:t>
            </a:r>
          </a:p>
          <a:p>
            <a:pPr marL="171442" lvl="1" indent="0">
              <a:buNone/>
            </a:pPr>
            <a:endParaRPr lang="en-US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dirty="0" smtClean="0"/>
              <a:t>SYSTEM\Select</a:t>
            </a:r>
            <a:endParaRPr lang="en-US" dirty="0"/>
          </a:p>
          <a:p>
            <a:pPr lvl="1"/>
            <a:r>
              <a:rPr lang="en-US" dirty="0" smtClean="0"/>
              <a:t>SYSTEM\Select\Current</a:t>
            </a:r>
          </a:p>
          <a:p>
            <a:pPr marL="171442" lvl="1" indent="0">
              <a:buNone/>
            </a:pPr>
            <a:endParaRPr lang="en-US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dirty="0" smtClean="0"/>
              <a:t>Identifies the last known good configuration to focus 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143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Name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Identifies the system name in System </a:t>
            </a:r>
            <a:r>
              <a:rPr lang="en-US" b="0" dirty="0" smtClean="0"/>
              <a:t>Properties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SYSTEM\</a:t>
            </a:r>
            <a:r>
              <a:rPr lang="en-US" b="0" dirty="0" err="1" smtClean="0"/>
              <a:t>CurrentControlSet</a:t>
            </a:r>
            <a:r>
              <a:rPr lang="en-US" b="0" dirty="0" smtClean="0"/>
              <a:t>\Control\</a:t>
            </a:r>
            <a:r>
              <a:rPr lang="en-US" b="0" dirty="0" err="1" smtClean="0"/>
              <a:t>ComputerName</a:t>
            </a:r>
            <a:r>
              <a:rPr lang="en-US" b="0" dirty="0" smtClean="0"/>
              <a:t>\</a:t>
            </a:r>
            <a:r>
              <a:rPr lang="en-US" b="0" dirty="0" err="1" smtClean="0"/>
              <a:t>ComputerName</a:t>
            </a:r>
            <a:endParaRPr lang="en-US" b="0" dirty="0" smtClean="0"/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dirty="0"/>
              <a:t>U</a:t>
            </a:r>
            <a:r>
              <a:rPr lang="en-US" b="0" dirty="0" smtClean="0"/>
              <a:t>sed </a:t>
            </a:r>
            <a:r>
              <a:rPr lang="en-US" b="0" dirty="0" smtClean="0"/>
              <a:t>for log files, network connections, and other network activity</a:t>
            </a:r>
            <a:endParaRPr lang="en-US" b="0" dirty="0"/>
          </a:p>
          <a:p>
            <a:pPr lvl="1"/>
            <a:r>
              <a:rPr lang="en-US" b="0" dirty="0" smtClean="0"/>
              <a:t>Verifies the system you are investigating with other evidence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94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 Information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10400" y="762000"/>
            <a:ext cx="1752600" cy="9144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FS time stamps local time; registry in UTC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Current system time </a:t>
            </a:r>
            <a:r>
              <a:rPr lang="en-US" b="0" dirty="0" smtClean="0"/>
              <a:t>zone</a:t>
            </a:r>
          </a:p>
          <a:p>
            <a:pPr marL="171442" lvl="1" indent="0">
              <a:buNone/>
            </a:pPr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SYSTEM\</a:t>
            </a:r>
            <a:r>
              <a:rPr lang="en-US" b="0" dirty="0" err="1" smtClean="0"/>
              <a:t>CurrentControlSet</a:t>
            </a:r>
            <a:r>
              <a:rPr lang="en-US" b="0" dirty="0" smtClean="0"/>
              <a:t>\Control\</a:t>
            </a:r>
            <a:r>
              <a:rPr lang="en-US" b="0" dirty="0" err="1" smtClean="0"/>
              <a:t>TimeZoneInformation</a:t>
            </a:r>
            <a:endParaRPr lang="en-US" b="0" dirty="0" smtClean="0"/>
          </a:p>
          <a:p>
            <a:pPr marL="171442" lvl="1" indent="0">
              <a:buNone/>
            </a:pPr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Time information needed to coordinate activity</a:t>
            </a:r>
            <a:endParaRPr lang="en-US" b="0" dirty="0"/>
          </a:p>
          <a:p>
            <a:pPr lvl="1"/>
            <a:r>
              <a:rPr lang="en-US" b="0" dirty="0" smtClean="0"/>
              <a:t>Internal activity and date/timestamps will be based on the system time zone information</a:t>
            </a:r>
            <a:endParaRPr lang="en-US" b="0" dirty="0"/>
          </a:p>
          <a:p>
            <a:pPr lvl="1"/>
            <a:r>
              <a:rPr lang="en-US" b="0" dirty="0" smtClean="0"/>
              <a:t>Correlate network data and evidence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94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Dcode</a:t>
            </a:r>
            <a:r>
              <a:rPr lang="en-US" dirty="0" smtClean="0"/>
              <a:t> Date Tool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27" y="675472"/>
            <a:ext cx="6965746" cy="4002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8941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Shares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List network shares on local system</a:t>
            </a:r>
            <a:endParaRPr lang="en-US" b="0" dirty="0"/>
          </a:p>
          <a:p>
            <a:pPr lvl="1"/>
            <a:r>
              <a:rPr lang="en-US" b="0" dirty="0" smtClean="0"/>
              <a:t>Lists flags and configuration </a:t>
            </a:r>
            <a:r>
              <a:rPr lang="en-US" b="0" dirty="0" smtClean="0"/>
              <a:t>settings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SYSTEM\</a:t>
            </a:r>
            <a:r>
              <a:rPr lang="en-US" b="0" dirty="0" err="1" smtClean="0"/>
              <a:t>CurrentControlSet</a:t>
            </a:r>
            <a:r>
              <a:rPr lang="en-US" b="0" dirty="0" smtClean="0"/>
              <a:t>\Services\</a:t>
            </a:r>
            <a:r>
              <a:rPr lang="en-US" b="0" dirty="0" err="1" smtClean="0"/>
              <a:t>lanmanserver</a:t>
            </a:r>
            <a:r>
              <a:rPr lang="en-US" b="0" dirty="0" smtClean="0"/>
              <a:t>\Shares</a:t>
            </a:r>
            <a:r>
              <a:rPr lang="en-US" b="0" dirty="0" smtClean="0"/>
              <a:t>\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Types of shares and local path</a:t>
            </a:r>
            <a:endParaRPr lang="en-US" b="0" dirty="0"/>
          </a:p>
          <a:p>
            <a:pPr lvl="1"/>
            <a:r>
              <a:rPr lang="en-US" b="0" dirty="0" smtClean="0"/>
              <a:t>No shares – then none created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94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Autostart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Lists programs started at system </a:t>
            </a:r>
            <a:r>
              <a:rPr lang="en-US" b="0" dirty="0" smtClean="0"/>
              <a:t>boot</a:t>
            </a:r>
          </a:p>
          <a:p>
            <a:pPr marL="171442" lvl="1" indent="0">
              <a:buNone/>
            </a:pPr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NTUSER.DAT\Software\Microsoft\Windows\</a:t>
            </a:r>
            <a:r>
              <a:rPr lang="en-US" b="0" dirty="0" err="1" smtClean="0"/>
              <a:t>CurrentVersion</a:t>
            </a:r>
            <a:r>
              <a:rPr lang="en-US" b="0" dirty="0" smtClean="0"/>
              <a:t>\Run</a:t>
            </a:r>
            <a:endParaRPr lang="en-US" b="0" dirty="0"/>
          </a:p>
          <a:p>
            <a:pPr lvl="1" rtl="0"/>
            <a:r>
              <a:rPr lang="en-US" dirty="0" smtClean="0"/>
              <a:t>NTUSER.DAT\Software\Microsoft\Windows\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RunOnce</a:t>
            </a:r>
            <a:endParaRPr lang="en-US" b="0" dirty="0"/>
          </a:p>
          <a:p>
            <a:pPr lvl="1" rtl="0"/>
            <a:r>
              <a:rPr lang="en-US" dirty="0" smtClean="0"/>
              <a:t>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\Run</a:t>
            </a:r>
          </a:p>
          <a:p>
            <a:pPr lvl="1" rtl="0"/>
            <a:r>
              <a:rPr lang="en-US" dirty="0" smtClean="0"/>
              <a:t>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RunOnce</a:t>
            </a:r>
            <a:endParaRPr lang="en-US" dirty="0" smtClean="0"/>
          </a:p>
          <a:p>
            <a:pPr marL="171442" lvl="1" indent="0" rtl="0">
              <a:buNone/>
            </a:pPr>
            <a:endParaRPr lang="en-US" dirty="0" smtClean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Determine programs to start automatically</a:t>
            </a:r>
            <a:endParaRPr lang="en-US" b="0" dirty="0"/>
          </a:p>
          <a:p>
            <a:pPr lvl="1"/>
            <a:r>
              <a:rPr lang="en-US" b="0" dirty="0" smtClean="0"/>
              <a:t>Useful to identify malware and rootkits</a:t>
            </a:r>
            <a:endParaRPr lang="en-US" b="0" dirty="0"/>
          </a:p>
          <a:p>
            <a:pPr lvl="1"/>
            <a:r>
              <a:rPr lang="en-US" b="0" dirty="0" smtClean="0"/>
              <a:t>Key last updated typically last boot time of system</a:t>
            </a:r>
            <a:endParaRPr lang="en-US" b="0" dirty="0"/>
          </a:p>
          <a:p>
            <a:pPr lvl="1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5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Information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Identify when system was last shutdown</a:t>
            </a:r>
            <a:endParaRPr lang="en-US" b="0" dirty="0"/>
          </a:p>
          <a:p>
            <a:pPr lvl="1"/>
            <a:r>
              <a:rPr lang="en-US" b="0" dirty="0" smtClean="0"/>
              <a:t>How many times the system shutdown </a:t>
            </a:r>
            <a:r>
              <a:rPr lang="en-US" b="0" dirty="0" smtClean="0"/>
              <a:t>successfully</a:t>
            </a:r>
          </a:p>
          <a:p>
            <a:pPr marL="171442" lvl="1" indent="0">
              <a:buNone/>
            </a:pPr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SYSTEM\</a:t>
            </a:r>
            <a:r>
              <a:rPr lang="en-US" b="0" dirty="0" err="1" smtClean="0"/>
              <a:t>CurrentControlSet</a:t>
            </a:r>
            <a:r>
              <a:rPr lang="en-US" b="0" dirty="0" smtClean="0"/>
              <a:t>\Control\Windows (Shutdown Time</a:t>
            </a:r>
            <a:r>
              <a:rPr lang="en-US" b="0" dirty="0" smtClean="0"/>
              <a:t>)</a:t>
            </a:r>
          </a:p>
          <a:p>
            <a:pPr marL="171442" lvl="1" indent="0">
              <a:buNone/>
            </a:pPr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Last shutdown time detect certain activity</a:t>
            </a:r>
            <a:endParaRPr lang="en-US" b="0" dirty="0"/>
          </a:p>
          <a:p>
            <a:pPr lvl="1"/>
            <a:r>
              <a:rPr lang="en-US" b="0" dirty="0" smtClean="0"/>
              <a:t>Identifies if user properly shuts down system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019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 bwMode="gray">
          <a:xfrm>
            <a:off x="1623701" y="2963730"/>
            <a:ext cx="6017777" cy="99867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CY5210</a:t>
            </a:r>
          </a:p>
          <a:p>
            <a:r>
              <a:rPr lang="en-US" sz="2600" dirty="0" smtClean="0">
                <a:latin typeface="Lucida Bright" panose="02040602050505020304" pitchFamily="18" charset="0"/>
              </a:rPr>
              <a:t>Information System Forensics</a:t>
            </a:r>
            <a:endParaRPr lang="en-US" sz="2600" dirty="0">
              <a:latin typeface="Lucida Bright" panose="020406020505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0" y="18288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Registry: User Activity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1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Activity Artifacts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16527" y="704124"/>
            <a:ext cx="3560881" cy="3006230"/>
          </a:xfrm>
        </p:spPr>
        <p:txBody>
          <a:bodyPr/>
          <a:lstStyle/>
          <a:p>
            <a:pPr lvl="0" rtl="0">
              <a:lnSpc>
                <a:spcPct val="150000"/>
              </a:lnSpc>
            </a:pPr>
            <a:r>
              <a:rPr lang="en-US" sz="1600" dirty="0" smtClean="0"/>
              <a:t>File Download</a:t>
            </a:r>
            <a:endParaRPr lang="en-US" sz="1600" dirty="0"/>
          </a:p>
          <a:p>
            <a:pPr lvl="0" rtl="0">
              <a:lnSpc>
                <a:spcPct val="150000"/>
              </a:lnSpc>
            </a:pPr>
            <a:r>
              <a:rPr lang="en-US" sz="1600" dirty="0" smtClean="0"/>
              <a:t>Program Execution</a:t>
            </a:r>
            <a:endParaRPr lang="en-US" sz="1600" dirty="0"/>
          </a:p>
          <a:p>
            <a:pPr lvl="0" rtl="0">
              <a:lnSpc>
                <a:spcPct val="150000"/>
              </a:lnSpc>
            </a:pPr>
            <a:r>
              <a:rPr lang="en-US" sz="1600" dirty="0" smtClean="0"/>
              <a:t>File Opening and Creation</a:t>
            </a:r>
            <a:endParaRPr lang="en-US" sz="1600" dirty="0"/>
          </a:p>
          <a:p>
            <a:pPr lvl="0" rtl="0">
              <a:lnSpc>
                <a:spcPct val="150000"/>
              </a:lnSpc>
            </a:pPr>
            <a:r>
              <a:rPr lang="en-US" sz="1600" dirty="0" smtClean="0"/>
              <a:t>File Knowledge</a:t>
            </a:r>
            <a:endParaRPr lang="en-US" sz="1600" dirty="0"/>
          </a:p>
          <a:p>
            <a:pPr lvl="0" rtl="0">
              <a:lnSpc>
                <a:spcPct val="150000"/>
              </a:lnSpc>
            </a:pPr>
            <a:r>
              <a:rPr lang="en-US" sz="1600" dirty="0" smtClean="0"/>
              <a:t>USB Key Usage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71" y="1160219"/>
            <a:ext cx="4422084" cy="29457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46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Search History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File knowledge or interest</a:t>
            </a:r>
            <a:endParaRPr lang="en-US" b="0" dirty="0"/>
          </a:p>
          <a:p>
            <a:pPr lvl="1"/>
            <a:r>
              <a:rPr lang="en-US" b="0" dirty="0" smtClean="0"/>
              <a:t>Prove knowledge of a </a:t>
            </a:r>
            <a:r>
              <a:rPr lang="en-US" b="0" dirty="0" smtClean="0"/>
              <a:t>location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NTUSER.DAT\Software\Microsoft\Windows\</a:t>
            </a:r>
            <a:r>
              <a:rPr lang="en-US" b="0" dirty="0" err="1" smtClean="0"/>
              <a:t>CurrentVersionExplorer</a:t>
            </a:r>
            <a:r>
              <a:rPr lang="en-US" b="0" dirty="0" smtClean="0"/>
              <a:t>\</a:t>
            </a:r>
            <a:r>
              <a:rPr lang="en-US" b="0" dirty="0" err="1" smtClean="0"/>
              <a:t>WordWheelQuery</a:t>
            </a:r>
            <a:endParaRPr lang="en-US" b="0" dirty="0" smtClean="0"/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Identify any searches performed by the user or attacker</a:t>
            </a:r>
            <a:endParaRPr lang="en-US" b="0" dirty="0"/>
          </a:p>
          <a:p>
            <a:pPr lvl="1"/>
            <a:r>
              <a:rPr lang="en-US" b="0" dirty="0" smtClean="0"/>
              <a:t>Includes the Explorer bar in Win8/10 since there is not real Start button</a:t>
            </a:r>
            <a:endParaRPr lang="en-US" b="0" dirty="0"/>
          </a:p>
          <a:p>
            <a:pPr lvl="1"/>
            <a:r>
              <a:rPr lang="en-US" b="0" dirty="0" smtClean="0"/>
              <a:t>No MRU key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5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 bwMode="gray">
          <a:xfrm>
            <a:off x="1623701" y="2963730"/>
            <a:ext cx="6017777" cy="99867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CY5210</a:t>
            </a:r>
          </a:p>
          <a:p>
            <a:r>
              <a:rPr lang="en-US" sz="2600" dirty="0" smtClean="0">
                <a:latin typeface="Lucida Bright" panose="02040602050505020304" pitchFamily="18" charset="0"/>
              </a:rPr>
              <a:t>Information System Forensics</a:t>
            </a:r>
            <a:endParaRPr lang="en-US" sz="2600" dirty="0">
              <a:latin typeface="Lucida Bright" panose="020406020505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0" y="18288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Introduction to NTFS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13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Has the User Searched For?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18" y="838200"/>
            <a:ext cx="5915882" cy="3774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203200" y="1943100"/>
            <a:ext cx="2032000" cy="19812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RegRipper</a:t>
            </a:r>
            <a:r>
              <a:rPr lang="en-US" b="1" dirty="0" smtClean="0">
                <a:solidFill>
                  <a:schemeClr val="bg1"/>
                </a:solidFill>
              </a:rPr>
              <a:t> Output – Run against NTUSER.DAT hive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1174262" y="1562100"/>
            <a:ext cx="1016001" cy="381000"/>
          </a:xfrm>
          <a:prstGeom prst="ben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0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Paths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Prove file knowledge or </a:t>
            </a:r>
            <a:r>
              <a:rPr lang="en-US" b="0" dirty="0" smtClean="0"/>
              <a:t>interest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NTUSER.DAT\Software\Microsoft\Windows\</a:t>
            </a:r>
            <a:r>
              <a:rPr lang="en-US" b="0" dirty="0" err="1" smtClean="0"/>
              <a:t>CurrentVersion</a:t>
            </a:r>
            <a:r>
              <a:rPr lang="en-US" b="0" dirty="0" smtClean="0"/>
              <a:t>\Explorer\Typed </a:t>
            </a:r>
            <a:r>
              <a:rPr lang="en-US" b="0" dirty="0" smtClean="0"/>
              <a:t>Paths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Populated when a user manually types a path into the Explorer bar or Start menu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5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Docs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Identify mostly used recent </a:t>
            </a:r>
            <a:r>
              <a:rPr lang="en-US" b="0" dirty="0" smtClean="0"/>
              <a:t>documents</a:t>
            </a:r>
          </a:p>
          <a:p>
            <a:pPr marL="171442" lvl="1" indent="0">
              <a:buNone/>
            </a:pPr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NTUSER.DAT\Software\Microsoft\Windows\</a:t>
            </a:r>
            <a:r>
              <a:rPr lang="en-US" b="0" dirty="0" err="1" smtClean="0"/>
              <a:t>CurrentVersion</a:t>
            </a:r>
            <a:r>
              <a:rPr lang="en-US" b="0" dirty="0" smtClean="0"/>
              <a:t>\Explorer</a:t>
            </a:r>
            <a:r>
              <a:rPr lang="en-US" b="0" dirty="0" smtClean="0"/>
              <a:t>\...</a:t>
            </a:r>
          </a:p>
          <a:p>
            <a:pPr marL="171442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0" dirty="0" err="1" smtClean="0"/>
              <a:t>RecentDocs</a:t>
            </a:r>
            <a:endParaRPr lang="en-US" dirty="0"/>
          </a:p>
          <a:p>
            <a:pPr marL="171442" lvl="1" indent="0">
              <a:buNone/>
            </a:pPr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MRU list order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9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Docs Example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5" y="762000"/>
            <a:ext cx="6571786" cy="391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905000"/>
            <a:ext cx="4740164" cy="2519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68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Office </a:t>
            </a:r>
            <a:r>
              <a:rPr lang="en-US" dirty="0" err="1" smtClean="0"/>
              <a:t>RecentDocs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b="0" dirty="0" smtClean="0"/>
              <a:t>Identify MS Office documents prior to Office365</a:t>
            </a:r>
            <a:endParaRPr lang="en-US" b="0" dirty="0"/>
          </a:p>
          <a:p>
            <a:pPr lvl="1"/>
            <a:r>
              <a:rPr lang="en-US" b="0" dirty="0" smtClean="0"/>
              <a:t>Covers up through 14.0 (Office 2010</a:t>
            </a:r>
            <a:r>
              <a:rPr lang="en-US" b="0" dirty="0" smtClean="0"/>
              <a:t>)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b="0" dirty="0" smtClean="0"/>
              <a:t>NTUSER.DAT\Software\Microsoft\Office\VERSION</a:t>
            </a:r>
          </a:p>
          <a:p>
            <a:pPr lvl="1"/>
            <a:endParaRPr lang="en-US" b="0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smtClean="0"/>
              <a:t>May identify last 50 files accessed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Office </a:t>
            </a:r>
            <a:r>
              <a:rPr lang="en-US" dirty="0" err="1" smtClean="0"/>
              <a:t>RecentDocs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3507"/>
            <a:ext cx="8229600" cy="397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69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Executed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lvl="1"/>
            <a:r>
              <a:rPr lang="en-US" dirty="0" smtClean="0"/>
              <a:t>Identify the commands a user has </a:t>
            </a:r>
            <a:r>
              <a:rPr lang="en-US" dirty="0" smtClean="0"/>
              <a:t>executed</a:t>
            </a:r>
          </a:p>
          <a:p>
            <a:pPr marL="171442" lvl="1" indent="0">
              <a:buNone/>
            </a:pPr>
            <a:endParaRPr lang="en-US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lvl="1"/>
            <a:r>
              <a:rPr lang="en-US" dirty="0" smtClean="0"/>
              <a:t>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\Explorer\</a:t>
            </a:r>
            <a:r>
              <a:rPr lang="en-US" dirty="0" err="1" smtClean="0"/>
              <a:t>RunMRU</a:t>
            </a:r>
            <a:endParaRPr lang="en-US" dirty="0"/>
          </a:p>
          <a:p>
            <a:pPr lvl="1"/>
            <a:r>
              <a:rPr lang="en-US" dirty="0" smtClean="0"/>
              <a:t>\</a:t>
            </a:r>
            <a:r>
              <a:rPr lang="en-US" dirty="0" smtClean="0"/>
              <a:t>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\Explorer\Policies\</a:t>
            </a:r>
            <a:r>
              <a:rPr lang="en-US" dirty="0" err="1" smtClean="0"/>
              <a:t>RunMRU</a:t>
            </a:r>
            <a:endParaRPr lang="en-US" dirty="0" smtClean="0"/>
          </a:p>
          <a:p>
            <a:pPr marL="171442" lvl="1" indent="0">
              <a:buNone/>
            </a:pPr>
            <a:endParaRPr lang="en-US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lvl="1"/>
            <a:r>
              <a:rPr lang="en-US" b="0" dirty="0" err="1" smtClean="0"/>
              <a:t>MRUlist</a:t>
            </a:r>
            <a:r>
              <a:rPr lang="en-US" b="0" dirty="0" smtClean="0"/>
              <a:t> identifies the order in which commands were executed</a:t>
            </a:r>
            <a:endParaRPr lang="en-US" b="0" dirty="0"/>
          </a:p>
          <a:p>
            <a:pPr lvl="1"/>
            <a:r>
              <a:rPr lang="en-US" b="0" dirty="0" smtClean="0"/>
              <a:t>Commands typed into the START -&gt; RUN box</a:t>
            </a:r>
            <a:endParaRPr lang="en-US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679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UserAssist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Intent</a:t>
            </a:r>
            <a:endParaRPr lang="en-US" b="1" dirty="0"/>
          </a:p>
          <a:p>
            <a:pPr marL="457200" lvl="1"/>
            <a:r>
              <a:rPr lang="en-US" dirty="0" smtClean="0"/>
              <a:t>Program execution for a specific </a:t>
            </a:r>
            <a:r>
              <a:rPr lang="en-US" dirty="0" smtClean="0"/>
              <a:t>user</a:t>
            </a:r>
          </a:p>
          <a:p>
            <a:pPr marL="457200" lvl="1"/>
            <a:endParaRPr lang="en-US" dirty="0"/>
          </a:p>
          <a:p>
            <a:pPr lvl="0"/>
            <a:r>
              <a:rPr lang="en-US" b="1" dirty="0" smtClean="0"/>
              <a:t>Location</a:t>
            </a:r>
            <a:endParaRPr lang="en-US" b="1" dirty="0"/>
          </a:p>
          <a:p>
            <a:pPr marL="457200" lvl="1"/>
            <a:r>
              <a:rPr lang="en-US" dirty="0" smtClean="0"/>
              <a:t>NTUSER.DAT\Software\Microsoft\Windows\</a:t>
            </a:r>
            <a:r>
              <a:rPr lang="en-US" dirty="0" err="1" smtClean="0"/>
              <a:t>CurrentVersion</a:t>
            </a:r>
            <a:r>
              <a:rPr lang="en-US" dirty="0" smtClean="0"/>
              <a:t>\</a:t>
            </a:r>
            <a:r>
              <a:rPr lang="en-US" dirty="0" err="1" smtClean="0"/>
              <a:t>UserAssist</a:t>
            </a:r>
            <a:r>
              <a:rPr lang="en-US" dirty="0" smtClean="0"/>
              <a:t>\...</a:t>
            </a:r>
          </a:p>
          <a:p>
            <a:pPr marL="285758" lvl="1" indent="0">
              <a:buNone/>
            </a:pPr>
            <a:r>
              <a:rPr lang="en-US" dirty="0" smtClean="0"/>
              <a:t>   {</a:t>
            </a:r>
            <a:r>
              <a:rPr lang="en-US" dirty="0"/>
              <a:t>GUID}\</a:t>
            </a:r>
            <a:r>
              <a:rPr lang="en-US" dirty="0" smtClean="0"/>
              <a:t>Count</a:t>
            </a:r>
          </a:p>
          <a:p>
            <a:pPr marL="285758" lvl="1" indent="0">
              <a:buNone/>
            </a:pPr>
            <a:endParaRPr lang="en-US" dirty="0"/>
          </a:p>
          <a:p>
            <a:pPr lvl="0"/>
            <a:r>
              <a:rPr lang="en-US" b="1" dirty="0" smtClean="0"/>
              <a:t>Investigations</a:t>
            </a:r>
            <a:endParaRPr lang="en-US" b="1" dirty="0"/>
          </a:p>
          <a:p>
            <a:pPr marL="457200" lvl="1"/>
            <a:r>
              <a:rPr lang="en-US" dirty="0"/>
              <a:t>Time program last executed</a:t>
            </a:r>
            <a:endParaRPr lang="en-US" dirty="0"/>
          </a:p>
          <a:p>
            <a:pPr marL="457200" lvl="1"/>
            <a:r>
              <a:rPr lang="en-US" dirty="0"/>
              <a:t>How many times a program executed</a:t>
            </a:r>
            <a:endParaRPr lang="en-US" dirty="0"/>
          </a:p>
          <a:p>
            <a:pPr marL="457200" lvl="1"/>
            <a:r>
              <a:rPr lang="en-US" dirty="0"/>
              <a:t>Name of application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0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2700" y="377688"/>
            <a:ext cx="4038600" cy="403860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00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 bwMode="gray">
          <a:xfrm>
            <a:off x="1623701" y="2963730"/>
            <a:ext cx="6017777" cy="99867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CY5210</a:t>
            </a:r>
          </a:p>
          <a:p>
            <a:r>
              <a:rPr lang="en-US" sz="2600" dirty="0" smtClean="0">
                <a:latin typeface="Lucida Bright" panose="02040602050505020304" pitchFamily="18" charset="0"/>
              </a:rPr>
              <a:t>Information System Forensics</a:t>
            </a:r>
            <a:endParaRPr lang="en-US" sz="2600" dirty="0">
              <a:latin typeface="Lucida Bright" panose="020406020505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0" y="18288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Demo: Registry Ripper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13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body" sz="quarter" idx="13"/>
          </p:nvPr>
        </p:nvSpPr>
        <p:spPr bwMode="gray">
          <a:xfrm>
            <a:off x="1623701" y="2963730"/>
            <a:ext cx="6017777" cy="998670"/>
          </a:xfrm>
          <a:solidFill>
            <a:schemeClr val="bg1"/>
          </a:solidFill>
        </p:spPr>
        <p:txBody>
          <a:bodyPr/>
          <a:lstStyle/>
          <a:p>
            <a:r>
              <a:rPr lang="en-US" sz="2600" dirty="0" smtClean="0"/>
              <a:t>CY5210</a:t>
            </a:r>
          </a:p>
          <a:p>
            <a:r>
              <a:rPr lang="en-US" sz="2600" dirty="0" smtClean="0">
                <a:latin typeface="Lucida Bright" panose="02040602050505020304" pitchFamily="18" charset="0"/>
              </a:rPr>
              <a:t>Information System Forensics</a:t>
            </a:r>
            <a:endParaRPr lang="en-US" sz="2600" dirty="0">
              <a:latin typeface="Lucida Bright" panose="020406020505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gray">
          <a:xfrm>
            <a:off x="0" y="1828800"/>
            <a:ext cx="9144000" cy="6858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Introduction to Windows Registry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1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6" y="719660"/>
            <a:ext cx="4233497" cy="3882321"/>
          </a:xfrm>
        </p:spPr>
        <p:txBody>
          <a:bodyPr/>
          <a:lstStyle/>
          <a:p>
            <a:r>
              <a:rPr lang="en-US" sz="2800" dirty="0"/>
              <a:t>Data files (hives)</a:t>
            </a:r>
          </a:p>
          <a:p>
            <a:pPr marL="457200" lvl="1"/>
            <a:r>
              <a:rPr lang="en-US" sz="2400" dirty="0"/>
              <a:t>Contain keys and </a:t>
            </a:r>
            <a:r>
              <a:rPr lang="en-US" sz="2400" dirty="0" smtClean="0"/>
              <a:t>values</a:t>
            </a:r>
          </a:p>
          <a:p>
            <a:pPr marL="289325" lvl="1" indent="0">
              <a:buNone/>
            </a:pPr>
            <a:endParaRPr lang="en-US" sz="2400" dirty="0"/>
          </a:p>
          <a:p>
            <a:r>
              <a:rPr lang="en-US" sz="2800" dirty="0"/>
              <a:t>Information</a:t>
            </a:r>
          </a:p>
          <a:p>
            <a:pPr marL="457200" lvl="1"/>
            <a:r>
              <a:rPr lang="en-US" sz="2400" dirty="0"/>
              <a:t>Hardware</a:t>
            </a:r>
          </a:p>
          <a:p>
            <a:pPr marL="457200" lvl="1"/>
            <a:r>
              <a:rPr lang="en-US" sz="2400" dirty="0"/>
              <a:t>User settings</a:t>
            </a:r>
          </a:p>
          <a:p>
            <a:pPr marL="457200" lvl="1"/>
            <a:r>
              <a:rPr lang="en-US" sz="2400" dirty="0"/>
              <a:t>Software</a:t>
            </a:r>
          </a:p>
          <a:p>
            <a:pPr marL="457200" lvl="1"/>
            <a:r>
              <a:rPr lang="en-US" sz="2400" dirty="0"/>
              <a:t>System </a:t>
            </a:r>
            <a:r>
              <a:rPr lang="en-US" sz="2400" dirty="0"/>
              <a:t>settings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Registry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5295670"/>
              </p:ext>
            </p:extLst>
          </p:nvPr>
        </p:nvGraphicFramePr>
        <p:xfrm>
          <a:off x="309563" y="706439"/>
          <a:ext cx="4205287" cy="389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393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Backup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90443"/>
              </p:ext>
            </p:extLst>
          </p:nvPr>
        </p:nvGraphicFramePr>
        <p:xfrm>
          <a:off x="315913" y="704850"/>
          <a:ext cx="8529637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94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User Hives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025239"/>
              </p:ext>
            </p:extLst>
          </p:nvPr>
        </p:nvGraphicFramePr>
        <p:xfrm>
          <a:off x="316527" y="760752"/>
          <a:ext cx="4038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316527" y="3199152"/>
            <a:ext cx="8229600" cy="1477780"/>
          </a:xfrm>
          <a:prstGeom prst="rect">
            <a:avLst/>
          </a:prstGeom>
        </p:spPr>
        <p:txBody>
          <a:bodyPr/>
          <a:lstStyle>
            <a:lvl1pPr marL="0" indent="-175018" algn="l" defTabSz="685783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4B4B4B"/>
              </a:buClr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167875" algn="l" defTabSz="685783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4B4B4B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67875" algn="l" defTabSz="685783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4B4B4B"/>
              </a:buClr>
              <a:buFont typeface="Arial" panose="020B0604020202020204" pitchFamily="34" charset="0"/>
              <a:buChar char="•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46" algn="l" defTabSz="685783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4B4B4B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-171446" algn="l" defTabSz="685783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4B4B4B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Arial" panose="020B0604020202020204" pitchFamily="34" charset="0"/>
              <a:buNone/>
            </a:pPr>
            <a:r>
              <a:rPr lang="en-US" sz="2400" b="1" u="sng" dirty="0" smtClean="0"/>
              <a:t>NTUSER.DAT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 smtClean="0"/>
              <a:t>C:\Users\&lt;username&gt;\NTUSER.DAT (Win7-10)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 u="sng" dirty="0" smtClean="0"/>
              <a:t>USERCLASS.DAT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 smtClean="0"/>
              <a:t>C:\Users\&lt;username&gt;\AppData\Local\Microsoft\Windows\USRCLASS.DAT</a:t>
            </a:r>
            <a:endParaRPr lang="en-US" sz="18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583726" y="760750"/>
            <a:ext cx="4261337" cy="243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175018" defTabSz="685783" eaLnBrk="1" hangingPunct="1">
              <a:spcBef>
                <a:spcPts val="0"/>
              </a:spcBef>
              <a:buClr>
                <a:srgbClr val="4B4B4B"/>
              </a:buClr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Exists </a:t>
            </a:r>
            <a:r>
              <a:rPr lang="en-US" sz="2400" dirty="0">
                <a:latin typeface="+mn-lt"/>
                <a:ea typeface="+mn-ea"/>
                <a:cs typeface="+mn-cs"/>
              </a:rPr>
              <a:t>for every </a:t>
            </a:r>
            <a:r>
              <a:rPr lang="en-US" sz="2400" dirty="0" smtClean="0">
                <a:latin typeface="+mn-lt"/>
                <a:ea typeface="+mn-ea"/>
                <a:cs typeface="+mn-cs"/>
              </a:rPr>
              <a:t>user</a:t>
            </a:r>
          </a:p>
          <a:p>
            <a:pPr marL="0" indent="-175018" defTabSz="685783" eaLnBrk="1" hangingPunct="1">
              <a:spcBef>
                <a:spcPts val="0"/>
              </a:spcBef>
              <a:buClr>
                <a:srgbClr val="4B4B4B"/>
              </a:buClr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0" indent="-175018" defTabSz="685783" eaLnBrk="1" hangingPunct="1">
              <a:spcBef>
                <a:spcPts val="0"/>
              </a:spcBef>
              <a:buClr>
                <a:srgbClr val="4B4B4B"/>
              </a:buClr>
            </a:pPr>
            <a:r>
              <a:rPr lang="en-US" sz="2400" dirty="0">
                <a:latin typeface="+mn-lt"/>
                <a:ea typeface="+mn-ea"/>
                <a:cs typeface="+mn-cs"/>
              </a:rPr>
              <a:t>Used to identify user </a:t>
            </a:r>
            <a:r>
              <a:rPr lang="en-US" sz="2400" dirty="0" smtClean="0">
                <a:latin typeface="+mn-lt"/>
                <a:ea typeface="+mn-ea"/>
                <a:cs typeface="+mn-cs"/>
              </a:rPr>
              <a:t>activity</a:t>
            </a:r>
          </a:p>
          <a:p>
            <a:pPr marL="0" indent="-175018" defTabSz="685783" eaLnBrk="1" hangingPunct="1">
              <a:spcBef>
                <a:spcPts val="0"/>
              </a:spcBef>
              <a:buClr>
                <a:srgbClr val="4B4B4B"/>
              </a:buClr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0" indent="-175018" defTabSz="685783" eaLnBrk="1" hangingPunct="1">
              <a:spcBef>
                <a:spcPts val="0"/>
              </a:spcBef>
              <a:buClr>
                <a:srgbClr val="4B4B4B"/>
              </a:buClr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Most important source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9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Hives</a:t>
            </a:r>
            <a:endParaRPr lang="en-US" dirty="0"/>
          </a:p>
        </p:txBody>
      </p:sp>
      <p:graphicFrame>
        <p:nvGraphicFramePr>
          <p:cNvPr id="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118198"/>
              </p:ext>
            </p:extLst>
          </p:nvPr>
        </p:nvGraphicFramePr>
        <p:xfrm>
          <a:off x="386864" y="940633"/>
          <a:ext cx="8370272" cy="26120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90580"/>
                <a:gridCol w="1527717"/>
                <a:gridCol w="2751975"/>
              </a:tblGrid>
              <a:tr h="4353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Hive</a:t>
                      </a:r>
                      <a:r>
                        <a:rPr lang="en-US" sz="1400" baseline="0" dirty="0" smtClean="0"/>
                        <a:t> 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Abbrev.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File</a:t>
                      </a:r>
                      <a:endParaRPr lang="en-US" sz="1400" dirty="0"/>
                    </a:p>
                  </a:txBody>
                  <a:tcPr/>
                </a:tc>
              </a:tr>
              <a:tr h="43533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HKEY_LOCAL_MACHINE\SAM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HKLM\SAM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SAM</a:t>
                      </a:r>
                      <a:endParaRPr lang="en-US" sz="1400" dirty="0"/>
                    </a:p>
                  </a:txBody>
                  <a:tcPr/>
                </a:tc>
              </a:tr>
              <a:tr h="43533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HKEY_LOCAL_MACHINE\Security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HKLM\Security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SECURITY</a:t>
                      </a:r>
                      <a:endParaRPr lang="en-US" sz="1400" dirty="0"/>
                    </a:p>
                  </a:txBody>
                  <a:tcPr/>
                </a:tc>
              </a:tr>
              <a:tr h="435339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HKEY_LOCAL_MACHINE\System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HKLM\System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SYSTEM</a:t>
                      </a:r>
                      <a:endParaRPr lang="en-US" sz="1400" dirty="0"/>
                    </a:p>
                  </a:txBody>
                  <a:tcPr/>
                </a:tc>
              </a:tr>
              <a:tr h="435339"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HKEY_LOCAL_MACHINE\Software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HKLM\Software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/>
                </a:tc>
              </a:tr>
              <a:tr h="43533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HKEY_USER</a:t>
                      </a:r>
                      <a:r>
                        <a:rPr lang="en-US" sz="1400" baseline="0" dirty="0" smtClean="0"/>
                        <a:t> or CURRENT_USER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HKCU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NTUSER.DAT/USRCLASS.DAT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9512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 Hives – File Names</a:t>
            </a:r>
            <a:endParaRPr lang="en-US" dirty="0"/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6464" y="1335233"/>
            <a:ext cx="4038600" cy="2687450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rtl="0">
              <a:lnSpc>
                <a:spcPct val="150000"/>
              </a:lnSpc>
            </a:pPr>
            <a:r>
              <a:rPr lang="en-US" b="1" dirty="0" smtClean="0"/>
              <a:t>System hives</a:t>
            </a:r>
            <a:endParaRPr lang="en-US" b="1" dirty="0"/>
          </a:p>
          <a:p>
            <a:pPr marL="457200" lvl="1" rtl="0">
              <a:lnSpc>
                <a:spcPct val="150000"/>
              </a:lnSpc>
            </a:pPr>
            <a:r>
              <a:rPr lang="en-US" dirty="0" smtClean="0"/>
              <a:t>SYSTEM</a:t>
            </a:r>
            <a:endParaRPr lang="en-US" dirty="0"/>
          </a:p>
          <a:p>
            <a:pPr marL="457200" lvl="1" rtl="0">
              <a:lnSpc>
                <a:spcPct val="150000"/>
              </a:lnSpc>
            </a:pPr>
            <a:r>
              <a:rPr lang="en-US" dirty="0" smtClean="0"/>
              <a:t>SECURITY</a:t>
            </a:r>
            <a:endParaRPr lang="en-US" dirty="0"/>
          </a:p>
          <a:p>
            <a:pPr marL="457200" lvl="1" rtl="0">
              <a:lnSpc>
                <a:spcPct val="150000"/>
              </a:lnSpc>
            </a:pPr>
            <a:r>
              <a:rPr lang="en-US" dirty="0" smtClean="0"/>
              <a:t>SOFTWARE</a:t>
            </a:r>
            <a:endParaRPr lang="en-US" dirty="0"/>
          </a:p>
          <a:p>
            <a:pPr marL="457200" lvl="1" rtl="0">
              <a:lnSpc>
                <a:spcPct val="150000"/>
              </a:lnSpc>
            </a:pPr>
            <a:r>
              <a:rPr lang="en-US" dirty="0" smtClean="0"/>
              <a:t>SAM</a:t>
            </a:r>
            <a:endParaRPr lang="en-US" dirty="0"/>
          </a:p>
          <a:p>
            <a:pPr lvl="0" rtl="0">
              <a:lnSpc>
                <a:spcPct val="150000"/>
              </a:lnSpc>
            </a:pPr>
            <a:r>
              <a:rPr lang="en-US" b="1" dirty="0" smtClean="0"/>
              <a:t>User hives*</a:t>
            </a:r>
            <a:endParaRPr lang="en-US" b="1" dirty="0"/>
          </a:p>
          <a:p>
            <a:pPr marL="457200" lvl="1" rtl="0">
              <a:lnSpc>
                <a:spcPct val="150000"/>
              </a:lnSpc>
            </a:pPr>
            <a:r>
              <a:rPr lang="en-US" dirty="0" smtClean="0"/>
              <a:t>NTUSER.DAT</a:t>
            </a:r>
            <a:endParaRPr lang="en-US" dirty="0"/>
          </a:p>
          <a:p>
            <a:pPr marL="457200" lvl="1" rtl="0">
              <a:lnSpc>
                <a:spcPct val="150000"/>
              </a:lnSpc>
            </a:pPr>
            <a:r>
              <a:rPr lang="en-US" dirty="0" smtClean="0"/>
              <a:t>USRCLASS.DAT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23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2_TITLE PAGE" val="YSVVoujK"/>
  <p:tag name="ARTICULATE_DESIGN_ID_1_TITLE PAGE" val="y5RjV9T9"/>
  <p:tag name="ARTICULATE_SLIDE_THUMBNAIL_REFRESH" val="1"/>
  <p:tag name="ARTICULATE_DESIGN_ID_PPT TEST" val="DQgfAEZK"/>
  <p:tag name="ARTICULATE_DESIGN_ID_BASIC LAYOUT PAGES" val="dZSDR90v"/>
  <p:tag name="ARTICULATE_PROJECT_OPEN" val="0"/>
  <p:tag name="ARTICULATE_SLIDE_COUNT" val="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T Test">
  <a:themeElements>
    <a:clrScheme name="SANS">
      <a:dk1>
        <a:srgbClr val="000000"/>
      </a:dk1>
      <a:lt1>
        <a:srgbClr val="FFFFFF"/>
      </a:lt1>
      <a:dk2>
        <a:srgbClr val="002060"/>
      </a:dk2>
      <a:lt2>
        <a:srgbClr val="FFFFFF"/>
      </a:lt2>
      <a:accent1>
        <a:srgbClr val="002060"/>
      </a:accent1>
      <a:accent2>
        <a:srgbClr val="B11116"/>
      </a:accent2>
      <a:accent3>
        <a:srgbClr val="EA882C"/>
      </a:accent3>
      <a:accent4>
        <a:srgbClr val="538940"/>
      </a:accent4>
      <a:accent5>
        <a:srgbClr val="005B7D"/>
      </a:accent5>
      <a:accent6>
        <a:srgbClr val="4B4B4B"/>
      </a:accent6>
      <a:hlink>
        <a:srgbClr val="000000"/>
      </a:hlink>
      <a:folHlink>
        <a:srgbClr val="000000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SANS">
      <a:dk1>
        <a:srgbClr val="000000"/>
      </a:dk1>
      <a:lt1>
        <a:srgbClr val="FFFFFF"/>
      </a:lt1>
      <a:dk2>
        <a:srgbClr val="002060"/>
      </a:dk2>
      <a:lt2>
        <a:srgbClr val="FFFFFF"/>
      </a:lt2>
      <a:accent1>
        <a:srgbClr val="002060"/>
      </a:accent1>
      <a:accent2>
        <a:srgbClr val="B11116"/>
      </a:accent2>
      <a:accent3>
        <a:srgbClr val="EA882C"/>
      </a:accent3>
      <a:accent4>
        <a:srgbClr val="538940"/>
      </a:accent4>
      <a:accent5>
        <a:srgbClr val="005B7D"/>
      </a:accent5>
      <a:accent6>
        <a:srgbClr val="4B4B4B"/>
      </a:accent6>
      <a:hlink>
        <a:srgbClr val="000000"/>
      </a:hlink>
      <a:folHlink>
        <a:srgbClr val="000000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Test</Template>
  <TotalTime>48404</TotalTime>
  <Words>783</Words>
  <Application>Microsoft Office PowerPoint</Application>
  <PresentationFormat>On-screen Show (16:9)</PresentationFormat>
  <Paragraphs>291</Paragraphs>
  <Slides>39</Slides>
  <Notes>8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PPT Test</vt:lpstr>
      <vt:lpstr>Basic Layout Pages</vt:lpstr>
      <vt:lpstr>Module 3 Windows File System and Registry Analysis</vt:lpstr>
      <vt:lpstr>Windows File System Basics</vt:lpstr>
      <vt:lpstr>Introduction to NTFS</vt:lpstr>
      <vt:lpstr>Introduction to Windows Registry</vt:lpstr>
      <vt:lpstr>Windows Registry</vt:lpstr>
      <vt:lpstr>Registry Backup</vt:lpstr>
      <vt:lpstr>Registry User Hives</vt:lpstr>
      <vt:lpstr>Registry Hives</vt:lpstr>
      <vt:lpstr>Registry Hives – File Names</vt:lpstr>
      <vt:lpstr>Registry Structure – Registry Editor</vt:lpstr>
      <vt:lpstr>Registry Forensic Tools</vt:lpstr>
      <vt:lpstr>Registry Ripper (Regripper)</vt:lpstr>
      <vt:lpstr>AccessData Registry Viewer</vt:lpstr>
      <vt:lpstr>Demo: Registry Ripper</vt:lpstr>
      <vt:lpstr>Registry:  Account and System Information</vt:lpstr>
      <vt:lpstr>SAM: Profiling Users/Groups</vt:lpstr>
      <vt:lpstr>Profiling Local Users</vt:lpstr>
      <vt:lpstr>SAM Parsing with RegRipper</vt:lpstr>
      <vt:lpstr>System Information</vt:lpstr>
      <vt:lpstr>Current Control Set</vt:lpstr>
      <vt:lpstr>Computer Name</vt:lpstr>
      <vt:lpstr>Time Zone Information</vt:lpstr>
      <vt:lpstr>Dcode Date Tool</vt:lpstr>
      <vt:lpstr>Network Shares</vt:lpstr>
      <vt:lpstr>System Autostart Programs</vt:lpstr>
      <vt:lpstr>Shutdown Information</vt:lpstr>
      <vt:lpstr>Registry: User Activity</vt:lpstr>
      <vt:lpstr>User Activity Artifacts</vt:lpstr>
      <vt:lpstr>Windows Search History</vt:lpstr>
      <vt:lpstr>What Has the User Searched For?</vt:lpstr>
      <vt:lpstr>Typed Paths</vt:lpstr>
      <vt:lpstr>Recent Docs</vt:lpstr>
      <vt:lpstr>Recent Docs Example</vt:lpstr>
      <vt:lpstr>Microsoft Office RecentDocs (1)</vt:lpstr>
      <vt:lpstr>Microsoft Office RecentDocs (2)</vt:lpstr>
      <vt:lpstr>Last Executed Commands</vt:lpstr>
      <vt:lpstr>UserAssist Key</vt:lpstr>
      <vt:lpstr>PowerPoint Presentation</vt:lpstr>
      <vt:lpstr>Demo: Registry Ripper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CY5210 Template</dc:title>
  <dc:subject>Template</dc:subject>
  <dc:creator>Forensic-Geek</dc:creator>
  <cp:keywords>521O</cp:keywords>
  <dc:description>processed_110118rr_x000d_
processed_050518rr_x000d_
processed_07.27.16.rr_x000d_
processed_09.30.15.rr_x000d_
processed_04.20.15.rr_x000d_
processed_12.30.14.rr_x000d_
processed_06.18.14.rr_x000d_
processed_03.28.14.rr_x000d_
procesed_02.11.14.kwc; processed_10.21.13.rlr</dc:description>
  <cp:lastModifiedBy>Forensic-Geek</cp:lastModifiedBy>
  <cp:revision>103</cp:revision>
  <cp:lastPrinted>2019-03-30T15:03:17Z</cp:lastPrinted>
  <dcterms:created xsi:type="dcterms:W3CDTF">2019-03-13T03:49:42Z</dcterms:created>
  <dcterms:modified xsi:type="dcterms:W3CDTF">2020-09-23T22:36:32Z</dcterms:modified>
  <cp:category>Forensics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121013 rmw</vt:lpwstr>
  </property>
  <property fmtid="{D5CDD505-2E9C-101B-9397-08002B2CF9AE}" pid="3" name="ArticulateGUID">
    <vt:lpwstr>436F6A96-7F24-4C88-A908-93D9C26AF048</vt:lpwstr>
  </property>
  <property fmtid="{D5CDD505-2E9C-101B-9397-08002B2CF9AE}" pid="4" name="ArticulatePath">
    <vt:lpwstr>FOR585_1_E01_01_HM</vt:lpwstr>
  </property>
</Properties>
</file>