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1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34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35.xml" ContentType="application/vnd.openxmlformats-officedocument.presentationml.tag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38.xml" ContentType="application/vnd.openxmlformats-officedocument.presentationml.tags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41.xml" ContentType="application/vnd.openxmlformats-officedocument.presentationml.tags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ags/tag44.xml" ContentType="application/vnd.openxmlformats-officedocument.presentationml.tags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ags/tag45.xml" ContentType="application/vnd.openxmlformats-officedocument.presentationml.tags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tags/tag46.xml" ContentType="application/vnd.openxmlformats-officedocument.presentationml.tags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tags/tag47.xml" ContentType="application/vnd.openxmlformats-officedocument.presentationml.tags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262" r:id="rId2"/>
    <p:sldId id="373" r:id="rId3"/>
    <p:sldId id="428" r:id="rId4"/>
    <p:sldId id="420" r:id="rId5"/>
    <p:sldId id="421" r:id="rId6"/>
    <p:sldId id="424" r:id="rId7"/>
    <p:sldId id="423" r:id="rId8"/>
    <p:sldId id="422" r:id="rId9"/>
    <p:sldId id="429" r:id="rId10"/>
    <p:sldId id="430" r:id="rId11"/>
    <p:sldId id="431" r:id="rId12"/>
    <p:sldId id="433" r:id="rId13"/>
    <p:sldId id="434" r:id="rId14"/>
    <p:sldId id="396" r:id="rId15"/>
    <p:sldId id="461" r:id="rId16"/>
    <p:sldId id="462" r:id="rId17"/>
    <p:sldId id="470" r:id="rId18"/>
    <p:sldId id="463" r:id="rId19"/>
    <p:sldId id="464" r:id="rId20"/>
    <p:sldId id="467" r:id="rId21"/>
    <p:sldId id="468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1" r:id="rId39"/>
    <p:sldId id="392" r:id="rId40"/>
    <p:sldId id="393" r:id="rId41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9A3995-3E10-41DB-ABC0-C7FCF893E30B}">
          <p14:sldIdLst>
            <p14:sldId id="262"/>
          </p14:sldIdLst>
        </p14:section>
        <p14:section name="File Systems" id="{846E8766-7585-49CC-9A7D-C8CD22F21B6B}">
          <p14:sldIdLst>
            <p14:sldId id="373"/>
            <p14:sldId id="428"/>
            <p14:sldId id="420"/>
            <p14:sldId id="421"/>
            <p14:sldId id="424"/>
            <p14:sldId id="423"/>
            <p14:sldId id="422"/>
            <p14:sldId id="429"/>
            <p14:sldId id="430"/>
            <p14:sldId id="431"/>
            <p14:sldId id="433"/>
            <p14:sldId id="434"/>
          </p14:sldIdLst>
        </p14:section>
        <p14:section name="Introduction to NTFS" id="{24A78A53-41D4-4F56-9FDA-93CF5A681B6E}">
          <p14:sldIdLst>
            <p14:sldId id="396"/>
            <p14:sldId id="461"/>
            <p14:sldId id="462"/>
            <p14:sldId id="470"/>
            <p14:sldId id="463"/>
            <p14:sldId id="464"/>
            <p14:sldId id="467"/>
            <p14:sldId id="468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1"/>
            <p14:sldId id="392"/>
            <p14:sldId id="3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13" autoAdjust="0"/>
  </p:normalViewPr>
  <p:slideViewPr>
    <p:cSldViewPr>
      <p:cViewPr>
        <p:scale>
          <a:sx n="80" d="100"/>
          <a:sy n="80" d="100"/>
        </p:scale>
        <p:origin x="-2514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7BC9D-CAE0-4FB5-8703-637DADEFA26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92D3AC-E912-4B94-A537-9EF2A5CC7EB8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b="1" dirty="0" smtClean="0"/>
            <a:t>Helps specific OSs determine layout</a:t>
          </a:r>
          <a:endParaRPr lang="en-US" b="1" dirty="0"/>
        </a:p>
      </dgm:t>
    </dgm:pt>
    <dgm:pt modelId="{10C17D17-39FD-4D01-8E19-397D396262B3}" type="parTrans" cxnId="{CF00958F-081D-4CDC-872D-87C2DFC0E3F6}">
      <dgm:prSet/>
      <dgm:spPr/>
      <dgm:t>
        <a:bodyPr/>
        <a:lstStyle/>
        <a:p>
          <a:endParaRPr lang="en-US"/>
        </a:p>
      </dgm:t>
    </dgm:pt>
    <dgm:pt modelId="{F1645DD1-A843-4C9F-9CD1-E0D3B8FD9A07}" type="sibTrans" cxnId="{CF00958F-081D-4CDC-872D-87C2DFC0E3F6}">
      <dgm:prSet/>
      <dgm:spPr/>
      <dgm:t>
        <a:bodyPr/>
        <a:lstStyle/>
        <a:p>
          <a:endParaRPr lang="en-US"/>
        </a:p>
      </dgm:t>
    </dgm:pt>
    <dgm:pt modelId="{3AFEBCF4-DDF7-4D55-A5E7-F45891DFB715}">
      <dgm:prSet/>
      <dgm:spPr/>
      <dgm:t>
        <a:bodyPr/>
        <a:lstStyle/>
        <a:p>
          <a:pPr rtl="0"/>
          <a:r>
            <a:rPr lang="en-US" b="1" dirty="0" smtClean="0"/>
            <a:t>Layout determines recovery methods</a:t>
          </a:r>
          <a:endParaRPr lang="en-US" b="1" dirty="0"/>
        </a:p>
      </dgm:t>
    </dgm:pt>
    <dgm:pt modelId="{BE22FE4D-9AB6-49FE-AA5F-78C021376EBC}" type="parTrans" cxnId="{5E7C2994-C7D0-462B-AF65-7A3B87AC1DDB}">
      <dgm:prSet/>
      <dgm:spPr/>
      <dgm:t>
        <a:bodyPr/>
        <a:lstStyle/>
        <a:p>
          <a:endParaRPr lang="en-US"/>
        </a:p>
      </dgm:t>
    </dgm:pt>
    <dgm:pt modelId="{CFA4E5F5-AA1E-422A-8077-749DF19C0DC8}" type="sibTrans" cxnId="{5E7C2994-C7D0-462B-AF65-7A3B87AC1DDB}">
      <dgm:prSet/>
      <dgm:spPr/>
      <dgm:t>
        <a:bodyPr/>
        <a:lstStyle/>
        <a:p>
          <a:endParaRPr lang="en-US"/>
        </a:p>
      </dgm:t>
    </dgm:pt>
    <dgm:pt modelId="{627B9789-216E-4188-AF8E-0D5AC0B575D0}">
      <dgm:prSet/>
      <dgm:spPr/>
      <dgm:t>
        <a:bodyPr/>
        <a:lstStyle/>
        <a:p>
          <a:pPr rtl="0"/>
          <a:r>
            <a:rPr lang="en-US" b="1" smtClean="0"/>
            <a:t>File systems inform investigations</a:t>
          </a:r>
          <a:endParaRPr lang="en-US" b="1"/>
        </a:p>
      </dgm:t>
    </dgm:pt>
    <dgm:pt modelId="{FFF793B7-F56F-4810-8F59-7EA142F213CB}" type="parTrans" cxnId="{EACEECCC-0FEB-43FB-947B-FBCA3F37DEF5}">
      <dgm:prSet/>
      <dgm:spPr/>
      <dgm:t>
        <a:bodyPr/>
        <a:lstStyle/>
        <a:p>
          <a:endParaRPr lang="en-US"/>
        </a:p>
      </dgm:t>
    </dgm:pt>
    <dgm:pt modelId="{482D8333-9393-427F-9EEA-3A7F9A15852A}" type="sibTrans" cxnId="{EACEECCC-0FEB-43FB-947B-FBCA3F37DEF5}">
      <dgm:prSet/>
      <dgm:spPr/>
      <dgm:t>
        <a:bodyPr/>
        <a:lstStyle/>
        <a:p>
          <a:endParaRPr lang="en-US"/>
        </a:p>
      </dgm:t>
    </dgm:pt>
    <dgm:pt modelId="{7584D45E-BB38-427C-8EC5-66D51EC943B4}">
      <dgm:prSet/>
      <dgm:spPr/>
      <dgm:t>
        <a:bodyPr/>
        <a:lstStyle/>
        <a:p>
          <a:pPr rtl="0"/>
          <a:r>
            <a:rPr lang="en-US" b="1" dirty="0" smtClean="0"/>
            <a:t>Need to understand file systems and operating system layouts</a:t>
          </a:r>
          <a:endParaRPr lang="en-US" b="1" dirty="0"/>
        </a:p>
      </dgm:t>
    </dgm:pt>
    <dgm:pt modelId="{8DD73B63-F10A-40F6-8281-1AEEF6F87175}" type="parTrans" cxnId="{37638837-F3C4-4FB5-B487-126A6B9A5A9A}">
      <dgm:prSet/>
      <dgm:spPr/>
      <dgm:t>
        <a:bodyPr/>
        <a:lstStyle/>
        <a:p>
          <a:endParaRPr lang="en-US"/>
        </a:p>
      </dgm:t>
    </dgm:pt>
    <dgm:pt modelId="{C8908366-C05B-4B22-8094-9D2E1078FD50}" type="sibTrans" cxnId="{37638837-F3C4-4FB5-B487-126A6B9A5A9A}">
      <dgm:prSet/>
      <dgm:spPr/>
      <dgm:t>
        <a:bodyPr/>
        <a:lstStyle/>
        <a:p>
          <a:endParaRPr lang="en-US"/>
        </a:p>
      </dgm:t>
    </dgm:pt>
    <dgm:pt modelId="{F1EA82E4-35E1-4305-90D4-FA5EFA61B9C2}" type="pres">
      <dgm:prSet presAssocID="{7CB7BC9D-CAE0-4FB5-8703-637DADEFA264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812BA2-012E-4AA1-927F-96FB1CC2B09A}" type="pres">
      <dgm:prSet presAssocID="{7CB7BC9D-CAE0-4FB5-8703-637DADEFA264}" presName="arrow" presStyleLbl="bgShp" presStyleIdx="0" presStyleCnt="1"/>
      <dgm:spPr/>
    </dgm:pt>
    <dgm:pt modelId="{7FC1E00B-8472-47AF-8725-C0074C3ECB83}" type="pres">
      <dgm:prSet presAssocID="{7CB7BC9D-CAE0-4FB5-8703-637DADEFA264}" presName="linearProcess" presStyleCnt="0"/>
      <dgm:spPr/>
    </dgm:pt>
    <dgm:pt modelId="{0D3B117F-C2C8-498A-A6B9-102468A0C887}" type="pres">
      <dgm:prSet presAssocID="{E592D3AC-E912-4B94-A537-9EF2A5CC7EB8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498DE-45A7-4A12-A7D3-81E27C3250CA}" type="pres">
      <dgm:prSet presAssocID="{F1645DD1-A843-4C9F-9CD1-E0D3B8FD9A07}" presName="sibTrans" presStyleCnt="0"/>
      <dgm:spPr/>
    </dgm:pt>
    <dgm:pt modelId="{16195084-9635-4BCA-8126-AE5317301663}" type="pres">
      <dgm:prSet presAssocID="{3AFEBCF4-DDF7-4D55-A5E7-F45891DFB715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DDAC5-0672-4340-AD18-052044C6E0F3}" type="pres">
      <dgm:prSet presAssocID="{CFA4E5F5-AA1E-422A-8077-749DF19C0DC8}" presName="sibTrans" presStyleCnt="0"/>
      <dgm:spPr/>
    </dgm:pt>
    <dgm:pt modelId="{30A12FC7-612E-4938-B4C5-05FC9BB2FE12}" type="pres">
      <dgm:prSet presAssocID="{627B9789-216E-4188-AF8E-0D5AC0B575D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3D077-77E3-4F5C-9CD2-2854DD1E77E0}" type="pres">
      <dgm:prSet presAssocID="{482D8333-9393-427F-9EEA-3A7F9A15852A}" presName="sibTrans" presStyleCnt="0"/>
      <dgm:spPr/>
    </dgm:pt>
    <dgm:pt modelId="{DCAB9F97-E302-4761-8A0D-F103BE6D87C1}" type="pres">
      <dgm:prSet presAssocID="{7584D45E-BB38-427C-8EC5-66D51EC943B4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6F803A-7FE7-443A-9782-2BA16F5205D3}" type="presOf" srcId="{7584D45E-BB38-427C-8EC5-66D51EC943B4}" destId="{DCAB9F97-E302-4761-8A0D-F103BE6D87C1}" srcOrd="0" destOrd="0" presId="urn:microsoft.com/office/officeart/2005/8/layout/hProcess9"/>
    <dgm:cxn modelId="{EACEECCC-0FEB-43FB-947B-FBCA3F37DEF5}" srcId="{7CB7BC9D-CAE0-4FB5-8703-637DADEFA264}" destId="{627B9789-216E-4188-AF8E-0D5AC0B575D0}" srcOrd="2" destOrd="0" parTransId="{FFF793B7-F56F-4810-8F59-7EA142F213CB}" sibTransId="{482D8333-9393-427F-9EEA-3A7F9A15852A}"/>
    <dgm:cxn modelId="{A0459F8F-0866-4054-8C43-95287AD17B74}" type="presOf" srcId="{E592D3AC-E912-4B94-A537-9EF2A5CC7EB8}" destId="{0D3B117F-C2C8-498A-A6B9-102468A0C887}" srcOrd="0" destOrd="0" presId="urn:microsoft.com/office/officeart/2005/8/layout/hProcess9"/>
    <dgm:cxn modelId="{5E7C2994-C7D0-462B-AF65-7A3B87AC1DDB}" srcId="{7CB7BC9D-CAE0-4FB5-8703-637DADEFA264}" destId="{3AFEBCF4-DDF7-4D55-A5E7-F45891DFB715}" srcOrd="1" destOrd="0" parTransId="{BE22FE4D-9AB6-49FE-AA5F-78C021376EBC}" sibTransId="{CFA4E5F5-AA1E-422A-8077-749DF19C0DC8}"/>
    <dgm:cxn modelId="{B1743B1C-1AD8-45D9-9215-45F23BF2A215}" type="presOf" srcId="{7CB7BC9D-CAE0-4FB5-8703-637DADEFA264}" destId="{F1EA82E4-35E1-4305-90D4-FA5EFA61B9C2}" srcOrd="0" destOrd="0" presId="urn:microsoft.com/office/officeart/2005/8/layout/hProcess9"/>
    <dgm:cxn modelId="{CF00958F-081D-4CDC-872D-87C2DFC0E3F6}" srcId="{7CB7BC9D-CAE0-4FB5-8703-637DADEFA264}" destId="{E592D3AC-E912-4B94-A537-9EF2A5CC7EB8}" srcOrd="0" destOrd="0" parTransId="{10C17D17-39FD-4D01-8E19-397D396262B3}" sibTransId="{F1645DD1-A843-4C9F-9CD1-E0D3B8FD9A07}"/>
    <dgm:cxn modelId="{04641869-3090-4494-9518-D22F8A687003}" type="presOf" srcId="{627B9789-216E-4188-AF8E-0D5AC0B575D0}" destId="{30A12FC7-612E-4938-B4C5-05FC9BB2FE12}" srcOrd="0" destOrd="0" presId="urn:microsoft.com/office/officeart/2005/8/layout/hProcess9"/>
    <dgm:cxn modelId="{37638837-F3C4-4FB5-B487-126A6B9A5A9A}" srcId="{7CB7BC9D-CAE0-4FB5-8703-637DADEFA264}" destId="{7584D45E-BB38-427C-8EC5-66D51EC943B4}" srcOrd="3" destOrd="0" parTransId="{8DD73B63-F10A-40F6-8281-1AEEF6F87175}" sibTransId="{C8908366-C05B-4B22-8094-9D2E1078FD50}"/>
    <dgm:cxn modelId="{3BC907F0-EA98-4403-8D46-9677F15AA0C6}" type="presOf" srcId="{3AFEBCF4-DDF7-4D55-A5E7-F45891DFB715}" destId="{16195084-9635-4BCA-8126-AE5317301663}" srcOrd="0" destOrd="0" presId="urn:microsoft.com/office/officeart/2005/8/layout/hProcess9"/>
    <dgm:cxn modelId="{E924964B-56A1-48D3-A3DF-4C79430DC5FB}" type="presParOf" srcId="{F1EA82E4-35E1-4305-90D4-FA5EFA61B9C2}" destId="{F9812BA2-012E-4AA1-927F-96FB1CC2B09A}" srcOrd="0" destOrd="0" presId="urn:microsoft.com/office/officeart/2005/8/layout/hProcess9"/>
    <dgm:cxn modelId="{2A2FEACC-61D4-4A06-AFF0-B166EC3824E1}" type="presParOf" srcId="{F1EA82E4-35E1-4305-90D4-FA5EFA61B9C2}" destId="{7FC1E00B-8472-47AF-8725-C0074C3ECB83}" srcOrd="1" destOrd="0" presId="urn:microsoft.com/office/officeart/2005/8/layout/hProcess9"/>
    <dgm:cxn modelId="{3C1E0679-8F87-4608-8E05-02DE24A62617}" type="presParOf" srcId="{7FC1E00B-8472-47AF-8725-C0074C3ECB83}" destId="{0D3B117F-C2C8-498A-A6B9-102468A0C887}" srcOrd="0" destOrd="0" presId="urn:microsoft.com/office/officeart/2005/8/layout/hProcess9"/>
    <dgm:cxn modelId="{AF87C781-89AF-413A-BC03-A83FB024209F}" type="presParOf" srcId="{7FC1E00B-8472-47AF-8725-C0074C3ECB83}" destId="{3D0498DE-45A7-4A12-A7D3-81E27C3250CA}" srcOrd="1" destOrd="0" presId="urn:microsoft.com/office/officeart/2005/8/layout/hProcess9"/>
    <dgm:cxn modelId="{222A928F-7FAC-425F-84FF-C785B5B8EDFD}" type="presParOf" srcId="{7FC1E00B-8472-47AF-8725-C0074C3ECB83}" destId="{16195084-9635-4BCA-8126-AE5317301663}" srcOrd="2" destOrd="0" presId="urn:microsoft.com/office/officeart/2005/8/layout/hProcess9"/>
    <dgm:cxn modelId="{6D60B95D-70FD-4445-8A15-2EBB8BA29213}" type="presParOf" srcId="{7FC1E00B-8472-47AF-8725-C0074C3ECB83}" destId="{673DDAC5-0672-4340-AD18-052044C6E0F3}" srcOrd="3" destOrd="0" presId="urn:microsoft.com/office/officeart/2005/8/layout/hProcess9"/>
    <dgm:cxn modelId="{C358FB59-0553-4B07-8291-A8715A50E527}" type="presParOf" srcId="{7FC1E00B-8472-47AF-8725-C0074C3ECB83}" destId="{30A12FC7-612E-4938-B4C5-05FC9BB2FE12}" srcOrd="4" destOrd="0" presId="urn:microsoft.com/office/officeart/2005/8/layout/hProcess9"/>
    <dgm:cxn modelId="{620E43E1-C8E4-47B9-B2B4-FAD8137CCCA3}" type="presParOf" srcId="{7FC1E00B-8472-47AF-8725-C0074C3ECB83}" destId="{5F03D077-77E3-4F5C-9CD2-2854DD1E77E0}" srcOrd="5" destOrd="0" presId="urn:microsoft.com/office/officeart/2005/8/layout/hProcess9"/>
    <dgm:cxn modelId="{3C281C9B-BF9F-4967-962F-9544BFC2D27A}" type="presParOf" srcId="{7FC1E00B-8472-47AF-8725-C0074C3ECB83}" destId="{DCAB9F97-E302-4761-8A0D-F103BE6D87C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D4BEF7B-6030-446B-A969-F1D9A4A6D856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C0EC19-5372-49BC-8F57-CC9AAD577910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smtClean="0"/>
            <a:t>Standard HDs with 512-byte sectors</a:t>
          </a:r>
          <a:endParaRPr lang="en-US"/>
        </a:p>
      </dgm:t>
    </dgm:pt>
    <dgm:pt modelId="{B77D9B58-CD31-470C-A1D3-55266DAEB8B8}" type="parTrans" cxnId="{22CA4DB4-8F3A-4E7C-BC35-C459C399D482}">
      <dgm:prSet/>
      <dgm:spPr/>
      <dgm:t>
        <a:bodyPr/>
        <a:lstStyle/>
        <a:p>
          <a:endParaRPr lang="en-US"/>
        </a:p>
      </dgm:t>
    </dgm:pt>
    <dgm:pt modelId="{A0F76CF3-FFC4-4D7E-B86C-F985F9940D49}" type="sibTrans" cxnId="{22CA4DB4-8F3A-4E7C-BC35-C459C399D482}">
      <dgm:prSet/>
      <dgm:spPr/>
      <dgm:t>
        <a:bodyPr/>
        <a:lstStyle/>
        <a:p>
          <a:endParaRPr lang="en-US"/>
        </a:p>
      </dgm:t>
    </dgm:pt>
    <dgm:pt modelId="{0AA97E87-B4C4-4C22-90FB-D50390D5B9AF}">
      <dgm:prSet/>
      <dgm:spPr/>
      <dgm:t>
        <a:bodyPr/>
        <a:lstStyle/>
        <a:p>
          <a:pPr rtl="0"/>
          <a:r>
            <a:rPr lang="en-US" smtClean="0"/>
            <a:t>A series of 1024-byte records or “entries”</a:t>
          </a:r>
          <a:endParaRPr lang="en-US"/>
        </a:p>
      </dgm:t>
    </dgm:pt>
    <dgm:pt modelId="{0BF6D70A-04D5-4808-AB1F-2BCE4C3596CE}" type="parTrans" cxnId="{6906DEFF-07F7-4123-B248-F576125BA1B2}">
      <dgm:prSet/>
      <dgm:spPr/>
      <dgm:t>
        <a:bodyPr/>
        <a:lstStyle/>
        <a:p>
          <a:endParaRPr lang="en-US"/>
        </a:p>
      </dgm:t>
    </dgm:pt>
    <dgm:pt modelId="{8C2C8C50-10B6-4229-BC1B-BAD4646AE67D}" type="sibTrans" cxnId="{6906DEFF-07F7-4123-B248-F576125BA1B2}">
      <dgm:prSet/>
      <dgm:spPr/>
      <dgm:t>
        <a:bodyPr/>
        <a:lstStyle/>
        <a:p>
          <a:endParaRPr lang="en-US"/>
        </a:p>
      </dgm:t>
    </dgm:pt>
    <dgm:pt modelId="{E33D06E1-144C-4B69-8E4C-A1D2C19B28E3}">
      <dgm:prSet/>
      <dgm:spPr/>
      <dgm:t>
        <a:bodyPr/>
        <a:lstStyle/>
        <a:p>
          <a:pPr rtl="0"/>
          <a:r>
            <a:rPr lang="en-US" smtClean="0"/>
            <a:t>One record for every file and directory</a:t>
          </a:r>
          <a:endParaRPr lang="en-US"/>
        </a:p>
      </dgm:t>
    </dgm:pt>
    <dgm:pt modelId="{B18DC862-8747-4A54-8502-858658AAE987}" type="parTrans" cxnId="{2A682B73-B336-4A72-ACB8-7EED002D4069}">
      <dgm:prSet/>
      <dgm:spPr/>
      <dgm:t>
        <a:bodyPr/>
        <a:lstStyle/>
        <a:p>
          <a:endParaRPr lang="en-US"/>
        </a:p>
      </dgm:t>
    </dgm:pt>
    <dgm:pt modelId="{85E8DADA-58BB-4567-83EF-095FFB50C1BA}" type="sibTrans" cxnId="{2A682B73-B336-4A72-ACB8-7EED002D4069}">
      <dgm:prSet/>
      <dgm:spPr/>
      <dgm:t>
        <a:bodyPr/>
        <a:lstStyle/>
        <a:p>
          <a:endParaRPr lang="en-US"/>
        </a:p>
      </dgm:t>
    </dgm:pt>
    <dgm:pt modelId="{AA6DE11E-FE11-43EF-99BF-049A127B62FA}">
      <dgm:prSet/>
      <dgm:spPr/>
      <dgm:t>
        <a:bodyPr/>
        <a:lstStyle/>
        <a:p>
          <a:pPr rtl="0"/>
          <a:r>
            <a:rPr lang="en-US" smtClean="0"/>
            <a:t>16 entries reserved for NTFS artifacts</a:t>
          </a:r>
          <a:endParaRPr lang="en-US"/>
        </a:p>
      </dgm:t>
    </dgm:pt>
    <dgm:pt modelId="{987FF50E-49C1-432C-BDBB-4313E8CAD8E5}" type="parTrans" cxnId="{7CD93CCA-D427-4676-930A-C12E201F39D9}">
      <dgm:prSet/>
      <dgm:spPr/>
      <dgm:t>
        <a:bodyPr/>
        <a:lstStyle/>
        <a:p>
          <a:endParaRPr lang="en-US"/>
        </a:p>
      </dgm:t>
    </dgm:pt>
    <dgm:pt modelId="{A220CE6F-B893-4B7B-84BB-B7B8BE270567}" type="sibTrans" cxnId="{7CD93CCA-D427-4676-930A-C12E201F39D9}">
      <dgm:prSet/>
      <dgm:spPr/>
      <dgm:t>
        <a:bodyPr/>
        <a:lstStyle/>
        <a:p>
          <a:endParaRPr lang="en-US"/>
        </a:p>
      </dgm:t>
    </dgm:pt>
    <dgm:pt modelId="{DFE45AD7-1A55-4159-95BD-68D697C2C0CB}">
      <dgm:prSet/>
      <dgm:spPr/>
      <dgm:t>
        <a:bodyPr/>
        <a:lstStyle/>
        <a:p>
          <a:pPr rtl="0"/>
          <a:r>
            <a:rPr lang="en-US" smtClean="0"/>
            <a:t>E.g. $MFT, $LogFile</a:t>
          </a:r>
          <a:endParaRPr lang="en-US"/>
        </a:p>
      </dgm:t>
    </dgm:pt>
    <dgm:pt modelId="{6CA95CD5-E0AE-4195-9F63-07E1FA539B9B}" type="parTrans" cxnId="{1275280E-724D-40A3-9FC9-9D560AF3ACF4}">
      <dgm:prSet/>
      <dgm:spPr/>
      <dgm:t>
        <a:bodyPr/>
        <a:lstStyle/>
        <a:p>
          <a:endParaRPr lang="en-US"/>
        </a:p>
      </dgm:t>
    </dgm:pt>
    <dgm:pt modelId="{AA81DD51-4B98-49F1-B8D0-48DB1DAA5035}" type="sibTrans" cxnId="{1275280E-724D-40A3-9FC9-9D560AF3ACF4}">
      <dgm:prSet/>
      <dgm:spPr/>
      <dgm:t>
        <a:bodyPr/>
        <a:lstStyle/>
        <a:p>
          <a:endParaRPr lang="en-US"/>
        </a:p>
      </dgm:t>
    </dgm:pt>
    <dgm:pt modelId="{F3F5B07B-4D86-4089-B01D-2397BD30AE3B}">
      <dgm:prSet/>
      <dgm:spPr/>
      <dgm:t>
        <a:bodyPr/>
        <a:lstStyle/>
        <a:p>
          <a:pPr rtl="0"/>
          <a:r>
            <a:rPr lang="en-US" smtClean="0"/>
            <a:t>Artifacts known as attributes</a:t>
          </a:r>
          <a:endParaRPr lang="en-US"/>
        </a:p>
      </dgm:t>
    </dgm:pt>
    <dgm:pt modelId="{A44C99E6-4F27-4E70-A257-F2F6B7571B0A}" type="parTrans" cxnId="{3B19FBF6-4BAE-45C7-BD66-13C02C03788E}">
      <dgm:prSet/>
      <dgm:spPr/>
      <dgm:t>
        <a:bodyPr/>
        <a:lstStyle/>
        <a:p>
          <a:endParaRPr lang="en-US"/>
        </a:p>
      </dgm:t>
    </dgm:pt>
    <dgm:pt modelId="{0BF84938-3659-4EB1-919A-2F0DB4FDF5F2}" type="sibTrans" cxnId="{3B19FBF6-4BAE-45C7-BD66-13C02C03788E}">
      <dgm:prSet/>
      <dgm:spPr/>
      <dgm:t>
        <a:bodyPr/>
        <a:lstStyle/>
        <a:p>
          <a:endParaRPr lang="en-US"/>
        </a:p>
      </dgm:t>
    </dgm:pt>
    <dgm:pt modelId="{CAFB47EB-BF07-41ED-A4DE-A9690AB6E0FD}" type="pres">
      <dgm:prSet presAssocID="{7D4BEF7B-6030-446B-A969-F1D9A4A6D85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720554-FD64-42EE-8714-18165820DB19}" type="pres">
      <dgm:prSet presAssocID="{53C0EC19-5372-49BC-8F57-CC9AAD57791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9B26B-9C22-481E-944C-B37E58E8CFE1}" type="pres">
      <dgm:prSet presAssocID="{A0F76CF3-FFC4-4D7E-B86C-F985F9940D49}" presName="spacer" presStyleCnt="0"/>
      <dgm:spPr/>
      <dgm:t>
        <a:bodyPr/>
        <a:lstStyle/>
        <a:p>
          <a:endParaRPr lang="en-US"/>
        </a:p>
      </dgm:t>
    </dgm:pt>
    <dgm:pt modelId="{0B74B9D2-D5CF-4662-8AF0-7309CEE38C3A}" type="pres">
      <dgm:prSet presAssocID="{0AA97E87-B4C4-4C22-90FB-D50390D5B9A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A5E9A-EFDE-44B7-B9C0-C991C863E6C6}" type="pres">
      <dgm:prSet presAssocID="{8C2C8C50-10B6-4229-BC1B-BAD4646AE67D}" presName="spacer" presStyleCnt="0"/>
      <dgm:spPr/>
      <dgm:t>
        <a:bodyPr/>
        <a:lstStyle/>
        <a:p>
          <a:endParaRPr lang="en-US"/>
        </a:p>
      </dgm:t>
    </dgm:pt>
    <dgm:pt modelId="{1A2403D4-9B4E-4A6C-85B6-CF2E4AEA3891}" type="pres">
      <dgm:prSet presAssocID="{E33D06E1-144C-4B69-8E4C-A1D2C19B28E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9DDC5-F592-48ED-B6DE-257A7BDD7C6F}" type="pres">
      <dgm:prSet presAssocID="{85E8DADA-58BB-4567-83EF-095FFB50C1BA}" presName="spacer" presStyleCnt="0"/>
      <dgm:spPr/>
      <dgm:t>
        <a:bodyPr/>
        <a:lstStyle/>
        <a:p>
          <a:endParaRPr lang="en-US"/>
        </a:p>
      </dgm:t>
    </dgm:pt>
    <dgm:pt modelId="{360874F8-6683-41A1-A36F-0AA246C03FEE}" type="pres">
      <dgm:prSet presAssocID="{AA6DE11E-FE11-43EF-99BF-049A127B62F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B03A7-1CA7-45A3-9CDA-38688D689F82}" type="pres">
      <dgm:prSet presAssocID="{AA6DE11E-FE11-43EF-99BF-049A127B62F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BC098-107D-4CF4-B075-699F0D39961F}" type="pres">
      <dgm:prSet presAssocID="{F3F5B07B-4D86-4089-B01D-2397BD30AE3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6CC7BB-A199-4489-BD28-BC130E2AA933}" type="presOf" srcId="{53C0EC19-5372-49BC-8F57-CC9AAD577910}" destId="{F2720554-FD64-42EE-8714-18165820DB19}" srcOrd="0" destOrd="0" presId="urn:microsoft.com/office/officeart/2005/8/layout/vList2"/>
    <dgm:cxn modelId="{1275280E-724D-40A3-9FC9-9D560AF3ACF4}" srcId="{AA6DE11E-FE11-43EF-99BF-049A127B62FA}" destId="{DFE45AD7-1A55-4159-95BD-68D697C2C0CB}" srcOrd="0" destOrd="0" parTransId="{6CA95CD5-E0AE-4195-9F63-07E1FA539B9B}" sibTransId="{AA81DD51-4B98-49F1-B8D0-48DB1DAA5035}"/>
    <dgm:cxn modelId="{7CD93CCA-D427-4676-930A-C12E201F39D9}" srcId="{7D4BEF7B-6030-446B-A969-F1D9A4A6D856}" destId="{AA6DE11E-FE11-43EF-99BF-049A127B62FA}" srcOrd="3" destOrd="0" parTransId="{987FF50E-49C1-432C-BDBB-4313E8CAD8E5}" sibTransId="{A220CE6F-B893-4B7B-84BB-B7B8BE270567}"/>
    <dgm:cxn modelId="{22CA4DB4-8F3A-4E7C-BC35-C459C399D482}" srcId="{7D4BEF7B-6030-446B-A969-F1D9A4A6D856}" destId="{53C0EC19-5372-49BC-8F57-CC9AAD577910}" srcOrd="0" destOrd="0" parTransId="{B77D9B58-CD31-470C-A1D3-55266DAEB8B8}" sibTransId="{A0F76CF3-FFC4-4D7E-B86C-F985F9940D49}"/>
    <dgm:cxn modelId="{9339A14B-A6E1-4D6D-9EFC-4B086CD907F6}" type="presOf" srcId="{DFE45AD7-1A55-4159-95BD-68D697C2C0CB}" destId="{0AFB03A7-1CA7-45A3-9CDA-38688D689F82}" srcOrd="0" destOrd="0" presId="urn:microsoft.com/office/officeart/2005/8/layout/vList2"/>
    <dgm:cxn modelId="{017F6BF1-35EF-4999-9700-5067D0CD2A97}" type="presOf" srcId="{AA6DE11E-FE11-43EF-99BF-049A127B62FA}" destId="{360874F8-6683-41A1-A36F-0AA246C03FEE}" srcOrd="0" destOrd="0" presId="urn:microsoft.com/office/officeart/2005/8/layout/vList2"/>
    <dgm:cxn modelId="{3B19FBF6-4BAE-45C7-BD66-13C02C03788E}" srcId="{7D4BEF7B-6030-446B-A969-F1D9A4A6D856}" destId="{F3F5B07B-4D86-4089-B01D-2397BD30AE3B}" srcOrd="4" destOrd="0" parTransId="{A44C99E6-4F27-4E70-A257-F2F6B7571B0A}" sibTransId="{0BF84938-3659-4EB1-919A-2F0DB4FDF5F2}"/>
    <dgm:cxn modelId="{9DDD1481-AF78-4BE0-A010-4CE3D92C67DF}" type="presOf" srcId="{7D4BEF7B-6030-446B-A969-F1D9A4A6D856}" destId="{CAFB47EB-BF07-41ED-A4DE-A9690AB6E0FD}" srcOrd="0" destOrd="0" presId="urn:microsoft.com/office/officeart/2005/8/layout/vList2"/>
    <dgm:cxn modelId="{32CB3613-F298-4793-B755-9D3B54D3B4C4}" type="presOf" srcId="{E33D06E1-144C-4B69-8E4C-A1D2C19B28E3}" destId="{1A2403D4-9B4E-4A6C-85B6-CF2E4AEA3891}" srcOrd="0" destOrd="0" presId="urn:microsoft.com/office/officeart/2005/8/layout/vList2"/>
    <dgm:cxn modelId="{2A682B73-B336-4A72-ACB8-7EED002D4069}" srcId="{7D4BEF7B-6030-446B-A969-F1D9A4A6D856}" destId="{E33D06E1-144C-4B69-8E4C-A1D2C19B28E3}" srcOrd="2" destOrd="0" parTransId="{B18DC862-8747-4A54-8502-858658AAE987}" sibTransId="{85E8DADA-58BB-4567-83EF-095FFB50C1BA}"/>
    <dgm:cxn modelId="{6906DEFF-07F7-4123-B248-F576125BA1B2}" srcId="{7D4BEF7B-6030-446B-A969-F1D9A4A6D856}" destId="{0AA97E87-B4C4-4C22-90FB-D50390D5B9AF}" srcOrd="1" destOrd="0" parTransId="{0BF6D70A-04D5-4808-AB1F-2BCE4C3596CE}" sibTransId="{8C2C8C50-10B6-4229-BC1B-BAD4646AE67D}"/>
    <dgm:cxn modelId="{948F2A4F-9913-427C-928B-60EB3FD80BF8}" type="presOf" srcId="{0AA97E87-B4C4-4C22-90FB-D50390D5B9AF}" destId="{0B74B9D2-D5CF-4662-8AF0-7309CEE38C3A}" srcOrd="0" destOrd="0" presId="urn:microsoft.com/office/officeart/2005/8/layout/vList2"/>
    <dgm:cxn modelId="{1F05F595-8F6D-4387-A1B7-D13FAC8ECE21}" type="presOf" srcId="{F3F5B07B-4D86-4089-B01D-2397BD30AE3B}" destId="{166BC098-107D-4CF4-B075-699F0D39961F}" srcOrd="0" destOrd="0" presId="urn:microsoft.com/office/officeart/2005/8/layout/vList2"/>
    <dgm:cxn modelId="{55A2A41C-1C40-4495-9FEA-185CFDAC37BB}" type="presParOf" srcId="{CAFB47EB-BF07-41ED-A4DE-A9690AB6E0FD}" destId="{F2720554-FD64-42EE-8714-18165820DB19}" srcOrd="0" destOrd="0" presId="urn:microsoft.com/office/officeart/2005/8/layout/vList2"/>
    <dgm:cxn modelId="{15B5A0D8-05C7-49C8-BAE0-5320FCFCB84A}" type="presParOf" srcId="{CAFB47EB-BF07-41ED-A4DE-A9690AB6E0FD}" destId="{E389B26B-9C22-481E-944C-B37E58E8CFE1}" srcOrd="1" destOrd="0" presId="urn:microsoft.com/office/officeart/2005/8/layout/vList2"/>
    <dgm:cxn modelId="{21F29F70-BADE-4659-85DB-5E76F64A77A8}" type="presParOf" srcId="{CAFB47EB-BF07-41ED-A4DE-A9690AB6E0FD}" destId="{0B74B9D2-D5CF-4662-8AF0-7309CEE38C3A}" srcOrd="2" destOrd="0" presId="urn:microsoft.com/office/officeart/2005/8/layout/vList2"/>
    <dgm:cxn modelId="{FC005375-87FC-476C-A684-38330D12B5CA}" type="presParOf" srcId="{CAFB47EB-BF07-41ED-A4DE-A9690AB6E0FD}" destId="{CD6A5E9A-EFDE-44B7-B9C0-C991C863E6C6}" srcOrd="3" destOrd="0" presId="urn:microsoft.com/office/officeart/2005/8/layout/vList2"/>
    <dgm:cxn modelId="{03D0DFFF-FF01-4929-A311-7888EA617A69}" type="presParOf" srcId="{CAFB47EB-BF07-41ED-A4DE-A9690AB6E0FD}" destId="{1A2403D4-9B4E-4A6C-85B6-CF2E4AEA3891}" srcOrd="4" destOrd="0" presId="urn:microsoft.com/office/officeart/2005/8/layout/vList2"/>
    <dgm:cxn modelId="{700B0079-7F05-4920-8568-B5728D4ABD75}" type="presParOf" srcId="{CAFB47EB-BF07-41ED-A4DE-A9690AB6E0FD}" destId="{7869DDC5-F592-48ED-B6DE-257A7BDD7C6F}" srcOrd="5" destOrd="0" presId="urn:microsoft.com/office/officeart/2005/8/layout/vList2"/>
    <dgm:cxn modelId="{273E9AA6-5693-48BC-8C78-2E967C9D64AA}" type="presParOf" srcId="{CAFB47EB-BF07-41ED-A4DE-A9690AB6E0FD}" destId="{360874F8-6683-41A1-A36F-0AA246C03FEE}" srcOrd="6" destOrd="0" presId="urn:microsoft.com/office/officeart/2005/8/layout/vList2"/>
    <dgm:cxn modelId="{29EFB298-726D-4BAA-8B75-74BC652B6711}" type="presParOf" srcId="{CAFB47EB-BF07-41ED-A4DE-A9690AB6E0FD}" destId="{0AFB03A7-1CA7-45A3-9CDA-38688D689F82}" srcOrd="7" destOrd="0" presId="urn:microsoft.com/office/officeart/2005/8/layout/vList2"/>
    <dgm:cxn modelId="{3FFF2B41-B03E-435C-8A3E-115032BBA13A}" type="presParOf" srcId="{CAFB47EB-BF07-41ED-A4DE-A9690AB6E0FD}" destId="{166BC098-107D-4CF4-B075-699F0D39961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73A96D-5CC2-4C8F-925E-8B349EA2D308}" type="doc">
      <dgm:prSet loTypeId="urn:microsoft.com/office/officeart/2008/layout/VerticalCircleList" loCatId="list" qsTypeId="urn:microsoft.com/office/officeart/2005/8/quickstyle/3d3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CA95264-A882-42CF-A155-FBCBAFB45E76}">
      <dgm:prSet/>
      <dgm:spPr/>
      <dgm:t>
        <a:bodyPr/>
        <a:lstStyle/>
        <a:p>
          <a:pPr rtl="0"/>
          <a:r>
            <a:rPr lang="en-US" smtClean="0"/>
            <a:t>Record type (file or directory)</a:t>
          </a:r>
          <a:endParaRPr lang="en-US"/>
        </a:p>
      </dgm:t>
    </dgm:pt>
    <dgm:pt modelId="{8CCDB3DB-9005-49F8-9156-7AB11325A8FB}" type="parTrans" cxnId="{42958556-6290-4506-BB6F-04BC2D91751C}">
      <dgm:prSet/>
      <dgm:spPr/>
      <dgm:t>
        <a:bodyPr/>
        <a:lstStyle/>
        <a:p>
          <a:endParaRPr lang="en-US"/>
        </a:p>
      </dgm:t>
    </dgm:pt>
    <dgm:pt modelId="{E7F14AFC-168C-4C81-8552-3B8616033BF6}" type="sibTrans" cxnId="{42958556-6290-4506-BB6F-04BC2D91751C}">
      <dgm:prSet/>
      <dgm:spPr/>
      <dgm:t>
        <a:bodyPr/>
        <a:lstStyle/>
        <a:p>
          <a:endParaRPr lang="en-US"/>
        </a:p>
      </dgm:t>
    </dgm:pt>
    <dgm:pt modelId="{54C894D9-06E2-45AE-A04A-D79E1AA8F62A}">
      <dgm:prSet/>
      <dgm:spPr/>
      <dgm:t>
        <a:bodyPr/>
        <a:lstStyle/>
        <a:p>
          <a:pPr rtl="0"/>
          <a:r>
            <a:rPr lang="en-US" smtClean="0"/>
            <a:t>Record # (integer)</a:t>
          </a:r>
          <a:endParaRPr lang="en-US"/>
        </a:p>
      </dgm:t>
    </dgm:pt>
    <dgm:pt modelId="{A5797156-5259-430D-8E9E-1F1FC7D1B6DF}" type="parTrans" cxnId="{E6BA8BE5-5AAB-4BC9-A5CA-9474BA18144F}">
      <dgm:prSet/>
      <dgm:spPr/>
      <dgm:t>
        <a:bodyPr/>
        <a:lstStyle/>
        <a:p>
          <a:endParaRPr lang="en-US"/>
        </a:p>
      </dgm:t>
    </dgm:pt>
    <dgm:pt modelId="{5986DDAC-D51A-4702-B5E9-FACD1485FA1B}" type="sibTrans" cxnId="{E6BA8BE5-5AAB-4BC9-A5CA-9474BA18144F}">
      <dgm:prSet/>
      <dgm:spPr/>
      <dgm:t>
        <a:bodyPr/>
        <a:lstStyle/>
        <a:p>
          <a:endParaRPr lang="en-US"/>
        </a:p>
      </dgm:t>
    </dgm:pt>
    <dgm:pt modelId="{6AB47ED4-710F-4DAA-9F6C-E73A7BC3E7D5}">
      <dgm:prSet/>
      <dgm:spPr/>
      <dgm:t>
        <a:bodyPr/>
        <a:lstStyle/>
        <a:p>
          <a:pPr rtl="0"/>
          <a:r>
            <a:rPr lang="en-US" smtClean="0"/>
            <a:t>Parent record #</a:t>
          </a:r>
          <a:endParaRPr lang="en-US"/>
        </a:p>
      </dgm:t>
    </dgm:pt>
    <dgm:pt modelId="{BD35B596-F893-4AD6-BF43-A74B08EC544C}" type="parTrans" cxnId="{44E82FB3-6E7C-4D73-BC25-510096CB8CCD}">
      <dgm:prSet/>
      <dgm:spPr/>
      <dgm:t>
        <a:bodyPr/>
        <a:lstStyle/>
        <a:p>
          <a:endParaRPr lang="en-US"/>
        </a:p>
      </dgm:t>
    </dgm:pt>
    <dgm:pt modelId="{A4B99731-1AAD-4247-8AAD-FCE7BB50F845}" type="sibTrans" cxnId="{44E82FB3-6E7C-4D73-BC25-510096CB8CCD}">
      <dgm:prSet/>
      <dgm:spPr/>
      <dgm:t>
        <a:bodyPr/>
        <a:lstStyle/>
        <a:p>
          <a:endParaRPr lang="en-US"/>
        </a:p>
      </dgm:t>
    </dgm:pt>
    <dgm:pt modelId="{3BE33F68-A4BA-4811-8D50-B0E02FA8C557}">
      <dgm:prSet/>
      <dgm:spPr/>
      <dgm:t>
        <a:bodyPr/>
        <a:lstStyle/>
        <a:p>
          <a:pPr rtl="0"/>
          <a:r>
            <a:rPr lang="en-US" smtClean="0"/>
            <a:t>Active/Inactive flag</a:t>
          </a:r>
          <a:endParaRPr lang="en-US"/>
        </a:p>
      </dgm:t>
    </dgm:pt>
    <dgm:pt modelId="{1436A52B-D610-4AFB-AB5F-83AF8BC933F7}" type="parTrans" cxnId="{8C8A976F-223C-44EA-A773-2A50585F1E33}">
      <dgm:prSet/>
      <dgm:spPr/>
      <dgm:t>
        <a:bodyPr/>
        <a:lstStyle/>
        <a:p>
          <a:endParaRPr lang="en-US"/>
        </a:p>
      </dgm:t>
    </dgm:pt>
    <dgm:pt modelId="{77DC2B6A-5014-430B-9039-87D17E4C923F}" type="sibTrans" cxnId="{8C8A976F-223C-44EA-A773-2A50585F1E33}">
      <dgm:prSet/>
      <dgm:spPr/>
      <dgm:t>
        <a:bodyPr/>
        <a:lstStyle/>
        <a:p>
          <a:endParaRPr lang="en-US"/>
        </a:p>
      </dgm:t>
    </dgm:pt>
    <dgm:pt modelId="{E95FD864-CD83-4903-BDFB-47B08CF61023}">
      <dgm:prSet/>
      <dgm:spPr/>
      <dgm:t>
        <a:bodyPr/>
        <a:lstStyle/>
        <a:p>
          <a:pPr rtl="0"/>
          <a:r>
            <a:rPr lang="en-US" smtClean="0"/>
            <a:t>Attributes (metadata)</a:t>
          </a:r>
          <a:endParaRPr lang="en-US"/>
        </a:p>
      </dgm:t>
    </dgm:pt>
    <dgm:pt modelId="{62938DBB-0086-47B8-A587-E533B033D4F1}" type="parTrans" cxnId="{52DDC7F6-7806-4AF2-ACFD-78692AB91DD8}">
      <dgm:prSet/>
      <dgm:spPr/>
      <dgm:t>
        <a:bodyPr/>
        <a:lstStyle/>
        <a:p>
          <a:endParaRPr lang="en-US"/>
        </a:p>
      </dgm:t>
    </dgm:pt>
    <dgm:pt modelId="{DB3438D3-9589-487C-B92C-0AB0F1E2A166}" type="sibTrans" cxnId="{52DDC7F6-7806-4AF2-ACFD-78692AB91DD8}">
      <dgm:prSet/>
      <dgm:spPr/>
      <dgm:t>
        <a:bodyPr/>
        <a:lstStyle/>
        <a:p>
          <a:endParaRPr lang="en-US"/>
        </a:p>
      </dgm:t>
    </dgm:pt>
    <dgm:pt modelId="{8C4686BD-EC0A-47F2-86C9-523873E2B730}" type="pres">
      <dgm:prSet presAssocID="{0D73A96D-5CC2-4C8F-925E-8B349EA2D308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F1AA87EA-052D-47A5-AE41-03BFAC0DF21B}" type="pres">
      <dgm:prSet presAssocID="{9CA95264-A882-42CF-A155-FBCBAFB45E76}" presName="noChildren" presStyleCnt="0"/>
      <dgm:spPr/>
      <dgm:t>
        <a:bodyPr/>
        <a:lstStyle/>
        <a:p>
          <a:endParaRPr lang="en-US"/>
        </a:p>
      </dgm:t>
    </dgm:pt>
    <dgm:pt modelId="{84A6E949-85AA-47BB-A182-1A852ACA540B}" type="pres">
      <dgm:prSet presAssocID="{9CA95264-A882-42CF-A155-FBCBAFB45E76}" presName="gap" presStyleCnt="0"/>
      <dgm:spPr/>
      <dgm:t>
        <a:bodyPr/>
        <a:lstStyle/>
        <a:p>
          <a:endParaRPr lang="en-US"/>
        </a:p>
      </dgm:t>
    </dgm:pt>
    <dgm:pt modelId="{D410853C-B7E0-4A51-8972-CD3981A6FC4C}" type="pres">
      <dgm:prSet presAssocID="{9CA95264-A882-42CF-A155-FBCBAFB45E76}" presName="medCircle2" presStyleLbl="vennNode1" presStyleIdx="0" presStyleCnt="5"/>
      <dgm:spPr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CCEA404A-E4EF-4C38-B9DA-201440A4917A}" type="pres">
      <dgm:prSet presAssocID="{9CA95264-A882-42CF-A155-FBCBAFB45E76}" presName="txLvlOnly1" presStyleLbl="revTx" presStyleIdx="0" presStyleCnt="5"/>
      <dgm:spPr/>
      <dgm:t>
        <a:bodyPr/>
        <a:lstStyle/>
        <a:p>
          <a:endParaRPr lang="en-US"/>
        </a:p>
      </dgm:t>
    </dgm:pt>
    <dgm:pt modelId="{E25662B9-F1C5-4D83-9CC1-CE090E3CEB3E}" type="pres">
      <dgm:prSet presAssocID="{54C894D9-06E2-45AE-A04A-D79E1AA8F62A}" presName="noChildren" presStyleCnt="0"/>
      <dgm:spPr/>
      <dgm:t>
        <a:bodyPr/>
        <a:lstStyle/>
        <a:p>
          <a:endParaRPr lang="en-US"/>
        </a:p>
      </dgm:t>
    </dgm:pt>
    <dgm:pt modelId="{B471F0A0-EE8A-4795-A8F4-184D2FA370FF}" type="pres">
      <dgm:prSet presAssocID="{54C894D9-06E2-45AE-A04A-D79E1AA8F62A}" presName="gap" presStyleCnt="0"/>
      <dgm:spPr/>
      <dgm:t>
        <a:bodyPr/>
        <a:lstStyle/>
        <a:p>
          <a:endParaRPr lang="en-US"/>
        </a:p>
      </dgm:t>
    </dgm:pt>
    <dgm:pt modelId="{CC0B207B-1B87-44A3-89F0-D7BA8721EA1F}" type="pres">
      <dgm:prSet presAssocID="{54C894D9-06E2-45AE-A04A-D79E1AA8F62A}" presName="medCircle2" presStyleLbl="vennNode1" presStyleIdx="1" presStyleCnt="5"/>
      <dgm:spPr/>
      <dgm:t>
        <a:bodyPr/>
        <a:lstStyle/>
        <a:p>
          <a:endParaRPr lang="en-US"/>
        </a:p>
      </dgm:t>
    </dgm:pt>
    <dgm:pt modelId="{CC225766-1C41-4D81-8541-A349406D851A}" type="pres">
      <dgm:prSet presAssocID="{54C894D9-06E2-45AE-A04A-D79E1AA8F62A}" presName="txLvlOnly1" presStyleLbl="revTx" presStyleIdx="1" presStyleCnt="5"/>
      <dgm:spPr/>
      <dgm:t>
        <a:bodyPr/>
        <a:lstStyle/>
        <a:p>
          <a:endParaRPr lang="en-US"/>
        </a:p>
      </dgm:t>
    </dgm:pt>
    <dgm:pt modelId="{BD13BDFA-1AF4-4C88-9E88-0717319D1B5B}" type="pres">
      <dgm:prSet presAssocID="{6AB47ED4-710F-4DAA-9F6C-E73A7BC3E7D5}" presName="noChildren" presStyleCnt="0"/>
      <dgm:spPr/>
      <dgm:t>
        <a:bodyPr/>
        <a:lstStyle/>
        <a:p>
          <a:endParaRPr lang="en-US"/>
        </a:p>
      </dgm:t>
    </dgm:pt>
    <dgm:pt modelId="{6F219BD7-A370-49B5-B6AC-3B749242DD2E}" type="pres">
      <dgm:prSet presAssocID="{6AB47ED4-710F-4DAA-9F6C-E73A7BC3E7D5}" presName="gap" presStyleCnt="0"/>
      <dgm:spPr/>
      <dgm:t>
        <a:bodyPr/>
        <a:lstStyle/>
        <a:p>
          <a:endParaRPr lang="en-US"/>
        </a:p>
      </dgm:t>
    </dgm:pt>
    <dgm:pt modelId="{13E298C5-45F1-4EA2-B08F-345A90D07840}" type="pres">
      <dgm:prSet presAssocID="{6AB47ED4-710F-4DAA-9F6C-E73A7BC3E7D5}" presName="medCircle2" presStyleLbl="vennNode1" presStyleIdx="2" presStyleCnt="5"/>
      <dgm:spPr/>
      <dgm:t>
        <a:bodyPr/>
        <a:lstStyle/>
        <a:p>
          <a:endParaRPr lang="en-US"/>
        </a:p>
      </dgm:t>
    </dgm:pt>
    <dgm:pt modelId="{67E35289-AA0B-47B1-84E8-7CE8648CAC5D}" type="pres">
      <dgm:prSet presAssocID="{6AB47ED4-710F-4DAA-9F6C-E73A7BC3E7D5}" presName="txLvlOnly1" presStyleLbl="revTx" presStyleIdx="2" presStyleCnt="5"/>
      <dgm:spPr/>
      <dgm:t>
        <a:bodyPr/>
        <a:lstStyle/>
        <a:p>
          <a:endParaRPr lang="en-US"/>
        </a:p>
      </dgm:t>
    </dgm:pt>
    <dgm:pt modelId="{28690011-D8B7-43AE-9D13-D6DD50B34BEC}" type="pres">
      <dgm:prSet presAssocID="{3BE33F68-A4BA-4811-8D50-B0E02FA8C557}" presName="noChildren" presStyleCnt="0"/>
      <dgm:spPr/>
      <dgm:t>
        <a:bodyPr/>
        <a:lstStyle/>
        <a:p>
          <a:endParaRPr lang="en-US"/>
        </a:p>
      </dgm:t>
    </dgm:pt>
    <dgm:pt modelId="{96A7FAAC-5A9F-4317-9464-BCA2C4A67558}" type="pres">
      <dgm:prSet presAssocID="{3BE33F68-A4BA-4811-8D50-B0E02FA8C557}" presName="gap" presStyleCnt="0"/>
      <dgm:spPr/>
      <dgm:t>
        <a:bodyPr/>
        <a:lstStyle/>
        <a:p>
          <a:endParaRPr lang="en-US"/>
        </a:p>
      </dgm:t>
    </dgm:pt>
    <dgm:pt modelId="{E3C34B2B-312B-4646-BEF9-A2402BD330C6}" type="pres">
      <dgm:prSet presAssocID="{3BE33F68-A4BA-4811-8D50-B0E02FA8C557}" presName="medCircle2" presStyleLbl="vennNode1" presStyleIdx="3" presStyleCnt="5"/>
      <dgm:spPr/>
      <dgm:t>
        <a:bodyPr/>
        <a:lstStyle/>
        <a:p>
          <a:endParaRPr lang="en-US"/>
        </a:p>
      </dgm:t>
    </dgm:pt>
    <dgm:pt modelId="{EDF8BF57-D558-44E7-9164-AF8B7D0BC644}" type="pres">
      <dgm:prSet presAssocID="{3BE33F68-A4BA-4811-8D50-B0E02FA8C557}" presName="txLvlOnly1" presStyleLbl="revTx" presStyleIdx="3" presStyleCnt="5"/>
      <dgm:spPr/>
      <dgm:t>
        <a:bodyPr/>
        <a:lstStyle/>
        <a:p>
          <a:endParaRPr lang="en-US"/>
        </a:p>
      </dgm:t>
    </dgm:pt>
    <dgm:pt modelId="{3761D121-9031-4833-827C-8CF3C8B68D91}" type="pres">
      <dgm:prSet presAssocID="{E95FD864-CD83-4903-BDFB-47B08CF61023}" presName="noChildren" presStyleCnt="0"/>
      <dgm:spPr/>
      <dgm:t>
        <a:bodyPr/>
        <a:lstStyle/>
        <a:p>
          <a:endParaRPr lang="en-US"/>
        </a:p>
      </dgm:t>
    </dgm:pt>
    <dgm:pt modelId="{53774404-FD55-4360-A3F4-C8BFFE8FECB3}" type="pres">
      <dgm:prSet presAssocID="{E95FD864-CD83-4903-BDFB-47B08CF61023}" presName="gap" presStyleCnt="0"/>
      <dgm:spPr/>
      <dgm:t>
        <a:bodyPr/>
        <a:lstStyle/>
        <a:p>
          <a:endParaRPr lang="en-US"/>
        </a:p>
      </dgm:t>
    </dgm:pt>
    <dgm:pt modelId="{AD466B1E-EA4D-40B1-A11A-23883A200D8A}" type="pres">
      <dgm:prSet presAssocID="{E95FD864-CD83-4903-BDFB-47B08CF61023}" presName="medCircle2" presStyleLbl="vennNode1" presStyleIdx="4" presStyleCnt="5"/>
      <dgm:spPr/>
      <dgm:t>
        <a:bodyPr/>
        <a:lstStyle/>
        <a:p>
          <a:endParaRPr lang="en-US"/>
        </a:p>
      </dgm:t>
    </dgm:pt>
    <dgm:pt modelId="{2326CA5A-1593-4CBA-BED7-D2835F3EA11B}" type="pres">
      <dgm:prSet presAssocID="{E95FD864-CD83-4903-BDFB-47B08CF61023}" presName="txLvlOnly1" presStyleLbl="revTx" presStyleIdx="4" presStyleCnt="5"/>
      <dgm:spPr/>
      <dgm:t>
        <a:bodyPr/>
        <a:lstStyle/>
        <a:p>
          <a:endParaRPr lang="en-US"/>
        </a:p>
      </dgm:t>
    </dgm:pt>
  </dgm:ptLst>
  <dgm:cxnLst>
    <dgm:cxn modelId="{349D1381-99FB-461F-A2EA-E147FD9C1D01}" type="presOf" srcId="{6AB47ED4-710F-4DAA-9F6C-E73A7BC3E7D5}" destId="{67E35289-AA0B-47B1-84E8-7CE8648CAC5D}" srcOrd="0" destOrd="0" presId="urn:microsoft.com/office/officeart/2008/layout/VerticalCircleList"/>
    <dgm:cxn modelId="{CAE3B6AE-6DF8-4F4C-A8BD-7CEF45D016E8}" type="presOf" srcId="{9CA95264-A882-42CF-A155-FBCBAFB45E76}" destId="{CCEA404A-E4EF-4C38-B9DA-201440A4917A}" srcOrd="0" destOrd="0" presId="urn:microsoft.com/office/officeart/2008/layout/VerticalCircleList"/>
    <dgm:cxn modelId="{FE9929DD-4874-44D0-BD18-8A7A4F2B896C}" type="presOf" srcId="{E95FD864-CD83-4903-BDFB-47B08CF61023}" destId="{2326CA5A-1593-4CBA-BED7-D2835F3EA11B}" srcOrd="0" destOrd="0" presId="urn:microsoft.com/office/officeart/2008/layout/VerticalCircleList"/>
    <dgm:cxn modelId="{8C8A976F-223C-44EA-A773-2A50585F1E33}" srcId="{0D73A96D-5CC2-4C8F-925E-8B349EA2D308}" destId="{3BE33F68-A4BA-4811-8D50-B0E02FA8C557}" srcOrd="3" destOrd="0" parTransId="{1436A52B-D610-4AFB-AB5F-83AF8BC933F7}" sibTransId="{77DC2B6A-5014-430B-9039-87D17E4C923F}"/>
    <dgm:cxn modelId="{E6BA8BE5-5AAB-4BC9-A5CA-9474BA18144F}" srcId="{0D73A96D-5CC2-4C8F-925E-8B349EA2D308}" destId="{54C894D9-06E2-45AE-A04A-D79E1AA8F62A}" srcOrd="1" destOrd="0" parTransId="{A5797156-5259-430D-8E9E-1F1FC7D1B6DF}" sibTransId="{5986DDAC-D51A-4702-B5E9-FACD1485FA1B}"/>
    <dgm:cxn modelId="{42958556-6290-4506-BB6F-04BC2D91751C}" srcId="{0D73A96D-5CC2-4C8F-925E-8B349EA2D308}" destId="{9CA95264-A882-42CF-A155-FBCBAFB45E76}" srcOrd="0" destOrd="0" parTransId="{8CCDB3DB-9005-49F8-9156-7AB11325A8FB}" sibTransId="{E7F14AFC-168C-4C81-8552-3B8616033BF6}"/>
    <dgm:cxn modelId="{B976E87A-3849-4F05-987E-3BD08572352F}" type="presOf" srcId="{54C894D9-06E2-45AE-A04A-D79E1AA8F62A}" destId="{CC225766-1C41-4D81-8541-A349406D851A}" srcOrd="0" destOrd="0" presId="urn:microsoft.com/office/officeart/2008/layout/VerticalCircleList"/>
    <dgm:cxn modelId="{1FBDE33E-87A5-4B2E-9361-83E0496D81E2}" type="presOf" srcId="{3BE33F68-A4BA-4811-8D50-B0E02FA8C557}" destId="{EDF8BF57-D558-44E7-9164-AF8B7D0BC644}" srcOrd="0" destOrd="0" presId="urn:microsoft.com/office/officeart/2008/layout/VerticalCircleList"/>
    <dgm:cxn modelId="{52DDC7F6-7806-4AF2-ACFD-78692AB91DD8}" srcId="{0D73A96D-5CC2-4C8F-925E-8B349EA2D308}" destId="{E95FD864-CD83-4903-BDFB-47B08CF61023}" srcOrd="4" destOrd="0" parTransId="{62938DBB-0086-47B8-A587-E533B033D4F1}" sibTransId="{DB3438D3-9589-487C-B92C-0AB0F1E2A166}"/>
    <dgm:cxn modelId="{9B6DF3FA-DA2E-42C9-A893-2C51D0D16CC6}" type="presOf" srcId="{0D73A96D-5CC2-4C8F-925E-8B349EA2D308}" destId="{8C4686BD-EC0A-47F2-86C9-523873E2B730}" srcOrd="0" destOrd="0" presId="urn:microsoft.com/office/officeart/2008/layout/VerticalCircleList"/>
    <dgm:cxn modelId="{44E82FB3-6E7C-4D73-BC25-510096CB8CCD}" srcId="{0D73A96D-5CC2-4C8F-925E-8B349EA2D308}" destId="{6AB47ED4-710F-4DAA-9F6C-E73A7BC3E7D5}" srcOrd="2" destOrd="0" parTransId="{BD35B596-F893-4AD6-BF43-A74B08EC544C}" sibTransId="{A4B99731-1AAD-4247-8AAD-FCE7BB50F845}"/>
    <dgm:cxn modelId="{E4B30A44-3A9A-49CA-B7C3-827BA5402849}" type="presParOf" srcId="{8C4686BD-EC0A-47F2-86C9-523873E2B730}" destId="{F1AA87EA-052D-47A5-AE41-03BFAC0DF21B}" srcOrd="0" destOrd="0" presId="urn:microsoft.com/office/officeart/2008/layout/VerticalCircleList"/>
    <dgm:cxn modelId="{65529028-3A24-473B-AD9B-C6A668A0D7BE}" type="presParOf" srcId="{F1AA87EA-052D-47A5-AE41-03BFAC0DF21B}" destId="{84A6E949-85AA-47BB-A182-1A852ACA540B}" srcOrd="0" destOrd="0" presId="urn:microsoft.com/office/officeart/2008/layout/VerticalCircleList"/>
    <dgm:cxn modelId="{6B153BCB-0EFA-4B36-ADBA-61C5FA397FD0}" type="presParOf" srcId="{F1AA87EA-052D-47A5-AE41-03BFAC0DF21B}" destId="{D410853C-B7E0-4A51-8972-CD3981A6FC4C}" srcOrd="1" destOrd="0" presId="urn:microsoft.com/office/officeart/2008/layout/VerticalCircleList"/>
    <dgm:cxn modelId="{E15014FE-AD32-41D2-85AF-EA4CAA251068}" type="presParOf" srcId="{F1AA87EA-052D-47A5-AE41-03BFAC0DF21B}" destId="{CCEA404A-E4EF-4C38-B9DA-201440A4917A}" srcOrd="2" destOrd="0" presId="urn:microsoft.com/office/officeart/2008/layout/VerticalCircleList"/>
    <dgm:cxn modelId="{7CC701DC-328C-4A15-BE8F-025DFF73913D}" type="presParOf" srcId="{8C4686BD-EC0A-47F2-86C9-523873E2B730}" destId="{E25662B9-F1C5-4D83-9CC1-CE090E3CEB3E}" srcOrd="1" destOrd="0" presId="urn:microsoft.com/office/officeart/2008/layout/VerticalCircleList"/>
    <dgm:cxn modelId="{ED0B31CE-9A68-41A5-B24A-3D1E6DAA2A83}" type="presParOf" srcId="{E25662B9-F1C5-4D83-9CC1-CE090E3CEB3E}" destId="{B471F0A0-EE8A-4795-A8F4-184D2FA370FF}" srcOrd="0" destOrd="0" presId="urn:microsoft.com/office/officeart/2008/layout/VerticalCircleList"/>
    <dgm:cxn modelId="{03740C1F-84A2-4B59-BC8B-14A87A8E9494}" type="presParOf" srcId="{E25662B9-F1C5-4D83-9CC1-CE090E3CEB3E}" destId="{CC0B207B-1B87-44A3-89F0-D7BA8721EA1F}" srcOrd="1" destOrd="0" presId="urn:microsoft.com/office/officeart/2008/layout/VerticalCircleList"/>
    <dgm:cxn modelId="{7C03A22F-9E94-4635-BB74-9454122385B1}" type="presParOf" srcId="{E25662B9-F1C5-4D83-9CC1-CE090E3CEB3E}" destId="{CC225766-1C41-4D81-8541-A349406D851A}" srcOrd="2" destOrd="0" presId="urn:microsoft.com/office/officeart/2008/layout/VerticalCircleList"/>
    <dgm:cxn modelId="{82D01F89-2103-4F92-BF36-E72918EC2FEE}" type="presParOf" srcId="{8C4686BD-EC0A-47F2-86C9-523873E2B730}" destId="{BD13BDFA-1AF4-4C88-9E88-0717319D1B5B}" srcOrd="2" destOrd="0" presId="urn:microsoft.com/office/officeart/2008/layout/VerticalCircleList"/>
    <dgm:cxn modelId="{EFE331B7-2A63-463B-BE9E-B981CB184E79}" type="presParOf" srcId="{BD13BDFA-1AF4-4C88-9E88-0717319D1B5B}" destId="{6F219BD7-A370-49B5-B6AC-3B749242DD2E}" srcOrd="0" destOrd="0" presId="urn:microsoft.com/office/officeart/2008/layout/VerticalCircleList"/>
    <dgm:cxn modelId="{3BB6DC06-CABA-4B6E-99C1-7C4BF84F9915}" type="presParOf" srcId="{BD13BDFA-1AF4-4C88-9E88-0717319D1B5B}" destId="{13E298C5-45F1-4EA2-B08F-345A90D07840}" srcOrd="1" destOrd="0" presId="urn:microsoft.com/office/officeart/2008/layout/VerticalCircleList"/>
    <dgm:cxn modelId="{69B328EB-A89F-40A3-A9CF-D5E2758DBBD8}" type="presParOf" srcId="{BD13BDFA-1AF4-4C88-9E88-0717319D1B5B}" destId="{67E35289-AA0B-47B1-84E8-7CE8648CAC5D}" srcOrd="2" destOrd="0" presId="urn:microsoft.com/office/officeart/2008/layout/VerticalCircleList"/>
    <dgm:cxn modelId="{14ED98D6-89F3-468F-B874-F326F9AB3077}" type="presParOf" srcId="{8C4686BD-EC0A-47F2-86C9-523873E2B730}" destId="{28690011-D8B7-43AE-9D13-D6DD50B34BEC}" srcOrd="3" destOrd="0" presId="urn:microsoft.com/office/officeart/2008/layout/VerticalCircleList"/>
    <dgm:cxn modelId="{2F4ADDCF-7E7F-42AE-B946-AD0184103711}" type="presParOf" srcId="{28690011-D8B7-43AE-9D13-D6DD50B34BEC}" destId="{96A7FAAC-5A9F-4317-9464-BCA2C4A67558}" srcOrd="0" destOrd="0" presId="urn:microsoft.com/office/officeart/2008/layout/VerticalCircleList"/>
    <dgm:cxn modelId="{F499EAEE-A4DD-4292-91AE-7C3F5D3BAAF5}" type="presParOf" srcId="{28690011-D8B7-43AE-9D13-D6DD50B34BEC}" destId="{E3C34B2B-312B-4646-BEF9-A2402BD330C6}" srcOrd="1" destOrd="0" presId="urn:microsoft.com/office/officeart/2008/layout/VerticalCircleList"/>
    <dgm:cxn modelId="{C970A0FF-DBD0-48C8-AC62-19B5981DD3E4}" type="presParOf" srcId="{28690011-D8B7-43AE-9D13-D6DD50B34BEC}" destId="{EDF8BF57-D558-44E7-9164-AF8B7D0BC644}" srcOrd="2" destOrd="0" presId="urn:microsoft.com/office/officeart/2008/layout/VerticalCircleList"/>
    <dgm:cxn modelId="{3B93F06F-DC69-4E42-AA06-17F18CDE5F3C}" type="presParOf" srcId="{8C4686BD-EC0A-47F2-86C9-523873E2B730}" destId="{3761D121-9031-4833-827C-8CF3C8B68D91}" srcOrd="4" destOrd="0" presId="urn:microsoft.com/office/officeart/2008/layout/VerticalCircleList"/>
    <dgm:cxn modelId="{7E32DFC1-DCCD-4B87-BED9-8DC15682A29C}" type="presParOf" srcId="{3761D121-9031-4833-827C-8CF3C8B68D91}" destId="{53774404-FD55-4360-A3F4-C8BFFE8FECB3}" srcOrd="0" destOrd="0" presId="urn:microsoft.com/office/officeart/2008/layout/VerticalCircleList"/>
    <dgm:cxn modelId="{5F2A21B7-89F5-40E2-9909-6C737DBF6866}" type="presParOf" srcId="{3761D121-9031-4833-827C-8CF3C8B68D91}" destId="{AD466B1E-EA4D-40B1-A11A-23883A200D8A}" srcOrd="1" destOrd="0" presId="urn:microsoft.com/office/officeart/2008/layout/VerticalCircleList"/>
    <dgm:cxn modelId="{6DB053CE-42CB-4512-A4FC-B218E67F46A4}" type="presParOf" srcId="{3761D121-9031-4833-827C-8CF3C8B68D91}" destId="{2326CA5A-1593-4CBA-BED7-D2835F3EA11B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3A64151-B014-44DD-8FDD-0626B6C0027F}" type="doc">
      <dgm:prSet loTypeId="urn:microsoft.com/office/officeart/2008/layout/AlternatingHexagons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A5C546-47A5-4F1F-92F2-75D9C1B9CA26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b="1" smtClean="0"/>
            <a:t>$STD_INFO</a:t>
          </a:r>
          <a:endParaRPr lang="en-US" b="1"/>
        </a:p>
      </dgm:t>
    </dgm:pt>
    <dgm:pt modelId="{2CB1557A-7F79-4CEA-AC81-0F924966641E}" type="parTrans" cxnId="{705A01E5-C482-485F-B9A1-2C7134F460CB}">
      <dgm:prSet/>
      <dgm:spPr/>
      <dgm:t>
        <a:bodyPr/>
        <a:lstStyle/>
        <a:p>
          <a:endParaRPr lang="en-US"/>
        </a:p>
      </dgm:t>
    </dgm:pt>
    <dgm:pt modelId="{D1A249A3-74BC-4380-B128-8E3E4A12FDEE}" type="sibTrans" cxnId="{705A01E5-C482-485F-B9A1-2C7134F460CB}">
      <dgm:prSet/>
      <dgm:spPr/>
      <dgm:t>
        <a:bodyPr/>
        <a:lstStyle/>
        <a:p>
          <a:endParaRPr lang="en-US" b="1"/>
        </a:p>
      </dgm:t>
    </dgm:pt>
    <dgm:pt modelId="{C98AF9D5-1974-4503-9557-172967AC37E8}">
      <dgm:prSet/>
      <dgm:spPr/>
      <dgm:t>
        <a:bodyPr/>
        <a:lstStyle/>
        <a:p>
          <a:pPr rtl="0"/>
          <a:r>
            <a:rPr lang="en-US" b="1" smtClean="0"/>
            <a:t>$FILE_NAME</a:t>
          </a:r>
          <a:endParaRPr lang="en-US" b="1"/>
        </a:p>
      </dgm:t>
    </dgm:pt>
    <dgm:pt modelId="{8E5D82E0-9AD0-4318-99AE-5A8637F80FD7}" type="parTrans" cxnId="{362E2FC6-4960-463F-8471-877029F9B88A}">
      <dgm:prSet/>
      <dgm:spPr/>
      <dgm:t>
        <a:bodyPr/>
        <a:lstStyle/>
        <a:p>
          <a:endParaRPr lang="en-US"/>
        </a:p>
      </dgm:t>
    </dgm:pt>
    <dgm:pt modelId="{267E141C-A826-4B32-B91F-6FC60494897C}" type="sibTrans" cxnId="{362E2FC6-4960-463F-8471-877029F9B88A}">
      <dgm:prSet/>
      <dgm:spPr/>
      <dgm:t>
        <a:bodyPr/>
        <a:lstStyle/>
        <a:p>
          <a:endParaRPr lang="en-US" b="1"/>
        </a:p>
      </dgm:t>
    </dgm:pt>
    <dgm:pt modelId="{1EC84F81-7480-49FA-9B45-A95EFDC4BF6D}">
      <dgm:prSet/>
      <dgm:spPr/>
      <dgm:t>
        <a:bodyPr/>
        <a:lstStyle/>
        <a:p>
          <a:pPr rtl="0"/>
          <a:r>
            <a:rPr lang="en-US" b="1" smtClean="0"/>
            <a:t>$DATA</a:t>
          </a:r>
          <a:endParaRPr lang="en-US" b="1"/>
        </a:p>
      </dgm:t>
    </dgm:pt>
    <dgm:pt modelId="{BFE0A0D7-4504-464E-9EC5-A0D9AD0E6092}" type="parTrans" cxnId="{55202AED-0CA1-4F47-9694-18910B7CA4E5}">
      <dgm:prSet/>
      <dgm:spPr/>
      <dgm:t>
        <a:bodyPr/>
        <a:lstStyle/>
        <a:p>
          <a:endParaRPr lang="en-US"/>
        </a:p>
      </dgm:t>
    </dgm:pt>
    <dgm:pt modelId="{44BB7B58-E910-4FFC-A6AD-F324AFD2D4C8}" type="sibTrans" cxnId="{55202AED-0CA1-4F47-9694-18910B7CA4E5}">
      <dgm:prSet/>
      <dgm:spPr>
        <a:solidFill>
          <a:srgbClr val="C00000"/>
        </a:solidFill>
      </dgm:spPr>
      <dgm:t>
        <a:bodyPr/>
        <a:lstStyle/>
        <a:p>
          <a:endParaRPr lang="en-US" b="1"/>
        </a:p>
      </dgm:t>
    </dgm:pt>
    <dgm:pt modelId="{3A5F2A55-931E-4BDC-8D84-EE1FDA1D870C}" type="pres">
      <dgm:prSet presAssocID="{A3A64151-B014-44DD-8FDD-0626B6C0027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EECD00F-B578-4E93-955D-9E1FBA282211}" type="pres">
      <dgm:prSet presAssocID="{3BA5C546-47A5-4F1F-92F2-75D9C1B9CA26}" presName="composite" presStyleCnt="0"/>
      <dgm:spPr/>
      <dgm:t>
        <a:bodyPr/>
        <a:lstStyle/>
        <a:p>
          <a:endParaRPr lang="en-US"/>
        </a:p>
      </dgm:t>
    </dgm:pt>
    <dgm:pt modelId="{70939704-D092-4A6A-8232-D1862CA67DDD}" type="pres">
      <dgm:prSet presAssocID="{3BA5C546-47A5-4F1F-92F2-75D9C1B9CA2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156E1-7AC6-4FEB-A784-AAECA138A9F2}" type="pres">
      <dgm:prSet presAssocID="{3BA5C546-47A5-4F1F-92F2-75D9C1B9CA2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4B881-C488-4515-9D8A-EDB1F6F9B15F}" type="pres">
      <dgm:prSet presAssocID="{3BA5C546-47A5-4F1F-92F2-75D9C1B9CA26}" presName="BalanceSpacing" presStyleCnt="0"/>
      <dgm:spPr/>
      <dgm:t>
        <a:bodyPr/>
        <a:lstStyle/>
        <a:p>
          <a:endParaRPr lang="en-US"/>
        </a:p>
      </dgm:t>
    </dgm:pt>
    <dgm:pt modelId="{B40CD8CB-1119-4648-9B17-BDEC42A740E0}" type="pres">
      <dgm:prSet presAssocID="{3BA5C546-47A5-4F1F-92F2-75D9C1B9CA26}" presName="BalanceSpacing1" presStyleCnt="0"/>
      <dgm:spPr/>
      <dgm:t>
        <a:bodyPr/>
        <a:lstStyle/>
        <a:p>
          <a:endParaRPr lang="en-US"/>
        </a:p>
      </dgm:t>
    </dgm:pt>
    <dgm:pt modelId="{F6226490-719C-4780-B06D-20165EB36F92}" type="pres">
      <dgm:prSet presAssocID="{D1A249A3-74BC-4380-B128-8E3E4A12FDEE}" presName="Accent1Text" presStyleLbl="node1" presStyleIdx="1" presStyleCnt="6"/>
      <dgm:spPr/>
      <dgm:t>
        <a:bodyPr/>
        <a:lstStyle/>
        <a:p>
          <a:endParaRPr lang="en-US"/>
        </a:p>
      </dgm:t>
    </dgm:pt>
    <dgm:pt modelId="{A233E05D-5291-470B-A3CF-6866BA409B7E}" type="pres">
      <dgm:prSet presAssocID="{D1A249A3-74BC-4380-B128-8E3E4A12FDEE}" presName="spaceBetweenRectangles" presStyleCnt="0"/>
      <dgm:spPr/>
      <dgm:t>
        <a:bodyPr/>
        <a:lstStyle/>
        <a:p>
          <a:endParaRPr lang="en-US"/>
        </a:p>
      </dgm:t>
    </dgm:pt>
    <dgm:pt modelId="{C8D855AD-869B-4F8C-9C6F-44D6666260ED}" type="pres">
      <dgm:prSet presAssocID="{C98AF9D5-1974-4503-9557-172967AC37E8}" presName="composite" presStyleCnt="0"/>
      <dgm:spPr/>
      <dgm:t>
        <a:bodyPr/>
        <a:lstStyle/>
        <a:p>
          <a:endParaRPr lang="en-US"/>
        </a:p>
      </dgm:t>
    </dgm:pt>
    <dgm:pt modelId="{E386655C-089F-43A0-8B75-D2B9EF103D1D}" type="pres">
      <dgm:prSet presAssocID="{C98AF9D5-1974-4503-9557-172967AC37E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DC45B-B325-4E6D-B8BE-E2357C7B65E5}" type="pres">
      <dgm:prSet presAssocID="{C98AF9D5-1974-4503-9557-172967AC37E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1811C-9E03-48CB-BAEB-45FC467EF8C4}" type="pres">
      <dgm:prSet presAssocID="{C98AF9D5-1974-4503-9557-172967AC37E8}" presName="BalanceSpacing" presStyleCnt="0"/>
      <dgm:spPr/>
      <dgm:t>
        <a:bodyPr/>
        <a:lstStyle/>
        <a:p>
          <a:endParaRPr lang="en-US"/>
        </a:p>
      </dgm:t>
    </dgm:pt>
    <dgm:pt modelId="{E01AB635-2AB3-416E-8593-6E160ACEAB0F}" type="pres">
      <dgm:prSet presAssocID="{C98AF9D5-1974-4503-9557-172967AC37E8}" presName="BalanceSpacing1" presStyleCnt="0"/>
      <dgm:spPr/>
      <dgm:t>
        <a:bodyPr/>
        <a:lstStyle/>
        <a:p>
          <a:endParaRPr lang="en-US"/>
        </a:p>
      </dgm:t>
    </dgm:pt>
    <dgm:pt modelId="{78940B44-568C-4292-AEB7-EF8889EF8823}" type="pres">
      <dgm:prSet presAssocID="{267E141C-A826-4B32-B91F-6FC60494897C}" presName="Accent1Text" presStyleLbl="node1" presStyleIdx="3" presStyleCnt="6"/>
      <dgm:spPr/>
      <dgm:t>
        <a:bodyPr/>
        <a:lstStyle/>
        <a:p>
          <a:endParaRPr lang="en-US"/>
        </a:p>
      </dgm:t>
    </dgm:pt>
    <dgm:pt modelId="{3F8235E4-E877-4667-8554-A16E4F88D010}" type="pres">
      <dgm:prSet presAssocID="{267E141C-A826-4B32-B91F-6FC60494897C}" presName="spaceBetweenRectangles" presStyleCnt="0"/>
      <dgm:spPr/>
      <dgm:t>
        <a:bodyPr/>
        <a:lstStyle/>
        <a:p>
          <a:endParaRPr lang="en-US"/>
        </a:p>
      </dgm:t>
    </dgm:pt>
    <dgm:pt modelId="{C19F153D-BDDA-4849-A40B-1EA0C5F03761}" type="pres">
      <dgm:prSet presAssocID="{1EC84F81-7480-49FA-9B45-A95EFDC4BF6D}" presName="composite" presStyleCnt="0"/>
      <dgm:spPr/>
      <dgm:t>
        <a:bodyPr/>
        <a:lstStyle/>
        <a:p>
          <a:endParaRPr lang="en-US"/>
        </a:p>
      </dgm:t>
    </dgm:pt>
    <dgm:pt modelId="{FA8F041B-9AFE-48F0-AB56-04B8F483DC02}" type="pres">
      <dgm:prSet presAssocID="{1EC84F81-7480-49FA-9B45-A95EFDC4BF6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DB714-8594-40CF-BCF6-6083329F8233}" type="pres">
      <dgm:prSet presAssocID="{1EC84F81-7480-49FA-9B45-A95EFDC4BF6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A257A-1724-4267-BB33-5BF0CFA4CD52}" type="pres">
      <dgm:prSet presAssocID="{1EC84F81-7480-49FA-9B45-A95EFDC4BF6D}" presName="BalanceSpacing" presStyleCnt="0"/>
      <dgm:spPr/>
      <dgm:t>
        <a:bodyPr/>
        <a:lstStyle/>
        <a:p>
          <a:endParaRPr lang="en-US"/>
        </a:p>
      </dgm:t>
    </dgm:pt>
    <dgm:pt modelId="{47DAD8C4-4328-4C14-B791-0AFE53FFFF7A}" type="pres">
      <dgm:prSet presAssocID="{1EC84F81-7480-49FA-9B45-A95EFDC4BF6D}" presName="BalanceSpacing1" presStyleCnt="0"/>
      <dgm:spPr/>
      <dgm:t>
        <a:bodyPr/>
        <a:lstStyle/>
        <a:p>
          <a:endParaRPr lang="en-US"/>
        </a:p>
      </dgm:t>
    </dgm:pt>
    <dgm:pt modelId="{3828070E-E44A-4B58-A793-F7BC52EE7FA0}" type="pres">
      <dgm:prSet presAssocID="{44BB7B58-E910-4FFC-A6AD-F324AFD2D4C8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77FA12D0-559E-456D-A8F7-D8F6259BD994}" type="presOf" srcId="{D1A249A3-74BC-4380-B128-8E3E4A12FDEE}" destId="{F6226490-719C-4780-B06D-20165EB36F92}" srcOrd="0" destOrd="0" presId="urn:microsoft.com/office/officeart/2008/layout/AlternatingHexagons"/>
    <dgm:cxn modelId="{5EEB3C6F-B780-4640-AB37-05DE76E98BAE}" type="presOf" srcId="{3BA5C546-47A5-4F1F-92F2-75D9C1B9CA26}" destId="{70939704-D092-4A6A-8232-D1862CA67DDD}" srcOrd="0" destOrd="0" presId="urn:microsoft.com/office/officeart/2008/layout/AlternatingHexagons"/>
    <dgm:cxn modelId="{15B9BE76-CA2F-4D3A-9055-75896456B803}" type="presOf" srcId="{C98AF9D5-1974-4503-9557-172967AC37E8}" destId="{E386655C-089F-43A0-8B75-D2B9EF103D1D}" srcOrd="0" destOrd="0" presId="urn:microsoft.com/office/officeart/2008/layout/AlternatingHexagons"/>
    <dgm:cxn modelId="{6E5CE4F6-3ADA-4E0D-88AC-CCF82F934000}" type="presOf" srcId="{267E141C-A826-4B32-B91F-6FC60494897C}" destId="{78940B44-568C-4292-AEB7-EF8889EF8823}" srcOrd="0" destOrd="0" presId="urn:microsoft.com/office/officeart/2008/layout/AlternatingHexagons"/>
    <dgm:cxn modelId="{3D2BC88B-DA38-4FCA-AFB6-B87F6C75037B}" type="presOf" srcId="{A3A64151-B014-44DD-8FDD-0626B6C0027F}" destId="{3A5F2A55-931E-4BDC-8D84-EE1FDA1D870C}" srcOrd="0" destOrd="0" presId="urn:microsoft.com/office/officeart/2008/layout/AlternatingHexagons"/>
    <dgm:cxn modelId="{362E2FC6-4960-463F-8471-877029F9B88A}" srcId="{A3A64151-B014-44DD-8FDD-0626B6C0027F}" destId="{C98AF9D5-1974-4503-9557-172967AC37E8}" srcOrd="1" destOrd="0" parTransId="{8E5D82E0-9AD0-4318-99AE-5A8637F80FD7}" sibTransId="{267E141C-A826-4B32-B91F-6FC60494897C}"/>
    <dgm:cxn modelId="{55202AED-0CA1-4F47-9694-18910B7CA4E5}" srcId="{A3A64151-B014-44DD-8FDD-0626B6C0027F}" destId="{1EC84F81-7480-49FA-9B45-A95EFDC4BF6D}" srcOrd="2" destOrd="0" parTransId="{BFE0A0D7-4504-464E-9EC5-A0D9AD0E6092}" sibTransId="{44BB7B58-E910-4FFC-A6AD-F324AFD2D4C8}"/>
    <dgm:cxn modelId="{75193E58-91B1-4461-BB65-00FA2D873066}" type="presOf" srcId="{1EC84F81-7480-49FA-9B45-A95EFDC4BF6D}" destId="{FA8F041B-9AFE-48F0-AB56-04B8F483DC02}" srcOrd="0" destOrd="0" presId="urn:microsoft.com/office/officeart/2008/layout/AlternatingHexagons"/>
    <dgm:cxn modelId="{705A01E5-C482-485F-B9A1-2C7134F460CB}" srcId="{A3A64151-B014-44DD-8FDD-0626B6C0027F}" destId="{3BA5C546-47A5-4F1F-92F2-75D9C1B9CA26}" srcOrd="0" destOrd="0" parTransId="{2CB1557A-7F79-4CEA-AC81-0F924966641E}" sibTransId="{D1A249A3-74BC-4380-B128-8E3E4A12FDEE}"/>
    <dgm:cxn modelId="{E50ADF7D-B990-4167-AEDA-EC85BE2D1D89}" type="presOf" srcId="{44BB7B58-E910-4FFC-A6AD-F324AFD2D4C8}" destId="{3828070E-E44A-4B58-A793-F7BC52EE7FA0}" srcOrd="0" destOrd="0" presId="urn:microsoft.com/office/officeart/2008/layout/AlternatingHexagons"/>
    <dgm:cxn modelId="{C39CFF23-DEA0-49C8-92AF-4964D862BE71}" type="presParOf" srcId="{3A5F2A55-931E-4BDC-8D84-EE1FDA1D870C}" destId="{5EECD00F-B578-4E93-955D-9E1FBA282211}" srcOrd="0" destOrd="0" presId="urn:microsoft.com/office/officeart/2008/layout/AlternatingHexagons"/>
    <dgm:cxn modelId="{6E4766AD-BBCF-4B43-A13C-C6A8148600AD}" type="presParOf" srcId="{5EECD00F-B578-4E93-955D-9E1FBA282211}" destId="{70939704-D092-4A6A-8232-D1862CA67DDD}" srcOrd="0" destOrd="0" presId="urn:microsoft.com/office/officeart/2008/layout/AlternatingHexagons"/>
    <dgm:cxn modelId="{8842B6D7-BE6E-4026-BC34-0D4729FF8BDA}" type="presParOf" srcId="{5EECD00F-B578-4E93-955D-9E1FBA282211}" destId="{BEC156E1-7AC6-4FEB-A784-AAECA138A9F2}" srcOrd="1" destOrd="0" presId="urn:microsoft.com/office/officeart/2008/layout/AlternatingHexagons"/>
    <dgm:cxn modelId="{C93609E1-F36D-4671-80EF-AC1104DD9B94}" type="presParOf" srcId="{5EECD00F-B578-4E93-955D-9E1FBA282211}" destId="{3B34B881-C488-4515-9D8A-EDB1F6F9B15F}" srcOrd="2" destOrd="0" presId="urn:microsoft.com/office/officeart/2008/layout/AlternatingHexagons"/>
    <dgm:cxn modelId="{EA8C9F62-E55B-404F-8B9D-3469BD0CFAB1}" type="presParOf" srcId="{5EECD00F-B578-4E93-955D-9E1FBA282211}" destId="{B40CD8CB-1119-4648-9B17-BDEC42A740E0}" srcOrd="3" destOrd="0" presId="urn:microsoft.com/office/officeart/2008/layout/AlternatingHexagons"/>
    <dgm:cxn modelId="{48A95AA6-369C-4FE3-871A-06ABF9D996F3}" type="presParOf" srcId="{5EECD00F-B578-4E93-955D-9E1FBA282211}" destId="{F6226490-719C-4780-B06D-20165EB36F92}" srcOrd="4" destOrd="0" presId="urn:microsoft.com/office/officeart/2008/layout/AlternatingHexagons"/>
    <dgm:cxn modelId="{F680613B-A65B-4EAC-AB1D-21F0AC46BD1B}" type="presParOf" srcId="{3A5F2A55-931E-4BDC-8D84-EE1FDA1D870C}" destId="{A233E05D-5291-470B-A3CF-6866BA409B7E}" srcOrd="1" destOrd="0" presId="urn:microsoft.com/office/officeart/2008/layout/AlternatingHexagons"/>
    <dgm:cxn modelId="{11456D0A-780C-4D5F-9508-29FC8B32FB1B}" type="presParOf" srcId="{3A5F2A55-931E-4BDC-8D84-EE1FDA1D870C}" destId="{C8D855AD-869B-4F8C-9C6F-44D6666260ED}" srcOrd="2" destOrd="0" presId="urn:microsoft.com/office/officeart/2008/layout/AlternatingHexagons"/>
    <dgm:cxn modelId="{ED906548-38AB-45A5-8D89-092CE5AE2910}" type="presParOf" srcId="{C8D855AD-869B-4F8C-9C6F-44D6666260ED}" destId="{E386655C-089F-43A0-8B75-D2B9EF103D1D}" srcOrd="0" destOrd="0" presId="urn:microsoft.com/office/officeart/2008/layout/AlternatingHexagons"/>
    <dgm:cxn modelId="{D1A26644-A11B-4F59-91FA-F3BA3189357D}" type="presParOf" srcId="{C8D855AD-869B-4F8C-9C6F-44D6666260ED}" destId="{7B6DC45B-B325-4E6D-B8BE-E2357C7B65E5}" srcOrd="1" destOrd="0" presId="urn:microsoft.com/office/officeart/2008/layout/AlternatingHexagons"/>
    <dgm:cxn modelId="{567E10A6-288E-4D25-B09C-72526CA404F6}" type="presParOf" srcId="{C8D855AD-869B-4F8C-9C6F-44D6666260ED}" destId="{B7C1811C-9E03-48CB-BAEB-45FC467EF8C4}" srcOrd="2" destOrd="0" presId="urn:microsoft.com/office/officeart/2008/layout/AlternatingHexagons"/>
    <dgm:cxn modelId="{9A531DEA-C9C1-4CA6-95F6-8C4AEE3CBABA}" type="presParOf" srcId="{C8D855AD-869B-4F8C-9C6F-44D6666260ED}" destId="{E01AB635-2AB3-416E-8593-6E160ACEAB0F}" srcOrd="3" destOrd="0" presId="urn:microsoft.com/office/officeart/2008/layout/AlternatingHexagons"/>
    <dgm:cxn modelId="{71C708FF-F8B0-47BE-8FDC-AA669C054920}" type="presParOf" srcId="{C8D855AD-869B-4F8C-9C6F-44D6666260ED}" destId="{78940B44-568C-4292-AEB7-EF8889EF8823}" srcOrd="4" destOrd="0" presId="urn:microsoft.com/office/officeart/2008/layout/AlternatingHexagons"/>
    <dgm:cxn modelId="{E1E9301D-84CF-4AF0-999D-5A83F1143927}" type="presParOf" srcId="{3A5F2A55-931E-4BDC-8D84-EE1FDA1D870C}" destId="{3F8235E4-E877-4667-8554-A16E4F88D010}" srcOrd="3" destOrd="0" presId="urn:microsoft.com/office/officeart/2008/layout/AlternatingHexagons"/>
    <dgm:cxn modelId="{ECCAB76C-DF45-450D-AA14-E880F01D8E1C}" type="presParOf" srcId="{3A5F2A55-931E-4BDC-8D84-EE1FDA1D870C}" destId="{C19F153D-BDDA-4849-A40B-1EA0C5F03761}" srcOrd="4" destOrd="0" presId="urn:microsoft.com/office/officeart/2008/layout/AlternatingHexagons"/>
    <dgm:cxn modelId="{C9B28335-8FFC-4487-B1DA-E2FE1E66BAB0}" type="presParOf" srcId="{C19F153D-BDDA-4849-A40B-1EA0C5F03761}" destId="{FA8F041B-9AFE-48F0-AB56-04B8F483DC02}" srcOrd="0" destOrd="0" presId="urn:microsoft.com/office/officeart/2008/layout/AlternatingHexagons"/>
    <dgm:cxn modelId="{936EA0C1-63EA-4C70-959F-7F021A521194}" type="presParOf" srcId="{C19F153D-BDDA-4849-A40B-1EA0C5F03761}" destId="{081DB714-8594-40CF-BCF6-6083329F8233}" srcOrd="1" destOrd="0" presId="urn:microsoft.com/office/officeart/2008/layout/AlternatingHexagons"/>
    <dgm:cxn modelId="{D8395D7D-3416-4DED-B0D2-9E80C4EAEC3C}" type="presParOf" srcId="{C19F153D-BDDA-4849-A40B-1EA0C5F03761}" destId="{958A257A-1724-4267-BB33-5BF0CFA4CD52}" srcOrd="2" destOrd="0" presId="urn:microsoft.com/office/officeart/2008/layout/AlternatingHexagons"/>
    <dgm:cxn modelId="{85F0835A-4F32-41E1-B10F-AB342C05A9AB}" type="presParOf" srcId="{C19F153D-BDDA-4849-A40B-1EA0C5F03761}" destId="{47DAD8C4-4328-4C14-B791-0AFE53FFFF7A}" srcOrd="3" destOrd="0" presId="urn:microsoft.com/office/officeart/2008/layout/AlternatingHexagons"/>
    <dgm:cxn modelId="{756B99DB-69A0-4F2B-9CBD-CF0F37CA5137}" type="presParOf" srcId="{C19F153D-BDDA-4849-A40B-1EA0C5F03761}" destId="{3828070E-E44A-4B58-A793-F7BC52EE7FA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BBCC7AB-6BF8-4744-B67E-0AA7F79CE142}" type="doc">
      <dgm:prSet loTypeId="urn:microsoft.com/office/officeart/2005/8/layout/hList6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1E56F6-A4C4-4C75-B0CE-135D239ACBEB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smtClean="0"/>
            <a:t>Deleting a file causes its MFT record to be marked “inactive”</a:t>
          </a:r>
          <a:endParaRPr lang="en-US"/>
        </a:p>
      </dgm:t>
    </dgm:pt>
    <dgm:pt modelId="{3961CD84-B647-40CD-82D5-E0EF8E82FB62}" type="parTrans" cxnId="{165FDE2B-459D-4BA4-9B68-FD993C212DE8}">
      <dgm:prSet/>
      <dgm:spPr/>
      <dgm:t>
        <a:bodyPr/>
        <a:lstStyle/>
        <a:p>
          <a:endParaRPr lang="en-US"/>
        </a:p>
      </dgm:t>
    </dgm:pt>
    <dgm:pt modelId="{8E39E77C-6F79-474F-AAAB-2007CF2BD3D2}" type="sibTrans" cxnId="{165FDE2B-459D-4BA4-9B68-FD993C212DE8}">
      <dgm:prSet/>
      <dgm:spPr/>
      <dgm:t>
        <a:bodyPr/>
        <a:lstStyle/>
        <a:p>
          <a:endParaRPr lang="en-US"/>
        </a:p>
      </dgm:t>
    </dgm:pt>
    <dgm:pt modelId="{2B9C779D-2134-479F-9512-A2C95002726D}">
      <dgm:prSet/>
      <dgm:spPr/>
      <dgm:t>
        <a:bodyPr/>
        <a:lstStyle/>
        <a:p>
          <a:pPr rtl="0"/>
          <a:r>
            <a:rPr lang="en-US" smtClean="0"/>
            <a:t>Nothing else is changed, until record re-used</a:t>
          </a:r>
          <a:endParaRPr lang="en-US"/>
        </a:p>
      </dgm:t>
    </dgm:pt>
    <dgm:pt modelId="{8BDF1F5A-FCB5-469E-8F56-6DC5BC2DCE53}" type="parTrans" cxnId="{9E3F8D72-389D-416E-8F74-2AA47A47250E}">
      <dgm:prSet/>
      <dgm:spPr/>
      <dgm:t>
        <a:bodyPr/>
        <a:lstStyle/>
        <a:p>
          <a:endParaRPr lang="en-US"/>
        </a:p>
      </dgm:t>
    </dgm:pt>
    <dgm:pt modelId="{1D11A92C-3F04-422B-BDD7-CDDAB52A2EBC}" type="sibTrans" cxnId="{9E3F8D72-389D-416E-8F74-2AA47A47250E}">
      <dgm:prSet/>
      <dgm:spPr/>
      <dgm:t>
        <a:bodyPr/>
        <a:lstStyle/>
        <a:p>
          <a:endParaRPr lang="en-US"/>
        </a:p>
      </dgm:t>
    </dgm:pt>
    <dgm:pt modelId="{6F73D0A6-927B-4D92-8903-CC0DFFEAF606}">
      <dgm:prSet/>
      <dgm:spPr/>
      <dgm:t>
        <a:bodyPr/>
        <a:lstStyle/>
        <a:p>
          <a:pPr rtl="0"/>
          <a:r>
            <a:rPr lang="en-US" smtClean="0"/>
            <a:t>File’s contents/metadata can be recovered</a:t>
          </a:r>
          <a:endParaRPr lang="en-US"/>
        </a:p>
      </dgm:t>
    </dgm:pt>
    <dgm:pt modelId="{23CCE562-9391-4956-84D6-BB26F65D4467}" type="parTrans" cxnId="{82E6FB15-8716-47ED-BF46-41D97851B9A7}">
      <dgm:prSet/>
      <dgm:spPr/>
      <dgm:t>
        <a:bodyPr/>
        <a:lstStyle/>
        <a:p>
          <a:endParaRPr lang="en-US"/>
        </a:p>
      </dgm:t>
    </dgm:pt>
    <dgm:pt modelId="{4A3AF241-CF53-4069-AAA0-2217C03F68A7}" type="sibTrans" cxnId="{82E6FB15-8716-47ED-BF46-41D97851B9A7}">
      <dgm:prSet/>
      <dgm:spPr/>
      <dgm:t>
        <a:bodyPr/>
        <a:lstStyle/>
        <a:p>
          <a:endParaRPr lang="en-US"/>
        </a:p>
      </dgm:t>
    </dgm:pt>
    <dgm:pt modelId="{E84B5998-1792-40AE-8DCB-3BBD1117523F}">
      <dgm:prSet/>
      <dgm:spPr/>
      <dgm:t>
        <a:bodyPr/>
        <a:lstStyle/>
        <a:p>
          <a:pPr rtl="0"/>
          <a:r>
            <a:rPr lang="en-US" smtClean="0"/>
            <a:t>NTFS re-uses entries before creating new ones</a:t>
          </a:r>
          <a:endParaRPr lang="en-US"/>
        </a:p>
      </dgm:t>
    </dgm:pt>
    <dgm:pt modelId="{FCC0AB2A-A178-4965-A4A4-94809F35D86F}" type="parTrans" cxnId="{D640756D-D3C1-4A16-BA88-3221BD1F0C26}">
      <dgm:prSet/>
      <dgm:spPr/>
      <dgm:t>
        <a:bodyPr/>
        <a:lstStyle/>
        <a:p>
          <a:endParaRPr lang="en-US"/>
        </a:p>
      </dgm:t>
    </dgm:pt>
    <dgm:pt modelId="{C28BFA8B-5BFE-46BD-87C8-7D675CACF020}" type="sibTrans" cxnId="{D640756D-D3C1-4A16-BA88-3221BD1F0C26}">
      <dgm:prSet/>
      <dgm:spPr/>
      <dgm:t>
        <a:bodyPr/>
        <a:lstStyle/>
        <a:p>
          <a:endParaRPr lang="en-US"/>
        </a:p>
      </dgm:t>
    </dgm:pt>
    <dgm:pt modelId="{4AD4290D-D670-4A83-8DCB-128D93A8659C}" type="pres">
      <dgm:prSet presAssocID="{FBBCC7AB-6BF8-4744-B67E-0AA7F79CE14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F3D064-D888-4E20-BD98-FAC3E7B4EAE0}" type="pres">
      <dgm:prSet presAssocID="{F31E56F6-A4C4-4C75-B0CE-135D239ACBE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AF2AE-B06C-436E-A87E-4CBDF6F21813}" type="pres">
      <dgm:prSet presAssocID="{8E39E77C-6F79-474F-AAAB-2007CF2BD3D2}" presName="sibTrans" presStyleCnt="0"/>
      <dgm:spPr/>
      <dgm:t>
        <a:bodyPr/>
        <a:lstStyle/>
        <a:p>
          <a:endParaRPr lang="en-US"/>
        </a:p>
      </dgm:t>
    </dgm:pt>
    <dgm:pt modelId="{2C7DDBD4-DB46-4F95-8459-F82165930F36}" type="pres">
      <dgm:prSet presAssocID="{2B9C779D-2134-479F-9512-A2C95002726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5F0EF-A33D-426F-A071-50AB11D1DBDF}" type="pres">
      <dgm:prSet presAssocID="{1D11A92C-3F04-422B-BDD7-CDDAB52A2EBC}" presName="sibTrans" presStyleCnt="0"/>
      <dgm:spPr/>
      <dgm:t>
        <a:bodyPr/>
        <a:lstStyle/>
        <a:p>
          <a:endParaRPr lang="en-US"/>
        </a:p>
      </dgm:t>
    </dgm:pt>
    <dgm:pt modelId="{9292248E-0288-4203-BA9F-18744209FF4E}" type="pres">
      <dgm:prSet presAssocID="{6F73D0A6-927B-4D92-8903-CC0DFFEAF60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0B73E-5227-43A2-987E-A1A8E9114480}" type="pres">
      <dgm:prSet presAssocID="{4A3AF241-CF53-4069-AAA0-2217C03F68A7}" presName="sibTrans" presStyleCnt="0"/>
      <dgm:spPr/>
      <dgm:t>
        <a:bodyPr/>
        <a:lstStyle/>
        <a:p>
          <a:endParaRPr lang="en-US"/>
        </a:p>
      </dgm:t>
    </dgm:pt>
    <dgm:pt modelId="{92DEED96-F0F6-4F69-BA06-52DD4B97951D}" type="pres">
      <dgm:prSet presAssocID="{E84B5998-1792-40AE-8DCB-3BBD111752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6955F8-83CA-4CCA-9CD7-3E65560CC13C}" type="presOf" srcId="{F31E56F6-A4C4-4C75-B0CE-135D239ACBEB}" destId="{85F3D064-D888-4E20-BD98-FAC3E7B4EAE0}" srcOrd="0" destOrd="0" presId="urn:microsoft.com/office/officeart/2005/8/layout/hList6"/>
    <dgm:cxn modelId="{BF97FA2A-9E4D-43FC-9918-32F4EC2DC148}" type="presOf" srcId="{FBBCC7AB-6BF8-4744-B67E-0AA7F79CE142}" destId="{4AD4290D-D670-4A83-8DCB-128D93A8659C}" srcOrd="0" destOrd="0" presId="urn:microsoft.com/office/officeart/2005/8/layout/hList6"/>
    <dgm:cxn modelId="{165FDE2B-459D-4BA4-9B68-FD993C212DE8}" srcId="{FBBCC7AB-6BF8-4744-B67E-0AA7F79CE142}" destId="{F31E56F6-A4C4-4C75-B0CE-135D239ACBEB}" srcOrd="0" destOrd="0" parTransId="{3961CD84-B647-40CD-82D5-E0EF8E82FB62}" sibTransId="{8E39E77C-6F79-474F-AAAB-2007CF2BD3D2}"/>
    <dgm:cxn modelId="{D640756D-D3C1-4A16-BA88-3221BD1F0C26}" srcId="{FBBCC7AB-6BF8-4744-B67E-0AA7F79CE142}" destId="{E84B5998-1792-40AE-8DCB-3BBD1117523F}" srcOrd="3" destOrd="0" parTransId="{FCC0AB2A-A178-4965-A4A4-94809F35D86F}" sibTransId="{C28BFA8B-5BFE-46BD-87C8-7D675CACF020}"/>
    <dgm:cxn modelId="{82E6FB15-8716-47ED-BF46-41D97851B9A7}" srcId="{FBBCC7AB-6BF8-4744-B67E-0AA7F79CE142}" destId="{6F73D0A6-927B-4D92-8903-CC0DFFEAF606}" srcOrd="2" destOrd="0" parTransId="{23CCE562-9391-4956-84D6-BB26F65D4467}" sibTransId="{4A3AF241-CF53-4069-AAA0-2217C03F68A7}"/>
    <dgm:cxn modelId="{CDC29FD9-B495-48D5-AB65-CF7DA3C3D64F}" type="presOf" srcId="{E84B5998-1792-40AE-8DCB-3BBD1117523F}" destId="{92DEED96-F0F6-4F69-BA06-52DD4B97951D}" srcOrd="0" destOrd="0" presId="urn:microsoft.com/office/officeart/2005/8/layout/hList6"/>
    <dgm:cxn modelId="{E997490C-A706-486D-8FCD-012FD1A40662}" type="presOf" srcId="{2B9C779D-2134-479F-9512-A2C95002726D}" destId="{2C7DDBD4-DB46-4F95-8459-F82165930F36}" srcOrd="0" destOrd="0" presId="urn:microsoft.com/office/officeart/2005/8/layout/hList6"/>
    <dgm:cxn modelId="{9E3F8D72-389D-416E-8F74-2AA47A47250E}" srcId="{FBBCC7AB-6BF8-4744-B67E-0AA7F79CE142}" destId="{2B9C779D-2134-479F-9512-A2C95002726D}" srcOrd="1" destOrd="0" parTransId="{8BDF1F5A-FCB5-469E-8F56-6DC5BC2DCE53}" sibTransId="{1D11A92C-3F04-422B-BDD7-CDDAB52A2EBC}"/>
    <dgm:cxn modelId="{57A63A8B-C8CD-45BB-8871-E16D1A69CDDB}" type="presOf" srcId="{6F73D0A6-927B-4D92-8903-CC0DFFEAF606}" destId="{9292248E-0288-4203-BA9F-18744209FF4E}" srcOrd="0" destOrd="0" presId="urn:microsoft.com/office/officeart/2005/8/layout/hList6"/>
    <dgm:cxn modelId="{7C7EF31B-F4EE-4E36-9480-DA96237D549F}" type="presParOf" srcId="{4AD4290D-D670-4A83-8DCB-128D93A8659C}" destId="{85F3D064-D888-4E20-BD98-FAC3E7B4EAE0}" srcOrd="0" destOrd="0" presId="urn:microsoft.com/office/officeart/2005/8/layout/hList6"/>
    <dgm:cxn modelId="{EFA4D838-EBEA-4C48-AEF3-512D59A46BE9}" type="presParOf" srcId="{4AD4290D-D670-4A83-8DCB-128D93A8659C}" destId="{011AF2AE-B06C-436E-A87E-4CBDF6F21813}" srcOrd="1" destOrd="0" presId="urn:microsoft.com/office/officeart/2005/8/layout/hList6"/>
    <dgm:cxn modelId="{3D32B877-EAC3-4252-8CF4-FB56BDC88D0F}" type="presParOf" srcId="{4AD4290D-D670-4A83-8DCB-128D93A8659C}" destId="{2C7DDBD4-DB46-4F95-8459-F82165930F36}" srcOrd="2" destOrd="0" presId="urn:microsoft.com/office/officeart/2005/8/layout/hList6"/>
    <dgm:cxn modelId="{2DA7D091-3F11-44A1-8B3D-9AE0D42E6768}" type="presParOf" srcId="{4AD4290D-D670-4A83-8DCB-128D93A8659C}" destId="{55F5F0EF-A33D-426F-A071-50AB11D1DBDF}" srcOrd="3" destOrd="0" presId="urn:microsoft.com/office/officeart/2005/8/layout/hList6"/>
    <dgm:cxn modelId="{4A217012-9210-4A1E-B0CE-7F2AB660CB9B}" type="presParOf" srcId="{4AD4290D-D670-4A83-8DCB-128D93A8659C}" destId="{9292248E-0288-4203-BA9F-18744209FF4E}" srcOrd="4" destOrd="0" presId="urn:microsoft.com/office/officeart/2005/8/layout/hList6"/>
    <dgm:cxn modelId="{3406512A-9D9D-482B-A7DA-F53481242EF4}" type="presParOf" srcId="{4AD4290D-D670-4A83-8DCB-128D93A8659C}" destId="{3610B73E-5227-43A2-987E-A1A8E9114480}" srcOrd="5" destOrd="0" presId="urn:microsoft.com/office/officeart/2005/8/layout/hList6"/>
    <dgm:cxn modelId="{0C15588D-31DC-4B80-90A4-641E536AF3AF}" type="presParOf" srcId="{4AD4290D-D670-4A83-8DCB-128D93A8659C}" destId="{92DEED96-F0F6-4F69-BA06-52DD4B97951D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23E935C-CDA2-46F6-A067-D506CF2509A6}" type="doc">
      <dgm:prSet loTypeId="urn:microsoft.com/office/officeart/2005/8/layout/chevron2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AE619D-B8B9-49B2-B61B-BFCE0E75F0D6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b="1" smtClean="0"/>
            <a:t>MACE timestamps</a:t>
          </a:r>
          <a:endParaRPr lang="en-US" b="1"/>
        </a:p>
      </dgm:t>
    </dgm:pt>
    <dgm:pt modelId="{DD99EF26-C861-44D9-B3B4-CB75C2710512}" type="parTrans" cxnId="{2571CB41-AE62-4C99-A7A5-E6318C58CB2B}">
      <dgm:prSet/>
      <dgm:spPr/>
      <dgm:t>
        <a:bodyPr/>
        <a:lstStyle/>
        <a:p>
          <a:endParaRPr lang="en-US"/>
        </a:p>
      </dgm:t>
    </dgm:pt>
    <dgm:pt modelId="{D85838BB-CAAF-45EE-8680-617AA634E05E}" type="sibTrans" cxnId="{2571CB41-AE62-4C99-A7A5-E6318C58CB2B}">
      <dgm:prSet/>
      <dgm:spPr/>
      <dgm:t>
        <a:bodyPr/>
        <a:lstStyle/>
        <a:p>
          <a:endParaRPr lang="en-US"/>
        </a:p>
      </dgm:t>
    </dgm:pt>
    <dgm:pt modelId="{2F37781E-A433-47E4-8C82-D53943B47C37}">
      <dgm:prSet/>
      <dgm:spPr/>
      <dgm:t>
        <a:bodyPr/>
        <a:lstStyle/>
        <a:p>
          <a:pPr rtl="0"/>
          <a:r>
            <a:rPr lang="en-US" b="1" smtClean="0"/>
            <a:t>Modified, Accessed, Created, Entry Modified</a:t>
          </a:r>
          <a:endParaRPr lang="en-US" b="1"/>
        </a:p>
      </dgm:t>
    </dgm:pt>
    <dgm:pt modelId="{FDF16AF4-0E77-4A73-A843-DE5332589F50}" type="parTrans" cxnId="{D5A13E81-3A91-42F9-AF82-F017A316B655}">
      <dgm:prSet/>
      <dgm:spPr/>
      <dgm:t>
        <a:bodyPr/>
        <a:lstStyle/>
        <a:p>
          <a:endParaRPr lang="en-US"/>
        </a:p>
      </dgm:t>
    </dgm:pt>
    <dgm:pt modelId="{F86EFF76-6DD0-4B2B-8F59-2527C9C09373}" type="sibTrans" cxnId="{D5A13E81-3A91-42F9-AF82-F017A316B655}">
      <dgm:prSet/>
      <dgm:spPr/>
      <dgm:t>
        <a:bodyPr/>
        <a:lstStyle/>
        <a:p>
          <a:endParaRPr lang="en-US"/>
        </a:p>
      </dgm:t>
    </dgm:pt>
    <dgm:pt modelId="{F2B5D6DC-B7CD-45EB-A16B-79ECE032DF2E}">
      <dgm:prSet/>
      <dgm:spPr/>
      <dgm:t>
        <a:bodyPr/>
        <a:lstStyle/>
        <a:p>
          <a:pPr rtl="0"/>
          <a:r>
            <a:rPr lang="en-US" b="1" smtClean="0"/>
            <a:t>An MFT entry will always have at least two sets of attributes containing MACE timestamps</a:t>
          </a:r>
          <a:endParaRPr lang="en-US" b="1"/>
        </a:p>
      </dgm:t>
    </dgm:pt>
    <dgm:pt modelId="{9801521F-6A27-41F9-89A8-7CDB3347042D}" type="parTrans" cxnId="{5496E294-8159-428B-B329-6CC6EF39AF29}">
      <dgm:prSet/>
      <dgm:spPr/>
      <dgm:t>
        <a:bodyPr/>
        <a:lstStyle/>
        <a:p>
          <a:endParaRPr lang="en-US"/>
        </a:p>
      </dgm:t>
    </dgm:pt>
    <dgm:pt modelId="{85437D9F-2E0B-457D-95E9-F613B99B2650}" type="sibTrans" cxnId="{5496E294-8159-428B-B329-6CC6EF39AF29}">
      <dgm:prSet/>
      <dgm:spPr/>
      <dgm:t>
        <a:bodyPr/>
        <a:lstStyle/>
        <a:p>
          <a:endParaRPr lang="en-US"/>
        </a:p>
      </dgm:t>
    </dgm:pt>
    <dgm:pt modelId="{2A8F2FB2-2274-49FD-BEBB-449622B2633E}">
      <dgm:prSet/>
      <dgm:spPr/>
      <dgm:t>
        <a:bodyPr/>
        <a:lstStyle/>
        <a:p>
          <a:pPr rtl="0"/>
          <a:r>
            <a:rPr lang="en-US" b="1" smtClean="0"/>
            <a:t>STANDARD_INFORMATION ($SIA or $SI)</a:t>
          </a:r>
          <a:endParaRPr lang="en-US" b="1"/>
        </a:p>
      </dgm:t>
    </dgm:pt>
    <dgm:pt modelId="{0DE5D1AB-0147-4532-8FF3-22274E018B04}" type="parTrans" cxnId="{D80E0EB5-AB0C-4B2E-A0AD-52AEDA8CD967}">
      <dgm:prSet/>
      <dgm:spPr/>
      <dgm:t>
        <a:bodyPr/>
        <a:lstStyle/>
        <a:p>
          <a:endParaRPr lang="en-US"/>
        </a:p>
      </dgm:t>
    </dgm:pt>
    <dgm:pt modelId="{BBAB45FA-257E-4811-ADF0-88B9EA7EF301}" type="sibTrans" cxnId="{D80E0EB5-AB0C-4B2E-A0AD-52AEDA8CD967}">
      <dgm:prSet/>
      <dgm:spPr/>
      <dgm:t>
        <a:bodyPr/>
        <a:lstStyle/>
        <a:p>
          <a:endParaRPr lang="en-US"/>
        </a:p>
      </dgm:t>
    </dgm:pt>
    <dgm:pt modelId="{2D025420-AB8D-4FEF-81CC-5174B1057044}">
      <dgm:prSet/>
      <dgm:spPr/>
      <dgm:t>
        <a:bodyPr/>
        <a:lstStyle/>
        <a:p>
          <a:pPr rtl="0"/>
          <a:r>
            <a:rPr lang="en-US" b="1" dirty="0" err="1" smtClean="0"/>
            <a:t>FileName</a:t>
          </a:r>
          <a:r>
            <a:rPr lang="en-US" b="1" dirty="0" smtClean="0"/>
            <a:t>                           (FNA, FILE_NAME, or $FN)</a:t>
          </a:r>
          <a:endParaRPr lang="en-US" b="1" dirty="0"/>
        </a:p>
      </dgm:t>
    </dgm:pt>
    <dgm:pt modelId="{6C47DD84-9F32-4C23-AA5D-068725658C34}" type="parTrans" cxnId="{E736390C-BC23-4ABE-B9A0-3257CE94FA49}">
      <dgm:prSet/>
      <dgm:spPr/>
      <dgm:t>
        <a:bodyPr/>
        <a:lstStyle/>
        <a:p>
          <a:endParaRPr lang="en-US"/>
        </a:p>
      </dgm:t>
    </dgm:pt>
    <dgm:pt modelId="{9ACE9F9F-235A-494A-87C7-95F7586E9092}" type="sibTrans" cxnId="{E736390C-BC23-4ABE-B9A0-3257CE94FA49}">
      <dgm:prSet/>
      <dgm:spPr/>
      <dgm:t>
        <a:bodyPr/>
        <a:lstStyle/>
        <a:p>
          <a:endParaRPr lang="en-US"/>
        </a:p>
      </dgm:t>
    </dgm:pt>
    <dgm:pt modelId="{0C935EE3-EE6C-404F-890C-857656B63125}" type="pres">
      <dgm:prSet presAssocID="{523E935C-CDA2-46F6-A067-D506CF2509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9B0098-AD1E-4563-BA7D-11E536ECBD7F}" type="pres">
      <dgm:prSet presAssocID="{19AE619D-B8B9-49B2-B61B-BFCE0E75F0D6}" presName="composite" presStyleCnt="0"/>
      <dgm:spPr/>
      <dgm:t>
        <a:bodyPr/>
        <a:lstStyle/>
        <a:p>
          <a:endParaRPr lang="en-US"/>
        </a:p>
      </dgm:t>
    </dgm:pt>
    <dgm:pt modelId="{648205F8-4EF5-4F17-9236-9C1872327F09}" type="pres">
      <dgm:prSet presAssocID="{19AE619D-B8B9-49B2-B61B-BFCE0E75F0D6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280914-996D-480A-9B9D-293FD00E72BF}" type="pres">
      <dgm:prSet presAssocID="{19AE619D-B8B9-49B2-B61B-BFCE0E75F0D6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5E2CD-5458-4454-9C45-9F1B8D5BF967}" type="pres">
      <dgm:prSet presAssocID="{D85838BB-CAAF-45EE-8680-617AA634E05E}" presName="sp" presStyleCnt="0"/>
      <dgm:spPr/>
      <dgm:t>
        <a:bodyPr/>
        <a:lstStyle/>
        <a:p>
          <a:endParaRPr lang="en-US"/>
        </a:p>
      </dgm:t>
    </dgm:pt>
    <dgm:pt modelId="{CC1F6CAC-5A52-4EF8-AE2D-26AF12734E54}" type="pres">
      <dgm:prSet presAssocID="{F2B5D6DC-B7CD-45EB-A16B-79ECE032DF2E}" presName="composite" presStyleCnt="0"/>
      <dgm:spPr/>
      <dgm:t>
        <a:bodyPr/>
        <a:lstStyle/>
        <a:p>
          <a:endParaRPr lang="en-US"/>
        </a:p>
      </dgm:t>
    </dgm:pt>
    <dgm:pt modelId="{1A49B26B-0372-40AA-A386-E77C4FF09143}" type="pres">
      <dgm:prSet presAssocID="{F2B5D6DC-B7CD-45EB-A16B-79ECE032DF2E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F51C4-A1E9-4A24-9F28-9234781CA6F8}" type="pres">
      <dgm:prSet presAssocID="{F2B5D6DC-B7CD-45EB-A16B-79ECE032DF2E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3AB4B0-2D3B-425C-822B-6CE83737B500}" type="presOf" srcId="{2F37781E-A433-47E4-8C82-D53943B47C37}" destId="{B3280914-996D-480A-9B9D-293FD00E72BF}" srcOrd="0" destOrd="0" presId="urn:microsoft.com/office/officeart/2005/8/layout/chevron2"/>
    <dgm:cxn modelId="{0B8D0B98-A2D6-4FB0-B668-C30ADC49D419}" type="presOf" srcId="{F2B5D6DC-B7CD-45EB-A16B-79ECE032DF2E}" destId="{1A49B26B-0372-40AA-A386-E77C4FF09143}" srcOrd="0" destOrd="0" presId="urn:microsoft.com/office/officeart/2005/8/layout/chevron2"/>
    <dgm:cxn modelId="{5F8B5423-0BAC-4849-93DB-CD56A406042C}" type="presOf" srcId="{19AE619D-B8B9-49B2-B61B-BFCE0E75F0D6}" destId="{648205F8-4EF5-4F17-9236-9C1872327F09}" srcOrd="0" destOrd="0" presId="urn:microsoft.com/office/officeart/2005/8/layout/chevron2"/>
    <dgm:cxn modelId="{302CE6F8-8B6A-433F-B316-5FD99F9D7EC1}" type="presOf" srcId="{2D025420-AB8D-4FEF-81CC-5174B1057044}" destId="{A20F51C4-A1E9-4A24-9F28-9234781CA6F8}" srcOrd="0" destOrd="1" presId="urn:microsoft.com/office/officeart/2005/8/layout/chevron2"/>
    <dgm:cxn modelId="{5496E294-8159-428B-B329-6CC6EF39AF29}" srcId="{523E935C-CDA2-46F6-A067-D506CF2509A6}" destId="{F2B5D6DC-B7CD-45EB-A16B-79ECE032DF2E}" srcOrd="1" destOrd="0" parTransId="{9801521F-6A27-41F9-89A8-7CDB3347042D}" sibTransId="{85437D9F-2E0B-457D-95E9-F613B99B2650}"/>
    <dgm:cxn modelId="{C3F6B22C-CC68-45A0-84AC-F2420318BE41}" type="presOf" srcId="{2A8F2FB2-2274-49FD-BEBB-449622B2633E}" destId="{A20F51C4-A1E9-4A24-9F28-9234781CA6F8}" srcOrd="0" destOrd="0" presId="urn:microsoft.com/office/officeart/2005/8/layout/chevron2"/>
    <dgm:cxn modelId="{D5A13E81-3A91-42F9-AF82-F017A316B655}" srcId="{19AE619D-B8B9-49B2-B61B-BFCE0E75F0D6}" destId="{2F37781E-A433-47E4-8C82-D53943B47C37}" srcOrd="0" destOrd="0" parTransId="{FDF16AF4-0E77-4A73-A843-DE5332589F50}" sibTransId="{F86EFF76-6DD0-4B2B-8F59-2527C9C09373}"/>
    <dgm:cxn modelId="{B01C0428-86C4-48EE-89B0-14C6AF033D95}" type="presOf" srcId="{523E935C-CDA2-46F6-A067-D506CF2509A6}" destId="{0C935EE3-EE6C-404F-890C-857656B63125}" srcOrd="0" destOrd="0" presId="urn:microsoft.com/office/officeart/2005/8/layout/chevron2"/>
    <dgm:cxn modelId="{E736390C-BC23-4ABE-B9A0-3257CE94FA49}" srcId="{F2B5D6DC-B7CD-45EB-A16B-79ECE032DF2E}" destId="{2D025420-AB8D-4FEF-81CC-5174B1057044}" srcOrd="1" destOrd="0" parTransId="{6C47DD84-9F32-4C23-AA5D-068725658C34}" sibTransId="{9ACE9F9F-235A-494A-87C7-95F7586E9092}"/>
    <dgm:cxn modelId="{D80E0EB5-AB0C-4B2E-A0AD-52AEDA8CD967}" srcId="{F2B5D6DC-B7CD-45EB-A16B-79ECE032DF2E}" destId="{2A8F2FB2-2274-49FD-BEBB-449622B2633E}" srcOrd="0" destOrd="0" parTransId="{0DE5D1AB-0147-4532-8FF3-22274E018B04}" sibTransId="{BBAB45FA-257E-4811-ADF0-88B9EA7EF301}"/>
    <dgm:cxn modelId="{2571CB41-AE62-4C99-A7A5-E6318C58CB2B}" srcId="{523E935C-CDA2-46F6-A067-D506CF2509A6}" destId="{19AE619D-B8B9-49B2-B61B-BFCE0E75F0D6}" srcOrd="0" destOrd="0" parTransId="{DD99EF26-C861-44D9-B3B4-CB75C2710512}" sibTransId="{D85838BB-CAAF-45EE-8680-617AA634E05E}"/>
    <dgm:cxn modelId="{CC0B07F3-5032-4E36-A6E1-AECF83780A59}" type="presParOf" srcId="{0C935EE3-EE6C-404F-890C-857656B63125}" destId="{439B0098-AD1E-4563-BA7D-11E536ECBD7F}" srcOrd="0" destOrd="0" presId="urn:microsoft.com/office/officeart/2005/8/layout/chevron2"/>
    <dgm:cxn modelId="{027BAAB1-C488-4854-92BF-B81F0D960ABD}" type="presParOf" srcId="{439B0098-AD1E-4563-BA7D-11E536ECBD7F}" destId="{648205F8-4EF5-4F17-9236-9C1872327F09}" srcOrd="0" destOrd="0" presId="urn:microsoft.com/office/officeart/2005/8/layout/chevron2"/>
    <dgm:cxn modelId="{CC631324-F791-4B44-85CB-C5F5429E6FB3}" type="presParOf" srcId="{439B0098-AD1E-4563-BA7D-11E536ECBD7F}" destId="{B3280914-996D-480A-9B9D-293FD00E72BF}" srcOrd="1" destOrd="0" presId="urn:microsoft.com/office/officeart/2005/8/layout/chevron2"/>
    <dgm:cxn modelId="{19EE717A-143F-4755-BD4E-4E41E0E7CE33}" type="presParOf" srcId="{0C935EE3-EE6C-404F-890C-857656B63125}" destId="{E845E2CD-5458-4454-9C45-9F1B8D5BF967}" srcOrd="1" destOrd="0" presId="urn:microsoft.com/office/officeart/2005/8/layout/chevron2"/>
    <dgm:cxn modelId="{CA769736-D747-4B02-A1D3-C620525F3E8D}" type="presParOf" srcId="{0C935EE3-EE6C-404F-890C-857656B63125}" destId="{CC1F6CAC-5A52-4EF8-AE2D-26AF12734E54}" srcOrd="2" destOrd="0" presId="urn:microsoft.com/office/officeart/2005/8/layout/chevron2"/>
    <dgm:cxn modelId="{E1F0BF24-1C95-4AA1-A07B-1E87E74ABD15}" type="presParOf" srcId="{CC1F6CAC-5A52-4EF8-AE2D-26AF12734E54}" destId="{1A49B26B-0372-40AA-A386-E77C4FF09143}" srcOrd="0" destOrd="0" presId="urn:microsoft.com/office/officeart/2005/8/layout/chevron2"/>
    <dgm:cxn modelId="{A8832A8F-E1D3-4390-8C05-B51F90D351F7}" type="presParOf" srcId="{CC1F6CAC-5A52-4EF8-AE2D-26AF12734E54}" destId="{A20F51C4-A1E9-4A24-9F28-9234781CA6F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8E7540B-C065-47BA-A092-B2186CBF0C15}" type="doc">
      <dgm:prSet loTypeId="urn:microsoft.com/office/officeart/2008/layout/VerticalCircleLis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63E1A9-AF33-4F53-B411-E27361F8107D}">
      <dgm:prSet/>
      <dgm:spPr/>
      <dgm:t>
        <a:bodyPr/>
        <a:lstStyle/>
        <a:p>
          <a:pPr rtl="0"/>
          <a:r>
            <a:rPr lang="en-US" b="1" dirty="0" smtClean="0"/>
            <a:t>Modified</a:t>
          </a:r>
          <a:endParaRPr lang="en-US" dirty="0"/>
        </a:p>
      </dgm:t>
    </dgm:pt>
    <dgm:pt modelId="{E70F76CA-1433-4EB0-AD1E-F06AC509AFE1}" type="parTrans" cxnId="{1BDBCFBB-FB70-4403-852D-B1E50C12A3D6}">
      <dgm:prSet/>
      <dgm:spPr/>
      <dgm:t>
        <a:bodyPr/>
        <a:lstStyle/>
        <a:p>
          <a:endParaRPr lang="en-US"/>
        </a:p>
      </dgm:t>
    </dgm:pt>
    <dgm:pt modelId="{F64B985F-0835-498B-8603-3C32D76ACB4B}" type="sibTrans" cxnId="{1BDBCFBB-FB70-4403-852D-B1E50C12A3D6}">
      <dgm:prSet/>
      <dgm:spPr/>
      <dgm:t>
        <a:bodyPr/>
        <a:lstStyle/>
        <a:p>
          <a:endParaRPr lang="en-US"/>
        </a:p>
      </dgm:t>
    </dgm:pt>
    <dgm:pt modelId="{59C04F2B-AF11-4098-8633-9766868368E3}">
      <dgm:prSet/>
      <dgm:spPr/>
      <dgm:t>
        <a:bodyPr/>
        <a:lstStyle/>
        <a:p>
          <a:pPr rtl="0"/>
          <a:r>
            <a:rPr lang="en-US" b="1" dirty="0" smtClean="0"/>
            <a:t>Accessed</a:t>
          </a:r>
          <a:endParaRPr lang="en-US" dirty="0"/>
        </a:p>
      </dgm:t>
    </dgm:pt>
    <dgm:pt modelId="{7B254488-7B4A-41BD-847C-5B430406C54A}" type="parTrans" cxnId="{60003E9E-DFE2-4A8D-82F8-6FE286CDC63F}">
      <dgm:prSet/>
      <dgm:spPr/>
      <dgm:t>
        <a:bodyPr/>
        <a:lstStyle/>
        <a:p>
          <a:endParaRPr lang="en-US"/>
        </a:p>
      </dgm:t>
    </dgm:pt>
    <dgm:pt modelId="{9053BF59-D2CA-4652-91F1-05C926DADEB6}" type="sibTrans" cxnId="{60003E9E-DFE2-4A8D-82F8-6FE286CDC63F}">
      <dgm:prSet/>
      <dgm:spPr/>
      <dgm:t>
        <a:bodyPr/>
        <a:lstStyle/>
        <a:p>
          <a:endParaRPr lang="en-US"/>
        </a:p>
      </dgm:t>
    </dgm:pt>
    <dgm:pt modelId="{EBF4909E-7205-4EEF-9543-AEEFC34AC65E}">
      <dgm:prSet/>
      <dgm:spPr/>
      <dgm:t>
        <a:bodyPr/>
        <a:lstStyle/>
        <a:p>
          <a:pPr rtl="0"/>
          <a:r>
            <a:rPr lang="en-US" b="1" dirty="0" smtClean="0"/>
            <a:t>Created</a:t>
          </a:r>
          <a:endParaRPr lang="en-US" dirty="0"/>
        </a:p>
      </dgm:t>
    </dgm:pt>
    <dgm:pt modelId="{3AB61649-052D-42D5-A377-1CEE0028FF9F}" type="parTrans" cxnId="{4356747A-B4E7-4CF6-BE1C-F47FD73F85A4}">
      <dgm:prSet/>
      <dgm:spPr/>
      <dgm:t>
        <a:bodyPr/>
        <a:lstStyle/>
        <a:p>
          <a:endParaRPr lang="en-US"/>
        </a:p>
      </dgm:t>
    </dgm:pt>
    <dgm:pt modelId="{4223EC0C-A425-4BF6-BB2A-E5206A49A42B}" type="sibTrans" cxnId="{4356747A-B4E7-4CF6-BE1C-F47FD73F85A4}">
      <dgm:prSet/>
      <dgm:spPr/>
      <dgm:t>
        <a:bodyPr/>
        <a:lstStyle/>
        <a:p>
          <a:endParaRPr lang="en-US"/>
        </a:p>
      </dgm:t>
    </dgm:pt>
    <dgm:pt modelId="{D8174E89-5BFB-4D08-BFD3-2553E5F8DDAF}">
      <dgm:prSet/>
      <dgm:spPr/>
      <dgm:t>
        <a:bodyPr/>
        <a:lstStyle/>
        <a:p>
          <a:pPr rtl="0"/>
          <a:r>
            <a:rPr lang="en-US" b="1" dirty="0" smtClean="0"/>
            <a:t>Entry Modified</a:t>
          </a:r>
          <a:endParaRPr lang="en-US" dirty="0"/>
        </a:p>
      </dgm:t>
    </dgm:pt>
    <dgm:pt modelId="{8301B184-EFE3-4E94-BF21-E916F77399CD}" type="parTrans" cxnId="{38932A54-8F0C-4892-B3D1-FFA57FE5C9A1}">
      <dgm:prSet/>
      <dgm:spPr/>
      <dgm:t>
        <a:bodyPr/>
        <a:lstStyle/>
        <a:p>
          <a:endParaRPr lang="en-US"/>
        </a:p>
      </dgm:t>
    </dgm:pt>
    <dgm:pt modelId="{AF716253-ED8E-41FD-8CAD-0E74B4935DAD}" type="sibTrans" cxnId="{38932A54-8F0C-4892-B3D1-FFA57FE5C9A1}">
      <dgm:prSet/>
      <dgm:spPr/>
      <dgm:t>
        <a:bodyPr/>
        <a:lstStyle/>
        <a:p>
          <a:endParaRPr lang="en-US"/>
        </a:p>
      </dgm:t>
    </dgm:pt>
    <dgm:pt modelId="{F59EE09D-436E-4908-AF1C-3F5B9CC57969}">
      <dgm:prSet/>
      <dgm:spPr/>
      <dgm:t>
        <a:bodyPr/>
        <a:lstStyle/>
        <a:p>
          <a:pPr rtl="0"/>
          <a:r>
            <a:rPr lang="en-US" smtClean="0"/>
            <a:t>When the contents of a file were last changed</a:t>
          </a:r>
          <a:endParaRPr lang="en-US"/>
        </a:p>
      </dgm:t>
    </dgm:pt>
    <dgm:pt modelId="{F3F69AC2-B8C4-479B-B7E2-022E1BE307D2}" type="parTrans" cxnId="{C4967A0E-ACAD-4385-8CE3-FBDC6096AF26}">
      <dgm:prSet/>
      <dgm:spPr/>
      <dgm:t>
        <a:bodyPr/>
        <a:lstStyle/>
        <a:p>
          <a:endParaRPr lang="en-US"/>
        </a:p>
      </dgm:t>
    </dgm:pt>
    <dgm:pt modelId="{BA43C7F8-9D7E-4533-9DD6-D0DB0EEB741F}" type="sibTrans" cxnId="{C4967A0E-ACAD-4385-8CE3-FBDC6096AF26}">
      <dgm:prSet/>
      <dgm:spPr/>
      <dgm:t>
        <a:bodyPr/>
        <a:lstStyle/>
        <a:p>
          <a:endParaRPr lang="en-US"/>
        </a:p>
      </dgm:t>
    </dgm:pt>
    <dgm:pt modelId="{90B0D554-7A51-41E1-A747-12E928E707A3}">
      <dgm:prSet/>
      <dgm:spPr/>
      <dgm:t>
        <a:bodyPr/>
        <a:lstStyle/>
        <a:p>
          <a:pPr rtl="0"/>
          <a:r>
            <a:rPr lang="en-US" smtClean="0"/>
            <a:t>When </a:t>
          </a:r>
          <a:r>
            <a:rPr lang="en-US" dirty="0" smtClean="0"/>
            <a:t>the contents of a file were last read</a:t>
          </a:r>
          <a:endParaRPr lang="en-US" dirty="0"/>
        </a:p>
      </dgm:t>
    </dgm:pt>
    <dgm:pt modelId="{68734B08-7903-4A3D-95A9-4D39AD01B741}" type="parTrans" cxnId="{BA06B680-1B79-46FC-810A-810F4F1044F3}">
      <dgm:prSet/>
      <dgm:spPr/>
      <dgm:t>
        <a:bodyPr/>
        <a:lstStyle/>
        <a:p>
          <a:endParaRPr lang="en-US"/>
        </a:p>
      </dgm:t>
    </dgm:pt>
    <dgm:pt modelId="{46EF5678-E457-4DA1-8319-71BED5D81CD3}" type="sibTrans" cxnId="{BA06B680-1B79-46FC-810A-810F4F1044F3}">
      <dgm:prSet/>
      <dgm:spPr/>
      <dgm:t>
        <a:bodyPr/>
        <a:lstStyle/>
        <a:p>
          <a:endParaRPr lang="en-US"/>
        </a:p>
      </dgm:t>
    </dgm:pt>
    <dgm:pt modelId="{8D4A5A63-3665-4B46-8C54-C5D3E051659D}">
      <dgm:prSet/>
      <dgm:spPr/>
      <dgm:t>
        <a:bodyPr/>
        <a:lstStyle/>
        <a:p>
          <a:pPr rtl="0"/>
          <a:r>
            <a:rPr lang="en-US" smtClean="0"/>
            <a:t>When </a:t>
          </a:r>
          <a:r>
            <a:rPr lang="en-US" dirty="0" smtClean="0"/>
            <a:t>the file was “born”</a:t>
          </a:r>
          <a:endParaRPr lang="en-US" dirty="0"/>
        </a:p>
      </dgm:t>
    </dgm:pt>
    <dgm:pt modelId="{5732C54A-9720-4E42-AE14-7D12D152B63B}" type="parTrans" cxnId="{E7B8A91E-4705-4654-BA0B-7E13CE41A965}">
      <dgm:prSet/>
      <dgm:spPr/>
      <dgm:t>
        <a:bodyPr/>
        <a:lstStyle/>
        <a:p>
          <a:endParaRPr lang="en-US"/>
        </a:p>
      </dgm:t>
    </dgm:pt>
    <dgm:pt modelId="{A84725E9-2CF6-445F-BE12-0A871C9C9736}" type="sibTrans" cxnId="{E7B8A91E-4705-4654-BA0B-7E13CE41A965}">
      <dgm:prSet/>
      <dgm:spPr/>
      <dgm:t>
        <a:bodyPr/>
        <a:lstStyle/>
        <a:p>
          <a:endParaRPr lang="en-US"/>
        </a:p>
      </dgm:t>
    </dgm:pt>
    <dgm:pt modelId="{90020218-996F-49EE-AABE-0179AC018869}">
      <dgm:prSet/>
      <dgm:spPr/>
      <dgm:t>
        <a:bodyPr/>
        <a:lstStyle/>
        <a:p>
          <a:pPr rtl="0"/>
          <a:r>
            <a:rPr lang="en-US" smtClean="0"/>
            <a:t>When </a:t>
          </a:r>
          <a:r>
            <a:rPr lang="en-US" dirty="0" smtClean="0"/>
            <a:t>the MFT entry changed (rather than the file contents)</a:t>
          </a:r>
          <a:endParaRPr lang="en-US" dirty="0"/>
        </a:p>
      </dgm:t>
    </dgm:pt>
    <dgm:pt modelId="{DE68F316-EA76-47A2-987F-D7E65AD13FC5}" type="parTrans" cxnId="{F2823FDE-5047-47FC-96A8-90D9CC0C156D}">
      <dgm:prSet/>
      <dgm:spPr/>
      <dgm:t>
        <a:bodyPr/>
        <a:lstStyle/>
        <a:p>
          <a:endParaRPr lang="en-US"/>
        </a:p>
      </dgm:t>
    </dgm:pt>
    <dgm:pt modelId="{336E19B5-7793-4B2D-B030-33E43D53ABC1}" type="sibTrans" cxnId="{F2823FDE-5047-47FC-96A8-90D9CC0C156D}">
      <dgm:prSet/>
      <dgm:spPr/>
      <dgm:t>
        <a:bodyPr/>
        <a:lstStyle/>
        <a:p>
          <a:endParaRPr lang="en-US"/>
        </a:p>
      </dgm:t>
    </dgm:pt>
    <dgm:pt modelId="{1A1773A3-6B30-453A-B891-0ECCC39BAC9A}" type="pres">
      <dgm:prSet presAssocID="{18E7540B-C065-47BA-A092-B2186CBF0C15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0D2A68E-4AFE-47C8-A871-DC249379419D}" type="pres">
      <dgm:prSet presAssocID="{0263E1A9-AF33-4F53-B411-E27361F8107D}" presName="withChildren" presStyleCnt="0"/>
      <dgm:spPr/>
      <dgm:t>
        <a:bodyPr/>
        <a:lstStyle/>
        <a:p>
          <a:endParaRPr lang="en-US"/>
        </a:p>
      </dgm:t>
    </dgm:pt>
    <dgm:pt modelId="{1543C11A-4967-468C-8C25-2AF286C67AD8}" type="pres">
      <dgm:prSet presAssocID="{0263E1A9-AF33-4F53-B411-E27361F8107D}" presName="bigCircle" presStyleLbl="vennNode1" presStyleIdx="0" presStyleCnt="8"/>
      <dgm:spPr/>
      <dgm:t>
        <a:bodyPr/>
        <a:lstStyle/>
        <a:p>
          <a:endParaRPr lang="en-US"/>
        </a:p>
      </dgm:t>
    </dgm:pt>
    <dgm:pt modelId="{EAF45F1C-8BD4-4B3E-A19C-7BF01BC39E61}" type="pres">
      <dgm:prSet presAssocID="{0263E1A9-AF33-4F53-B411-E27361F8107D}" presName="medCircle" presStyleLbl="vennNode1" presStyleIdx="1" presStyleCnt="8"/>
      <dgm:spPr/>
      <dgm:t>
        <a:bodyPr/>
        <a:lstStyle/>
        <a:p>
          <a:endParaRPr lang="en-US"/>
        </a:p>
      </dgm:t>
    </dgm:pt>
    <dgm:pt modelId="{2C3E6230-DCF9-449F-82F8-785DFABFD187}" type="pres">
      <dgm:prSet presAssocID="{0263E1A9-AF33-4F53-B411-E27361F8107D}" presName="txLvl1" presStyleLbl="revTx" presStyleIdx="0" presStyleCnt="8"/>
      <dgm:spPr/>
      <dgm:t>
        <a:bodyPr/>
        <a:lstStyle/>
        <a:p>
          <a:endParaRPr lang="en-US"/>
        </a:p>
      </dgm:t>
    </dgm:pt>
    <dgm:pt modelId="{4C070D76-3489-46A8-97B5-BAB0C211DB35}" type="pres">
      <dgm:prSet presAssocID="{0263E1A9-AF33-4F53-B411-E27361F8107D}" presName="lin" presStyleCnt="0"/>
      <dgm:spPr/>
      <dgm:t>
        <a:bodyPr/>
        <a:lstStyle/>
        <a:p>
          <a:endParaRPr lang="en-US"/>
        </a:p>
      </dgm:t>
    </dgm:pt>
    <dgm:pt modelId="{74E9E768-D57C-4023-BF46-F513AF1C8A26}" type="pres">
      <dgm:prSet presAssocID="{F59EE09D-436E-4908-AF1C-3F5B9CC57969}" presName="txLvl2" presStyleLbl="revTx" presStyleIdx="1" presStyleCnt="8"/>
      <dgm:spPr/>
      <dgm:t>
        <a:bodyPr/>
        <a:lstStyle/>
        <a:p>
          <a:endParaRPr lang="en-US"/>
        </a:p>
      </dgm:t>
    </dgm:pt>
    <dgm:pt modelId="{3542B5BC-7E3E-47E7-9486-153F7461D76A}" type="pres">
      <dgm:prSet presAssocID="{0263E1A9-AF33-4F53-B411-E27361F8107D}" presName="overlap" presStyleCnt="0"/>
      <dgm:spPr/>
      <dgm:t>
        <a:bodyPr/>
        <a:lstStyle/>
        <a:p>
          <a:endParaRPr lang="en-US"/>
        </a:p>
      </dgm:t>
    </dgm:pt>
    <dgm:pt modelId="{9907F848-2E58-41AB-87EE-84EDAFDABFF4}" type="pres">
      <dgm:prSet presAssocID="{59C04F2B-AF11-4098-8633-9766868368E3}" presName="withChildren" presStyleCnt="0"/>
      <dgm:spPr/>
      <dgm:t>
        <a:bodyPr/>
        <a:lstStyle/>
        <a:p>
          <a:endParaRPr lang="en-US"/>
        </a:p>
      </dgm:t>
    </dgm:pt>
    <dgm:pt modelId="{BA7CCE01-C081-4FA3-96FC-18952704B281}" type="pres">
      <dgm:prSet presAssocID="{59C04F2B-AF11-4098-8633-9766868368E3}" presName="bigCircle" presStyleLbl="vennNode1" presStyleIdx="2" presStyleCnt="8"/>
      <dgm:spPr/>
      <dgm:t>
        <a:bodyPr/>
        <a:lstStyle/>
        <a:p>
          <a:endParaRPr lang="en-US"/>
        </a:p>
      </dgm:t>
    </dgm:pt>
    <dgm:pt modelId="{900E76C1-17FE-463A-85EE-23B7E554AB16}" type="pres">
      <dgm:prSet presAssocID="{59C04F2B-AF11-4098-8633-9766868368E3}" presName="medCircle" presStyleLbl="vennNode1" presStyleIdx="3" presStyleCnt="8"/>
      <dgm:spPr/>
      <dgm:t>
        <a:bodyPr/>
        <a:lstStyle/>
        <a:p>
          <a:endParaRPr lang="en-US"/>
        </a:p>
      </dgm:t>
    </dgm:pt>
    <dgm:pt modelId="{8E8E4E69-09C0-4A7A-9B5B-6B101E3C1BE2}" type="pres">
      <dgm:prSet presAssocID="{59C04F2B-AF11-4098-8633-9766868368E3}" presName="txLvl1" presStyleLbl="revTx" presStyleIdx="2" presStyleCnt="8"/>
      <dgm:spPr/>
      <dgm:t>
        <a:bodyPr/>
        <a:lstStyle/>
        <a:p>
          <a:endParaRPr lang="en-US"/>
        </a:p>
      </dgm:t>
    </dgm:pt>
    <dgm:pt modelId="{6AA8A8EC-B89C-4215-BC43-70E2A13BB92A}" type="pres">
      <dgm:prSet presAssocID="{59C04F2B-AF11-4098-8633-9766868368E3}" presName="lin" presStyleCnt="0"/>
      <dgm:spPr/>
      <dgm:t>
        <a:bodyPr/>
        <a:lstStyle/>
        <a:p>
          <a:endParaRPr lang="en-US"/>
        </a:p>
      </dgm:t>
    </dgm:pt>
    <dgm:pt modelId="{846A6122-72A2-4E49-8CC2-4C7D0E8D5BDC}" type="pres">
      <dgm:prSet presAssocID="{90B0D554-7A51-41E1-A747-12E928E707A3}" presName="txLvl2" presStyleLbl="revTx" presStyleIdx="3" presStyleCnt="8"/>
      <dgm:spPr/>
      <dgm:t>
        <a:bodyPr/>
        <a:lstStyle/>
        <a:p>
          <a:endParaRPr lang="en-US"/>
        </a:p>
      </dgm:t>
    </dgm:pt>
    <dgm:pt modelId="{A6DDD099-CE07-4F5A-AEBE-6E0237BBEAE8}" type="pres">
      <dgm:prSet presAssocID="{59C04F2B-AF11-4098-8633-9766868368E3}" presName="overlap" presStyleCnt="0"/>
      <dgm:spPr/>
      <dgm:t>
        <a:bodyPr/>
        <a:lstStyle/>
        <a:p>
          <a:endParaRPr lang="en-US"/>
        </a:p>
      </dgm:t>
    </dgm:pt>
    <dgm:pt modelId="{D279C9A0-3F79-406C-B753-1142FCCF4A07}" type="pres">
      <dgm:prSet presAssocID="{EBF4909E-7205-4EEF-9543-AEEFC34AC65E}" presName="withChildren" presStyleCnt="0"/>
      <dgm:spPr/>
      <dgm:t>
        <a:bodyPr/>
        <a:lstStyle/>
        <a:p>
          <a:endParaRPr lang="en-US"/>
        </a:p>
      </dgm:t>
    </dgm:pt>
    <dgm:pt modelId="{26F132F9-B833-40CB-8A2E-4210BD0194E8}" type="pres">
      <dgm:prSet presAssocID="{EBF4909E-7205-4EEF-9543-AEEFC34AC65E}" presName="bigCircle" presStyleLbl="vennNode1" presStyleIdx="4" presStyleCnt="8"/>
      <dgm:spPr/>
      <dgm:t>
        <a:bodyPr/>
        <a:lstStyle/>
        <a:p>
          <a:endParaRPr lang="en-US"/>
        </a:p>
      </dgm:t>
    </dgm:pt>
    <dgm:pt modelId="{312DFBD7-EF3B-497E-A519-0F49030249F2}" type="pres">
      <dgm:prSet presAssocID="{EBF4909E-7205-4EEF-9543-AEEFC34AC65E}" presName="medCircle" presStyleLbl="vennNode1" presStyleIdx="5" presStyleCnt="8"/>
      <dgm:spPr/>
      <dgm:t>
        <a:bodyPr/>
        <a:lstStyle/>
        <a:p>
          <a:endParaRPr lang="en-US"/>
        </a:p>
      </dgm:t>
    </dgm:pt>
    <dgm:pt modelId="{1D7FB274-0E13-45E7-AE8E-9412ECAB3407}" type="pres">
      <dgm:prSet presAssocID="{EBF4909E-7205-4EEF-9543-AEEFC34AC65E}" presName="txLvl1" presStyleLbl="revTx" presStyleIdx="4" presStyleCnt="8"/>
      <dgm:spPr/>
      <dgm:t>
        <a:bodyPr/>
        <a:lstStyle/>
        <a:p>
          <a:endParaRPr lang="en-US"/>
        </a:p>
      </dgm:t>
    </dgm:pt>
    <dgm:pt modelId="{32924747-047A-4195-9F9A-EA56F2E3BC24}" type="pres">
      <dgm:prSet presAssocID="{EBF4909E-7205-4EEF-9543-AEEFC34AC65E}" presName="lin" presStyleCnt="0"/>
      <dgm:spPr/>
      <dgm:t>
        <a:bodyPr/>
        <a:lstStyle/>
        <a:p>
          <a:endParaRPr lang="en-US"/>
        </a:p>
      </dgm:t>
    </dgm:pt>
    <dgm:pt modelId="{8DE87A86-ED5D-40A3-ADF2-704132516B88}" type="pres">
      <dgm:prSet presAssocID="{8D4A5A63-3665-4B46-8C54-C5D3E051659D}" presName="txLvl2" presStyleLbl="revTx" presStyleIdx="5" presStyleCnt="8"/>
      <dgm:spPr/>
      <dgm:t>
        <a:bodyPr/>
        <a:lstStyle/>
        <a:p>
          <a:endParaRPr lang="en-US"/>
        </a:p>
      </dgm:t>
    </dgm:pt>
    <dgm:pt modelId="{4280709D-42E8-46CE-8F40-0B573EC34ECD}" type="pres">
      <dgm:prSet presAssocID="{EBF4909E-7205-4EEF-9543-AEEFC34AC65E}" presName="overlap" presStyleCnt="0"/>
      <dgm:spPr/>
      <dgm:t>
        <a:bodyPr/>
        <a:lstStyle/>
        <a:p>
          <a:endParaRPr lang="en-US"/>
        </a:p>
      </dgm:t>
    </dgm:pt>
    <dgm:pt modelId="{2B7E5D87-7657-4FD5-BCF2-6C728C429629}" type="pres">
      <dgm:prSet presAssocID="{D8174E89-5BFB-4D08-BFD3-2553E5F8DDAF}" presName="withChildren" presStyleCnt="0"/>
      <dgm:spPr/>
      <dgm:t>
        <a:bodyPr/>
        <a:lstStyle/>
        <a:p>
          <a:endParaRPr lang="en-US"/>
        </a:p>
      </dgm:t>
    </dgm:pt>
    <dgm:pt modelId="{196ED690-A5B4-4C4B-892C-5D54225955EF}" type="pres">
      <dgm:prSet presAssocID="{D8174E89-5BFB-4D08-BFD3-2553E5F8DDAF}" presName="bigCircle" presStyleLbl="vennNode1" presStyleIdx="6" presStyleCnt="8"/>
      <dgm:spPr/>
      <dgm:t>
        <a:bodyPr/>
        <a:lstStyle/>
        <a:p>
          <a:endParaRPr lang="en-US"/>
        </a:p>
      </dgm:t>
    </dgm:pt>
    <dgm:pt modelId="{E511B138-A2CD-4C1E-8946-6CA11FF523EE}" type="pres">
      <dgm:prSet presAssocID="{D8174E89-5BFB-4D08-BFD3-2553E5F8DDAF}" presName="medCircle" presStyleLbl="vennNode1" presStyleIdx="7" presStyleCnt="8"/>
      <dgm:spPr/>
      <dgm:t>
        <a:bodyPr/>
        <a:lstStyle/>
        <a:p>
          <a:endParaRPr lang="en-US"/>
        </a:p>
      </dgm:t>
    </dgm:pt>
    <dgm:pt modelId="{31646817-D494-4545-8BAB-66D2679468D3}" type="pres">
      <dgm:prSet presAssocID="{D8174E89-5BFB-4D08-BFD3-2553E5F8DDAF}" presName="txLvl1" presStyleLbl="revTx" presStyleIdx="6" presStyleCnt="8"/>
      <dgm:spPr/>
      <dgm:t>
        <a:bodyPr/>
        <a:lstStyle/>
        <a:p>
          <a:endParaRPr lang="en-US"/>
        </a:p>
      </dgm:t>
    </dgm:pt>
    <dgm:pt modelId="{12E9E21B-DAEA-4767-A1F5-4103622E1BC6}" type="pres">
      <dgm:prSet presAssocID="{D8174E89-5BFB-4D08-BFD3-2553E5F8DDAF}" presName="lin" presStyleCnt="0"/>
      <dgm:spPr/>
      <dgm:t>
        <a:bodyPr/>
        <a:lstStyle/>
        <a:p>
          <a:endParaRPr lang="en-US"/>
        </a:p>
      </dgm:t>
    </dgm:pt>
    <dgm:pt modelId="{AB8F6ABF-1D71-4B2A-9207-61180B94E2B8}" type="pres">
      <dgm:prSet presAssocID="{90020218-996F-49EE-AABE-0179AC018869}" presName="txLvl2" presStyleLbl="revTx" presStyleIdx="7" presStyleCnt="8"/>
      <dgm:spPr/>
      <dgm:t>
        <a:bodyPr/>
        <a:lstStyle/>
        <a:p>
          <a:endParaRPr lang="en-US"/>
        </a:p>
      </dgm:t>
    </dgm:pt>
  </dgm:ptLst>
  <dgm:cxnLst>
    <dgm:cxn modelId="{396BB356-FB31-45B2-A6FC-E02BB1116AF1}" type="presOf" srcId="{0263E1A9-AF33-4F53-B411-E27361F8107D}" destId="{2C3E6230-DCF9-449F-82F8-785DFABFD187}" srcOrd="0" destOrd="0" presId="urn:microsoft.com/office/officeart/2008/layout/VerticalCircleList"/>
    <dgm:cxn modelId="{1BDBCFBB-FB70-4403-852D-B1E50C12A3D6}" srcId="{18E7540B-C065-47BA-A092-B2186CBF0C15}" destId="{0263E1A9-AF33-4F53-B411-E27361F8107D}" srcOrd="0" destOrd="0" parTransId="{E70F76CA-1433-4EB0-AD1E-F06AC509AFE1}" sibTransId="{F64B985F-0835-498B-8603-3C32D76ACB4B}"/>
    <dgm:cxn modelId="{DC77BF24-81CA-4479-B0E0-04945E2FA102}" type="presOf" srcId="{90020218-996F-49EE-AABE-0179AC018869}" destId="{AB8F6ABF-1D71-4B2A-9207-61180B94E2B8}" srcOrd="0" destOrd="0" presId="urn:microsoft.com/office/officeart/2008/layout/VerticalCircleList"/>
    <dgm:cxn modelId="{CBA7BBD9-FFC1-43AE-894C-C9979F688243}" type="presOf" srcId="{EBF4909E-7205-4EEF-9543-AEEFC34AC65E}" destId="{1D7FB274-0E13-45E7-AE8E-9412ECAB3407}" srcOrd="0" destOrd="0" presId="urn:microsoft.com/office/officeart/2008/layout/VerticalCircleList"/>
    <dgm:cxn modelId="{C4967A0E-ACAD-4385-8CE3-FBDC6096AF26}" srcId="{0263E1A9-AF33-4F53-B411-E27361F8107D}" destId="{F59EE09D-436E-4908-AF1C-3F5B9CC57969}" srcOrd="0" destOrd="0" parTransId="{F3F69AC2-B8C4-479B-B7E2-022E1BE307D2}" sibTransId="{BA43C7F8-9D7E-4533-9DD6-D0DB0EEB741F}"/>
    <dgm:cxn modelId="{A5DDA1CE-9190-48EF-9BB1-1432DFD13263}" type="presOf" srcId="{F59EE09D-436E-4908-AF1C-3F5B9CC57969}" destId="{74E9E768-D57C-4023-BF46-F513AF1C8A26}" srcOrd="0" destOrd="0" presId="urn:microsoft.com/office/officeart/2008/layout/VerticalCircleList"/>
    <dgm:cxn modelId="{BD424D78-F3FA-48B5-A8F4-667E4BD401FE}" type="presOf" srcId="{18E7540B-C065-47BA-A092-B2186CBF0C15}" destId="{1A1773A3-6B30-453A-B891-0ECCC39BAC9A}" srcOrd="0" destOrd="0" presId="urn:microsoft.com/office/officeart/2008/layout/VerticalCircleList"/>
    <dgm:cxn modelId="{38932A54-8F0C-4892-B3D1-FFA57FE5C9A1}" srcId="{18E7540B-C065-47BA-A092-B2186CBF0C15}" destId="{D8174E89-5BFB-4D08-BFD3-2553E5F8DDAF}" srcOrd="3" destOrd="0" parTransId="{8301B184-EFE3-4E94-BF21-E916F77399CD}" sibTransId="{AF716253-ED8E-41FD-8CAD-0E74B4935DAD}"/>
    <dgm:cxn modelId="{F2823FDE-5047-47FC-96A8-90D9CC0C156D}" srcId="{D8174E89-5BFB-4D08-BFD3-2553E5F8DDAF}" destId="{90020218-996F-49EE-AABE-0179AC018869}" srcOrd="0" destOrd="0" parTransId="{DE68F316-EA76-47A2-987F-D7E65AD13FC5}" sibTransId="{336E19B5-7793-4B2D-B030-33E43D53ABC1}"/>
    <dgm:cxn modelId="{BA06B680-1B79-46FC-810A-810F4F1044F3}" srcId="{59C04F2B-AF11-4098-8633-9766868368E3}" destId="{90B0D554-7A51-41E1-A747-12E928E707A3}" srcOrd="0" destOrd="0" parTransId="{68734B08-7903-4A3D-95A9-4D39AD01B741}" sibTransId="{46EF5678-E457-4DA1-8319-71BED5D81CD3}"/>
    <dgm:cxn modelId="{83BDB727-B3B3-4227-8E8D-9F3A7D0FA9F6}" type="presOf" srcId="{90B0D554-7A51-41E1-A747-12E928E707A3}" destId="{846A6122-72A2-4E49-8CC2-4C7D0E8D5BDC}" srcOrd="0" destOrd="0" presId="urn:microsoft.com/office/officeart/2008/layout/VerticalCircleList"/>
    <dgm:cxn modelId="{F52FCBBE-C17D-4705-A375-F62A2142B209}" type="presOf" srcId="{D8174E89-5BFB-4D08-BFD3-2553E5F8DDAF}" destId="{31646817-D494-4545-8BAB-66D2679468D3}" srcOrd="0" destOrd="0" presId="urn:microsoft.com/office/officeart/2008/layout/VerticalCircleList"/>
    <dgm:cxn modelId="{E0F43232-10F7-486B-AD8A-B4D094EF32E9}" type="presOf" srcId="{59C04F2B-AF11-4098-8633-9766868368E3}" destId="{8E8E4E69-09C0-4A7A-9B5B-6B101E3C1BE2}" srcOrd="0" destOrd="0" presId="urn:microsoft.com/office/officeart/2008/layout/VerticalCircleList"/>
    <dgm:cxn modelId="{36D34D7C-D782-4F3D-B117-EF1E99FF2138}" type="presOf" srcId="{8D4A5A63-3665-4B46-8C54-C5D3E051659D}" destId="{8DE87A86-ED5D-40A3-ADF2-704132516B88}" srcOrd="0" destOrd="0" presId="urn:microsoft.com/office/officeart/2008/layout/VerticalCircleList"/>
    <dgm:cxn modelId="{60003E9E-DFE2-4A8D-82F8-6FE286CDC63F}" srcId="{18E7540B-C065-47BA-A092-B2186CBF0C15}" destId="{59C04F2B-AF11-4098-8633-9766868368E3}" srcOrd="1" destOrd="0" parTransId="{7B254488-7B4A-41BD-847C-5B430406C54A}" sibTransId="{9053BF59-D2CA-4652-91F1-05C926DADEB6}"/>
    <dgm:cxn modelId="{4356747A-B4E7-4CF6-BE1C-F47FD73F85A4}" srcId="{18E7540B-C065-47BA-A092-B2186CBF0C15}" destId="{EBF4909E-7205-4EEF-9543-AEEFC34AC65E}" srcOrd="2" destOrd="0" parTransId="{3AB61649-052D-42D5-A377-1CEE0028FF9F}" sibTransId="{4223EC0C-A425-4BF6-BB2A-E5206A49A42B}"/>
    <dgm:cxn modelId="{E7B8A91E-4705-4654-BA0B-7E13CE41A965}" srcId="{EBF4909E-7205-4EEF-9543-AEEFC34AC65E}" destId="{8D4A5A63-3665-4B46-8C54-C5D3E051659D}" srcOrd="0" destOrd="0" parTransId="{5732C54A-9720-4E42-AE14-7D12D152B63B}" sibTransId="{A84725E9-2CF6-445F-BE12-0A871C9C9736}"/>
    <dgm:cxn modelId="{B8D0AD31-CA1C-46B6-9C2F-9BABCF54E080}" type="presParOf" srcId="{1A1773A3-6B30-453A-B891-0ECCC39BAC9A}" destId="{C0D2A68E-4AFE-47C8-A871-DC249379419D}" srcOrd="0" destOrd="0" presId="urn:microsoft.com/office/officeart/2008/layout/VerticalCircleList"/>
    <dgm:cxn modelId="{51982837-D266-49C5-9B70-C16094670059}" type="presParOf" srcId="{C0D2A68E-4AFE-47C8-A871-DC249379419D}" destId="{1543C11A-4967-468C-8C25-2AF286C67AD8}" srcOrd="0" destOrd="0" presId="urn:microsoft.com/office/officeart/2008/layout/VerticalCircleList"/>
    <dgm:cxn modelId="{68A9504A-FB04-496E-BCA3-F248F32239CC}" type="presParOf" srcId="{C0D2A68E-4AFE-47C8-A871-DC249379419D}" destId="{EAF45F1C-8BD4-4B3E-A19C-7BF01BC39E61}" srcOrd="1" destOrd="0" presId="urn:microsoft.com/office/officeart/2008/layout/VerticalCircleList"/>
    <dgm:cxn modelId="{45E1F063-272C-4781-8687-D0643987383A}" type="presParOf" srcId="{C0D2A68E-4AFE-47C8-A871-DC249379419D}" destId="{2C3E6230-DCF9-449F-82F8-785DFABFD187}" srcOrd="2" destOrd="0" presId="urn:microsoft.com/office/officeart/2008/layout/VerticalCircleList"/>
    <dgm:cxn modelId="{F3EC19E5-A403-4985-AA44-ADFEDD97E340}" type="presParOf" srcId="{C0D2A68E-4AFE-47C8-A871-DC249379419D}" destId="{4C070D76-3489-46A8-97B5-BAB0C211DB35}" srcOrd="3" destOrd="0" presId="urn:microsoft.com/office/officeart/2008/layout/VerticalCircleList"/>
    <dgm:cxn modelId="{22BFFEE1-2DAB-4937-B19E-9E86933CDDE8}" type="presParOf" srcId="{4C070D76-3489-46A8-97B5-BAB0C211DB35}" destId="{74E9E768-D57C-4023-BF46-F513AF1C8A26}" srcOrd="0" destOrd="0" presId="urn:microsoft.com/office/officeart/2008/layout/VerticalCircleList"/>
    <dgm:cxn modelId="{64811721-6A38-4C6A-A1F7-8D0A94F11AF2}" type="presParOf" srcId="{1A1773A3-6B30-453A-B891-0ECCC39BAC9A}" destId="{3542B5BC-7E3E-47E7-9486-153F7461D76A}" srcOrd="1" destOrd="0" presId="urn:microsoft.com/office/officeart/2008/layout/VerticalCircleList"/>
    <dgm:cxn modelId="{4473B722-C1F3-4456-97B5-E0EF1DA4910D}" type="presParOf" srcId="{1A1773A3-6B30-453A-B891-0ECCC39BAC9A}" destId="{9907F848-2E58-41AB-87EE-84EDAFDABFF4}" srcOrd="2" destOrd="0" presId="urn:microsoft.com/office/officeart/2008/layout/VerticalCircleList"/>
    <dgm:cxn modelId="{4C5FB444-D640-40F8-99CB-DCE14D305636}" type="presParOf" srcId="{9907F848-2E58-41AB-87EE-84EDAFDABFF4}" destId="{BA7CCE01-C081-4FA3-96FC-18952704B281}" srcOrd="0" destOrd="0" presId="urn:microsoft.com/office/officeart/2008/layout/VerticalCircleList"/>
    <dgm:cxn modelId="{3B4930C6-E8CE-4A5B-BDB6-D866132BF8EC}" type="presParOf" srcId="{9907F848-2E58-41AB-87EE-84EDAFDABFF4}" destId="{900E76C1-17FE-463A-85EE-23B7E554AB16}" srcOrd="1" destOrd="0" presId="urn:microsoft.com/office/officeart/2008/layout/VerticalCircleList"/>
    <dgm:cxn modelId="{CADECAA6-93E6-4A77-8DC8-D9838AFFAEDF}" type="presParOf" srcId="{9907F848-2E58-41AB-87EE-84EDAFDABFF4}" destId="{8E8E4E69-09C0-4A7A-9B5B-6B101E3C1BE2}" srcOrd="2" destOrd="0" presId="urn:microsoft.com/office/officeart/2008/layout/VerticalCircleList"/>
    <dgm:cxn modelId="{4345D775-0B3A-4FE7-8EBA-0AFAB2967D20}" type="presParOf" srcId="{9907F848-2E58-41AB-87EE-84EDAFDABFF4}" destId="{6AA8A8EC-B89C-4215-BC43-70E2A13BB92A}" srcOrd="3" destOrd="0" presId="urn:microsoft.com/office/officeart/2008/layout/VerticalCircleList"/>
    <dgm:cxn modelId="{B655C1C9-0480-4720-970D-6A92EF32B03B}" type="presParOf" srcId="{6AA8A8EC-B89C-4215-BC43-70E2A13BB92A}" destId="{846A6122-72A2-4E49-8CC2-4C7D0E8D5BDC}" srcOrd="0" destOrd="0" presId="urn:microsoft.com/office/officeart/2008/layout/VerticalCircleList"/>
    <dgm:cxn modelId="{A1F7B36F-53A1-4848-A342-5BB1A3A7D34E}" type="presParOf" srcId="{1A1773A3-6B30-453A-B891-0ECCC39BAC9A}" destId="{A6DDD099-CE07-4F5A-AEBE-6E0237BBEAE8}" srcOrd="3" destOrd="0" presId="urn:microsoft.com/office/officeart/2008/layout/VerticalCircleList"/>
    <dgm:cxn modelId="{F31CB5D6-0125-4D9E-B3B9-22A4FDC121F1}" type="presParOf" srcId="{1A1773A3-6B30-453A-B891-0ECCC39BAC9A}" destId="{D279C9A0-3F79-406C-B753-1142FCCF4A07}" srcOrd="4" destOrd="0" presId="urn:microsoft.com/office/officeart/2008/layout/VerticalCircleList"/>
    <dgm:cxn modelId="{1DE473A1-3120-4418-853C-981F1BCFF1B4}" type="presParOf" srcId="{D279C9A0-3F79-406C-B753-1142FCCF4A07}" destId="{26F132F9-B833-40CB-8A2E-4210BD0194E8}" srcOrd="0" destOrd="0" presId="urn:microsoft.com/office/officeart/2008/layout/VerticalCircleList"/>
    <dgm:cxn modelId="{5D9E25D8-6DC2-4198-90B5-AC7FAF4947B9}" type="presParOf" srcId="{D279C9A0-3F79-406C-B753-1142FCCF4A07}" destId="{312DFBD7-EF3B-497E-A519-0F49030249F2}" srcOrd="1" destOrd="0" presId="urn:microsoft.com/office/officeart/2008/layout/VerticalCircleList"/>
    <dgm:cxn modelId="{8BE6C3A9-E0A7-4B3F-BFED-8ABB0951F951}" type="presParOf" srcId="{D279C9A0-3F79-406C-B753-1142FCCF4A07}" destId="{1D7FB274-0E13-45E7-AE8E-9412ECAB3407}" srcOrd="2" destOrd="0" presId="urn:microsoft.com/office/officeart/2008/layout/VerticalCircleList"/>
    <dgm:cxn modelId="{B0E3C2A4-2512-4CFC-B446-B634C228A979}" type="presParOf" srcId="{D279C9A0-3F79-406C-B753-1142FCCF4A07}" destId="{32924747-047A-4195-9F9A-EA56F2E3BC24}" srcOrd="3" destOrd="0" presId="urn:microsoft.com/office/officeart/2008/layout/VerticalCircleList"/>
    <dgm:cxn modelId="{55A8E245-111D-4E1D-A71E-2B80C773B1D4}" type="presParOf" srcId="{32924747-047A-4195-9F9A-EA56F2E3BC24}" destId="{8DE87A86-ED5D-40A3-ADF2-704132516B88}" srcOrd="0" destOrd="0" presId="urn:microsoft.com/office/officeart/2008/layout/VerticalCircleList"/>
    <dgm:cxn modelId="{68009D66-0667-4E49-B2F0-952A561BC0E7}" type="presParOf" srcId="{1A1773A3-6B30-453A-B891-0ECCC39BAC9A}" destId="{4280709D-42E8-46CE-8F40-0B573EC34ECD}" srcOrd="5" destOrd="0" presId="urn:microsoft.com/office/officeart/2008/layout/VerticalCircleList"/>
    <dgm:cxn modelId="{728B3790-2A33-4C23-AC5A-C12981C92D2A}" type="presParOf" srcId="{1A1773A3-6B30-453A-B891-0ECCC39BAC9A}" destId="{2B7E5D87-7657-4FD5-BCF2-6C728C429629}" srcOrd="6" destOrd="0" presId="urn:microsoft.com/office/officeart/2008/layout/VerticalCircleList"/>
    <dgm:cxn modelId="{BBAC01A9-95A2-4398-AA09-D95FFE8C5500}" type="presParOf" srcId="{2B7E5D87-7657-4FD5-BCF2-6C728C429629}" destId="{196ED690-A5B4-4C4B-892C-5D54225955EF}" srcOrd="0" destOrd="0" presId="urn:microsoft.com/office/officeart/2008/layout/VerticalCircleList"/>
    <dgm:cxn modelId="{33AC47DA-8D1E-4061-81C3-0EDA9169E462}" type="presParOf" srcId="{2B7E5D87-7657-4FD5-BCF2-6C728C429629}" destId="{E511B138-A2CD-4C1E-8946-6CA11FF523EE}" srcOrd="1" destOrd="0" presId="urn:microsoft.com/office/officeart/2008/layout/VerticalCircleList"/>
    <dgm:cxn modelId="{A5707200-9C02-40FE-9463-4BF26508DEB0}" type="presParOf" srcId="{2B7E5D87-7657-4FD5-BCF2-6C728C429629}" destId="{31646817-D494-4545-8BAB-66D2679468D3}" srcOrd="2" destOrd="0" presId="urn:microsoft.com/office/officeart/2008/layout/VerticalCircleList"/>
    <dgm:cxn modelId="{227F913D-4A16-4719-B091-8F908DBD5EE0}" type="presParOf" srcId="{2B7E5D87-7657-4FD5-BCF2-6C728C429629}" destId="{12E9E21B-DAEA-4767-A1F5-4103622E1BC6}" srcOrd="3" destOrd="0" presId="urn:microsoft.com/office/officeart/2008/layout/VerticalCircleList"/>
    <dgm:cxn modelId="{6AE0AE88-05F0-4069-B7DF-8000140F6308}" type="presParOf" srcId="{12E9E21B-DAEA-4767-A1F5-4103622E1BC6}" destId="{AB8F6ABF-1D71-4B2A-9207-61180B94E2B8}" srcOrd="0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C82D1E-0086-4C5E-8D73-09C275F7B336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BCF03D-B5EE-4A36-A24F-AD0A8E9AA9AF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dirty="0" smtClean="0"/>
            <a:t>Windows XP+ no longer update this timestamp by default (GPO)</a:t>
          </a:r>
          <a:endParaRPr lang="en-US" dirty="0"/>
        </a:p>
      </dgm:t>
    </dgm:pt>
    <dgm:pt modelId="{9A264B4D-7B4C-424C-A9DF-AF67B321F09C}" type="parTrans" cxnId="{80814222-032C-4C78-8F6C-F2C85BC14080}">
      <dgm:prSet/>
      <dgm:spPr/>
      <dgm:t>
        <a:bodyPr/>
        <a:lstStyle/>
        <a:p>
          <a:endParaRPr lang="en-US"/>
        </a:p>
      </dgm:t>
    </dgm:pt>
    <dgm:pt modelId="{A5BE7F45-6E1C-4D41-817A-B47D3EE4F420}" type="sibTrans" cxnId="{80814222-032C-4C78-8F6C-F2C85BC14080}">
      <dgm:prSet/>
      <dgm:spPr/>
      <dgm:t>
        <a:bodyPr/>
        <a:lstStyle/>
        <a:p>
          <a:endParaRPr lang="en-US"/>
        </a:p>
      </dgm:t>
    </dgm:pt>
    <dgm:pt modelId="{F9718406-DB7A-4606-90EB-EED48716CBE5}">
      <dgm:prSet/>
      <dgm:spPr/>
      <dgm:t>
        <a:bodyPr/>
        <a:lstStyle/>
        <a:p>
          <a:pPr rtl="0"/>
          <a:r>
            <a:rPr lang="en-US" smtClean="0"/>
            <a:t>This can be updated in the registry, but may take up to an hour to update</a:t>
          </a:r>
          <a:endParaRPr lang="en-US"/>
        </a:p>
      </dgm:t>
    </dgm:pt>
    <dgm:pt modelId="{F1242980-B3B6-4D4B-B212-A675712AD5EA}" type="parTrans" cxnId="{7BBC3391-F5B5-4E85-BDDE-0F54723948AD}">
      <dgm:prSet/>
      <dgm:spPr/>
      <dgm:t>
        <a:bodyPr/>
        <a:lstStyle/>
        <a:p>
          <a:endParaRPr lang="en-US"/>
        </a:p>
      </dgm:t>
    </dgm:pt>
    <dgm:pt modelId="{A6383BFA-6854-40E5-8E65-D33781364547}" type="sibTrans" cxnId="{7BBC3391-F5B5-4E85-BDDE-0F54723948AD}">
      <dgm:prSet/>
      <dgm:spPr/>
      <dgm:t>
        <a:bodyPr/>
        <a:lstStyle/>
        <a:p>
          <a:endParaRPr lang="en-US"/>
        </a:p>
      </dgm:t>
    </dgm:pt>
    <dgm:pt modelId="{2E605470-2777-49A3-A930-06274ED94D46}">
      <dgm:prSet/>
      <dgm:spPr/>
      <dgm:t>
        <a:bodyPr/>
        <a:lstStyle/>
        <a:p>
          <a:pPr rtl="0"/>
          <a:r>
            <a:rPr lang="en-US" dirty="0" smtClean="0"/>
            <a:t>Antivirus can modify times and throw off investigations</a:t>
          </a:r>
          <a:endParaRPr lang="en-US" dirty="0"/>
        </a:p>
      </dgm:t>
    </dgm:pt>
    <dgm:pt modelId="{197698EF-4262-41BC-B006-D851CE8CB697}" type="parTrans" cxnId="{FD1D71FA-CBB1-41D4-B969-C75CDF0B3612}">
      <dgm:prSet/>
      <dgm:spPr/>
      <dgm:t>
        <a:bodyPr/>
        <a:lstStyle/>
        <a:p>
          <a:endParaRPr lang="en-US"/>
        </a:p>
      </dgm:t>
    </dgm:pt>
    <dgm:pt modelId="{C9305DAF-E270-4FA5-87A5-4068295F05DD}" type="sibTrans" cxnId="{FD1D71FA-CBB1-41D4-B969-C75CDF0B3612}">
      <dgm:prSet/>
      <dgm:spPr/>
      <dgm:t>
        <a:bodyPr/>
        <a:lstStyle/>
        <a:p>
          <a:endParaRPr lang="en-US"/>
        </a:p>
      </dgm:t>
    </dgm:pt>
    <dgm:pt modelId="{D8CC8816-C136-47BA-B2A4-AF4A06F18B13}">
      <dgm:prSet/>
      <dgm:spPr/>
      <dgm:t>
        <a:bodyPr/>
        <a:lstStyle/>
        <a:p>
          <a:pPr rtl="0"/>
          <a:r>
            <a:rPr lang="en-US" smtClean="0"/>
            <a:t>Don’t trust these timestamps</a:t>
          </a:r>
          <a:endParaRPr lang="en-US"/>
        </a:p>
      </dgm:t>
    </dgm:pt>
    <dgm:pt modelId="{8E6D257B-9019-454B-B1F2-7C79B85034AB}" type="parTrans" cxnId="{12386612-7B08-4D0C-986A-0FC2F32F7C27}">
      <dgm:prSet/>
      <dgm:spPr/>
      <dgm:t>
        <a:bodyPr/>
        <a:lstStyle/>
        <a:p>
          <a:endParaRPr lang="en-US"/>
        </a:p>
      </dgm:t>
    </dgm:pt>
    <dgm:pt modelId="{E0AC21EB-9973-4264-9CBF-488ACA3A3A01}" type="sibTrans" cxnId="{12386612-7B08-4D0C-986A-0FC2F32F7C27}">
      <dgm:prSet/>
      <dgm:spPr/>
      <dgm:t>
        <a:bodyPr/>
        <a:lstStyle/>
        <a:p>
          <a:endParaRPr lang="en-US"/>
        </a:p>
      </dgm:t>
    </dgm:pt>
    <dgm:pt modelId="{EE924F38-1625-40F1-A47D-FF006D5DDEE5}" type="pres">
      <dgm:prSet presAssocID="{A8C82D1E-0086-4C5E-8D73-09C275F7B3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734B84-08F9-4E3F-84FF-A488090288E9}" type="pres">
      <dgm:prSet presAssocID="{E9BCF03D-B5EE-4A36-A24F-AD0A8E9AA9A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A544F7-6E22-4A0B-8C28-3C1DADE2D595}" type="pres">
      <dgm:prSet presAssocID="{A5BE7F45-6E1C-4D41-817A-B47D3EE4F420}" presName="spacer" presStyleCnt="0"/>
      <dgm:spPr/>
      <dgm:t>
        <a:bodyPr/>
        <a:lstStyle/>
        <a:p>
          <a:endParaRPr lang="en-US"/>
        </a:p>
      </dgm:t>
    </dgm:pt>
    <dgm:pt modelId="{B6B321DE-BEED-49E9-9315-F7359D7F5412}" type="pres">
      <dgm:prSet presAssocID="{F9718406-DB7A-4606-90EB-EED48716CBE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B9A28-4801-4875-8C9B-7A654F4C850C}" type="pres">
      <dgm:prSet presAssocID="{A6383BFA-6854-40E5-8E65-D33781364547}" presName="spacer" presStyleCnt="0"/>
      <dgm:spPr/>
      <dgm:t>
        <a:bodyPr/>
        <a:lstStyle/>
        <a:p>
          <a:endParaRPr lang="en-US"/>
        </a:p>
      </dgm:t>
    </dgm:pt>
    <dgm:pt modelId="{40CB354B-D240-44EC-BB7D-C3670787E49C}" type="pres">
      <dgm:prSet presAssocID="{2E605470-2777-49A3-A930-06274ED94D4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B61CC0-5158-4B3D-8FF9-848F058FE051}" type="pres">
      <dgm:prSet presAssocID="{C9305DAF-E270-4FA5-87A5-4068295F05DD}" presName="spacer" presStyleCnt="0"/>
      <dgm:spPr/>
      <dgm:t>
        <a:bodyPr/>
        <a:lstStyle/>
        <a:p>
          <a:endParaRPr lang="en-US"/>
        </a:p>
      </dgm:t>
    </dgm:pt>
    <dgm:pt modelId="{FE258A1A-A075-4677-B0D4-2E9F72DB268B}" type="pres">
      <dgm:prSet presAssocID="{D8CC8816-C136-47BA-B2A4-AF4A06F18B1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1D71FA-CBB1-41D4-B969-C75CDF0B3612}" srcId="{A8C82D1E-0086-4C5E-8D73-09C275F7B336}" destId="{2E605470-2777-49A3-A930-06274ED94D46}" srcOrd="2" destOrd="0" parTransId="{197698EF-4262-41BC-B006-D851CE8CB697}" sibTransId="{C9305DAF-E270-4FA5-87A5-4068295F05DD}"/>
    <dgm:cxn modelId="{53A9962F-C033-4E5B-8EB8-F0337B8164AB}" type="presOf" srcId="{F9718406-DB7A-4606-90EB-EED48716CBE5}" destId="{B6B321DE-BEED-49E9-9315-F7359D7F5412}" srcOrd="0" destOrd="0" presId="urn:microsoft.com/office/officeart/2005/8/layout/vList2"/>
    <dgm:cxn modelId="{12386612-7B08-4D0C-986A-0FC2F32F7C27}" srcId="{A8C82D1E-0086-4C5E-8D73-09C275F7B336}" destId="{D8CC8816-C136-47BA-B2A4-AF4A06F18B13}" srcOrd="3" destOrd="0" parTransId="{8E6D257B-9019-454B-B1F2-7C79B85034AB}" sibTransId="{E0AC21EB-9973-4264-9CBF-488ACA3A3A01}"/>
    <dgm:cxn modelId="{7BBC3391-F5B5-4E85-BDDE-0F54723948AD}" srcId="{A8C82D1E-0086-4C5E-8D73-09C275F7B336}" destId="{F9718406-DB7A-4606-90EB-EED48716CBE5}" srcOrd="1" destOrd="0" parTransId="{F1242980-B3B6-4D4B-B212-A675712AD5EA}" sibTransId="{A6383BFA-6854-40E5-8E65-D33781364547}"/>
    <dgm:cxn modelId="{99C6C44E-2178-49D3-BEED-6647C52E80E0}" type="presOf" srcId="{2E605470-2777-49A3-A930-06274ED94D46}" destId="{40CB354B-D240-44EC-BB7D-C3670787E49C}" srcOrd="0" destOrd="0" presId="urn:microsoft.com/office/officeart/2005/8/layout/vList2"/>
    <dgm:cxn modelId="{412E0D07-5C2D-48B6-A48A-A0405FB85533}" type="presOf" srcId="{A8C82D1E-0086-4C5E-8D73-09C275F7B336}" destId="{EE924F38-1625-40F1-A47D-FF006D5DDEE5}" srcOrd="0" destOrd="0" presId="urn:microsoft.com/office/officeart/2005/8/layout/vList2"/>
    <dgm:cxn modelId="{0D7C2ECF-02CA-4732-9578-3787CD219BEE}" type="presOf" srcId="{E9BCF03D-B5EE-4A36-A24F-AD0A8E9AA9AF}" destId="{38734B84-08F9-4E3F-84FF-A488090288E9}" srcOrd="0" destOrd="0" presId="urn:microsoft.com/office/officeart/2005/8/layout/vList2"/>
    <dgm:cxn modelId="{554FEC8E-88CC-45C4-AE02-C5B04412394E}" type="presOf" srcId="{D8CC8816-C136-47BA-B2A4-AF4A06F18B13}" destId="{FE258A1A-A075-4677-B0D4-2E9F72DB268B}" srcOrd="0" destOrd="0" presId="urn:microsoft.com/office/officeart/2005/8/layout/vList2"/>
    <dgm:cxn modelId="{80814222-032C-4C78-8F6C-F2C85BC14080}" srcId="{A8C82D1E-0086-4C5E-8D73-09C275F7B336}" destId="{E9BCF03D-B5EE-4A36-A24F-AD0A8E9AA9AF}" srcOrd="0" destOrd="0" parTransId="{9A264B4D-7B4C-424C-A9DF-AF67B321F09C}" sibTransId="{A5BE7F45-6E1C-4D41-817A-B47D3EE4F420}"/>
    <dgm:cxn modelId="{C2109A53-4EA0-42A0-A5D3-97158C9804FD}" type="presParOf" srcId="{EE924F38-1625-40F1-A47D-FF006D5DDEE5}" destId="{38734B84-08F9-4E3F-84FF-A488090288E9}" srcOrd="0" destOrd="0" presId="urn:microsoft.com/office/officeart/2005/8/layout/vList2"/>
    <dgm:cxn modelId="{86A1262F-D24A-491A-994F-DD7D67053569}" type="presParOf" srcId="{EE924F38-1625-40F1-A47D-FF006D5DDEE5}" destId="{B1A544F7-6E22-4A0B-8C28-3C1DADE2D595}" srcOrd="1" destOrd="0" presId="urn:microsoft.com/office/officeart/2005/8/layout/vList2"/>
    <dgm:cxn modelId="{490C61AC-A22D-48D3-B806-3E4B644B9873}" type="presParOf" srcId="{EE924F38-1625-40F1-A47D-FF006D5DDEE5}" destId="{B6B321DE-BEED-49E9-9315-F7359D7F5412}" srcOrd="2" destOrd="0" presId="urn:microsoft.com/office/officeart/2005/8/layout/vList2"/>
    <dgm:cxn modelId="{951A0EE2-5739-4A86-B86A-CB04CCE57D5F}" type="presParOf" srcId="{EE924F38-1625-40F1-A47D-FF006D5DDEE5}" destId="{356B9A28-4801-4875-8C9B-7A654F4C850C}" srcOrd="3" destOrd="0" presId="urn:microsoft.com/office/officeart/2005/8/layout/vList2"/>
    <dgm:cxn modelId="{C5F95354-8C85-4EE5-8F73-647267A7B93B}" type="presParOf" srcId="{EE924F38-1625-40F1-A47D-FF006D5DDEE5}" destId="{40CB354B-D240-44EC-BB7D-C3670787E49C}" srcOrd="4" destOrd="0" presId="urn:microsoft.com/office/officeart/2005/8/layout/vList2"/>
    <dgm:cxn modelId="{92DCEC68-F56A-4A88-9B4D-6A553D78C72B}" type="presParOf" srcId="{EE924F38-1625-40F1-A47D-FF006D5DDEE5}" destId="{0DB61CC0-5158-4B3D-8FF9-848F058FE051}" srcOrd="5" destOrd="0" presId="urn:microsoft.com/office/officeart/2005/8/layout/vList2"/>
    <dgm:cxn modelId="{83620130-EF73-4222-B902-4B9A94BF4DC9}" type="presParOf" srcId="{EE924F38-1625-40F1-A47D-FF006D5DDEE5}" destId="{FE258A1A-A075-4677-B0D4-2E9F72DB268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682AB7-A7EE-42F3-BD48-60A30310A178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C5CDE25-F70D-4154-B87D-5E41310271DE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b="1" smtClean="0"/>
            <a:t>$SI timestamps are easily altered</a:t>
          </a:r>
          <a:endParaRPr lang="en-US" b="1"/>
        </a:p>
      </dgm:t>
    </dgm:pt>
    <dgm:pt modelId="{38D2B79F-1362-4588-A12F-7DA18906E75C}" type="parTrans" cxnId="{0A423D1E-C1DD-4A6A-BB7E-97F0ACF79EBC}">
      <dgm:prSet/>
      <dgm:spPr/>
      <dgm:t>
        <a:bodyPr/>
        <a:lstStyle/>
        <a:p>
          <a:endParaRPr lang="en-US"/>
        </a:p>
      </dgm:t>
    </dgm:pt>
    <dgm:pt modelId="{522F30F3-A19B-44D2-B4CD-228217A67160}" type="sibTrans" cxnId="{0A423D1E-C1DD-4A6A-BB7E-97F0ACF79EBC}">
      <dgm:prSet/>
      <dgm:spPr/>
      <dgm:t>
        <a:bodyPr/>
        <a:lstStyle/>
        <a:p>
          <a:endParaRPr lang="en-US"/>
        </a:p>
      </dgm:t>
    </dgm:pt>
    <dgm:pt modelId="{A2F3EF09-DD89-42CB-95C3-79FA12B88554}">
      <dgm:prSet/>
      <dgm:spPr/>
      <dgm:t>
        <a:bodyPr/>
        <a:lstStyle/>
        <a:p>
          <a:pPr rtl="0"/>
          <a:r>
            <a:rPr lang="en-US" b="1" smtClean="0"/>
            <a:t>$FN timestamps require a complex and indirect process to modify</a:t>
          </a:r>
          <a:endParaRPr lang="en-US" b="1"/>
        </a:p>
      </dgm:t>
    </dgm:pt>
    <dgm:pt modelId="{BFCC4AFB-C053-410D-891D-F827E5259B75}" type="parTrans" cxnId="{35BF2E02-00C6-48D3-B84C-0FD965675772}">
      <dgm:prSet/>
      <dgm:spPr/>
      <dgm:t>
        <a:bodyPr/>
        <a:lstStyle/>
        <a:p>
          <a:endParaRPr lang="en-US"/>
        </a:p>
      </dgm:t>
    </dgm:pt>
    <dgm:pt modelId="{C5FDDF71-A8F9-4F83-AC23-5BC9494FF59C}" type="sibTrans" cxnId="{35BF2E02-00C6-48D3-B84C-0FD965675772}">
      <dgm:prSet/>
      <dgm:spPr/>
      <dgm:t>
        <a:bodyPr/>
        <a:lstStyle/>
        <a:p>
          <a:endParaRPr lang="en-US"/>
        </a:p>
      </dgm:t>
    </dgm:pt>
    <dgm:pt modelId="{C54C5C6A-7909-44D4-8E2A-3AAACD8C2CA5}">
      <dgm:prSet/>
      <dgm:spPr/>
      <dgm:t>
        <a:bodyPr/>
        <a:lstStyle/>
        <a:p>
          <a:pPr rtl="0"/>
          <a:r>
            <a:rPr lang="en-US" b="1" smtClean="0"/>
            <a:t>Inconsistencies may exist between the $SI and $FN timestamps</a:t>
          </a:r>
          <a:endParaRPr lang="en-US" b="1"/>
        </a:p>
      </dgm:t>
    </dgm:pt>
    <dgm:pt modelId="{7E3E9FB1-5724-4C72-8D1E-81E634358847}" type="parTrans" cxnId="{FDA338E9-C41E-4324-9982-165A46AEDB2F}">
      <dgm:prSet/>
      <dgm:spPr/>
      <dgm:t>
        <a:bodyPr/>
        <a:lstStyle/>
        <a:p>
          <a:endParaRPr lang="en-US"/>
        </a:p>
      </dgm:t>
    </dgm:pt>
    <dgm:pt modelId="{CC6B6FA6-7038-46AE-B576-8EC8F7FCEA19}" type="sibTrans" cxnId="{FDA338E9-C41E-4324-9982-165A46AEDB2F}">
      <dgm:prSet/>
      <dgm:spPr/>
      <dgm:t>
        <a:bodyPr/>
        <a:lstStyle/>
        <a:p>
          <a:endParaRPr lang="en-US"/>
        </a:p>
      </dgm:t>
    </dgm:pt>
    <dgm:pt modelId="{4C05587D-C719-4BC6-9E11-DED1D8FDE81B}">
      <dgm:prSet/>
      <dgm:spPr/>
      <dgm:t>
        <a:bodyPr/>
        <a:lstStyle/>
        <a:p>
          <a:pPr rtl="0"/>
          <a:r>
            <a:rPr lang="en-US" b="1" smtClean="0"/>
            <a:t>Some attackers will double-timestomp which doesn’t require raw disk access</a:t>
          </a:r>
          <a:endParaRPr lang="en-US" b="1"/>
        </a:p>
      </dgm:t>
    </dgm:pt>
    <dgm:pt modelId="{05EE8099-CCF6-4CE7-8D43-1835437805D0}" type="parTrans" cxnId="{C6F909BC-9B50-4BF8-938F-5CCEADF43F47}">
      <dgm:prSet/>
      <dgm:spPr/>
      <dgm:t>
        <a:bodyPr/>
        <a:lstStyle/>
        <a:p>
          <a:endParaRPr lang="en-US"/>
        </a:p>
      </dgm:t>
    </dgm:pt>
    <dgm:pt modelId="{E3A04820-C142-47A2-A9A1-630A1D87DA5C}" type="sibTrans" cxnId="{C6F909BC-9B50-4BF8-938F-5CCEADF43F47}">
      <dgm:prSet/>
      <dgm:spPr/>
      <dgm:t>
        <a:bodyPr/>
        <a:lstStyle/>
        <a:p>
          <a:endParaRPr lang="en-US"/>
        </a:p>
      </dgm:t>
    </dgm:pt>
    <dgm:pt modelId="{C825ADD3-6875-4902-84C6-A71123D29D11}" type="pres">
      <dgm:prSet presAssocID="{B1682AB7-A7EE-42F3-BD48-60A30310A1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28FC65-4937-4B5D-A73F-922D5F4148D9}" type="pres">
      <dgm:prSet presAssocID="{1C5CDE25-F70D-4154-B87D-5E41310271D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9D868-DC71-4DEF-8FC1-E649B315C4BE}" type="pres">
      <dgm:prSet presAssocID="{522F30F3-A19B-44D2-B4CD-228217A67160}" presName="spacer" presStyleCnt="0"/>
      <dgm:spPr/>
      <dgm:t>
        <a:bodyPr/>
        <a:lstStyle/>
        <a:p>
          <a:endParaRPr lang="en-US"/>
        </a:p>
      </dgm:t>
    </dgm:pt>
    <dgm:pt modelId="{B87F5E12-BC1F-4E5B-B3DE-D1D98B013354}" type="pres">
      <dgm:prSet presAssocID="{A2F3EF09-DD89-42CB-95C3-79FA12B8855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9A421-D900-4F82-960D-07523596328C}" type="pres">
      <dgm:prSet presAssocID="{C5FDDF71-A8F9-4F83-AC23-5BC9494FF59C}" presName="spacer" presStyleCnt="0"/>
      <dgm:spPr/>
      <dgm:t>
        <a:bodyPr/>
        <a:lstStyle/>
        <a:p>
          <a:endParaRPr lang="en-US"/>
        </a:p>
      </dgm:t>
    </dgm:pt>
    <dgm:pt modelId="{B7D1079D-E557-4FEF-A81F-2A10D59AE935}" type="pres">
      <dgm:prSet presAssocID="{C54C5C6A-7909-44D4-8E2A-3AAACD8C2CA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7CDA7A-6253-43B8-91EB-9BA77572B6E0}" type="pres">
      <dgm:prSet presAssocID="{CC6B6FA6-7038-46AE-B576-8EC8F7FCEA19}" presName="spacer" presStyleCnt="0"/>
      <dgm:spPr/>
      <dgm:t>
        <a:bodyPr/>
        <a:lstStyle/>
        <a:p>
          <a:endParaRPr lang="en-US"/>
        </a:p>
      </dgm:t>
    </dgm:pt>
    <dgm:pt modelId="{BF974305-A3B0-47BB-82AA-BC0981974822}" type="pres">
      <dgm:prSet presAssocID="{4C05587D-C719-4BC6-9E11-DED1D8FDE81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F909BC-9B50-4BF8-938F-5CCEADF43F47}" srcId="{B1682AB7-A7EE-42F3-BD48-60A30310A178}" destId="{4C05587D-C719-4BC6-9E11-DED1D8FDE81B}" srcOrd="3" destOrd="0" parTransId="{05EE8099-CCF6-4CE7-8D43-1835437805D0}" sibTransId="{E3A04820-C142-47A2-A9A1-630A1D87DA5C}"/>
    <dgm:cxn modelId="{645564F1-D04B-4E5F-A523-C53384F9EC0C}" type="presOf" srcId="{4C05587D-C719-4BC6-9E11-DED1D8FDE81B}" destId="{BF974305-A3B0-47BB-82AA-BC0981974822}" srcOrd="0" destOrd="0" presId="urn:microsoft.com/office/officeart/2005/8/layout/vList2"/>
    <dgm:cxn modelId="{0A423D1E-C1DD-4A6A-BB7E-97F0ACF79EBC}" srcId="{B1682AB7-A7EE-42F3-BD48-60A30310A178}" destId="{1C5CDE25-F70D-4154-B87D-5E41310271DE}" srcOrd="0" destOrd="0" parTransId="{38D2B79F-1362-4588-A12F-7DA18906E75C}" sibTransId="{522F30F3-A19B-44D2-B4CD-228217A67160}"/>
    <dgm:cxn modelId="{F2D57914-448D-4CFF-9DE2-74664EB6BD44}" type="presOf" srcId="{C54C5C6A-7909-44D4-8E2A-3AAACD8C2CA5}" destId="{B7D1079D-E557-4FEF-A81F-2A10D59AE935}" srcOrd="0" destOrd="0" presId="urn:microsoft.com/office/officeart/2005/8/layout/vList2"/>
    <dgm:cxn modelId="{35BF2E02-00C6-48D3-B84C-0FD965675772}" srcId="{B1682AB7-A7EE-42F3-BD48-60A30310A178}" destId="{A2F3EF09-DD89-42CB-95C3-79FA12B88554}" srcOrd="1" destOrd="0" parTransId="{BFCC4AFB-C053-410D-891D-F827E5259B75}" sibTransId="{C5FDDF71-A8F9-4F83-AC23-5BC9494FF59C}"/>
    <dgm:cxn modelId="{FDA338E9-C41E-4324-9982-165A46AEDB2F}" srcId="{B1682AB7-A7EE-42F3-BD48-60A30310A178}" destId="{C54C5C6A-7909-44D4-8E2A-3AAACD8C2CA5}" srcOrd="2" destOrd="0" parTransId="{7E3E9FB1-5724-4C72-8D1E-81E634358847}" sibTransId="{CC6B6FA6-7038-46AE-B576-8EC8F7FCEA19}"/>
    <dgm:cxn modelId="{8324F0D6-AAA4-49C1-AA05-79ECFFCDE2C8}" type="presOf" srcId="{A2F3EF09-DD89-42CB-95C3-79FA12B88554}" destId="{B87F5E12-BC1F-4E5B-B3DE-D1D98B013354}" srcOrd="0" destOrd="0" presId="urn:microsoft.com/office/officeart/2005/8/layout/vList2"/>
    <dgm:cxn modelId="{6B10BB84-E8FB-4486-8D03-CF390AB84F1C}" type="presOf" srcId="{B1682AB7-A7EE-42F3-BD48-60A30310A178}" destId="{C825ADD3-6875-4902-84C6-A71123D29D11}" srcOrd="0" destOrd="0" presId="urn:microsoft.com/office/officeart/2005/8/layout/vList2"/>
    <dgm:cxn modelId="{50104A50-C6EC-48BC-8595-42AEE685CDA3}" type="presOf" srcId="{1C5CDE25-F70D-4154-B87D-5E41310271DE}" destId="{9628FC65-4937-4B5D-A73F-922D5F4148D9}" srcOrd="0" destOrd="0" presId="urn:microsoft.com/office/officeart/2005/8/layout/vList2"/>
    <dgm:cxn modelId="{CD763F34-68BA-4E94-AA73-E33AF9069F5B}" type="presParOf" srcId="{C825ADD3-6875-4902-84C6-A71123D29D11}" destId="{9628FC65-4937-4B5D-A73F-922D5F4148D9}" srcOrd="0" destOrd="0" presId="urn:microsoft.com/office/officeart/2005/8/layout/vList2"/>
    <dgm:cxn modelId="{048C9255-2DAB-44D2-BB37-6C4BC2BCCA7B}" type="presParOf" srcId="{C825ADD3-6875-4902-84C6-A71123D29D11}" destId="{64B9D868-DC71-4DEF-8FC1-E649B315C4BE}" srcOrd="1" destOrd="0" presId="urn:microsoft.com/office/officeart/2005/8/layout/vList2"/>
    <dgm:cxn modelId="{9ABE74B5-D237-4CF3-8DB5-A9E60B4306F1}" type="presParOf" srcId="{C825ADD3-6875-4902-84C6-A71123D29D11}" destId="{B87F5E12-BC1F-4E5B-B3DE-D1D98B013354}" srcOrd="2" destOrd="0" presId="urn:microsoft.com/office/officeart/2005/8/layout/vList2"/>
    <dgm:cxn modelId="{46E1A2B0-413C-48AD-BB25-0568DD695E54}" type="presParOf" srcId="{C825ADD3-6875-4902-84C6-A71123D29D11}" destId="{38F9A421-D900-4F82-960D-07523596328C}" srcOrd="3" destOrd="0" presId="urn:microsoft.com/office/officeart/2005/8/layout/vList2"/>
    <dgm:cxn modelId="{16363216-D801-408F-BD05-924A0B334650}" type="presParOf" srcId="{C825ADD3-6875-4902-84C6-A71123D29D11}" destId="{B7D1079D-E557-4FEF-A81F-2A10D59AE935}" srcOrd="4" destOrd="0" presId="urn:microsoft.com/office/officeart/2005/8/layout/vList2"/>
    <dgm:cxn modelId="{03A20ECE-EDFE-467B-B9D8-B74027221F4E}" type="presParOf" srcId="{C825ADD3-6875-4902-84C6-A71123D29D11}" destId="{107CDA7A-6253-43B8-91EB-9BA77572B6E0}" srcOrd="5" destOrd="0" presId="urn:microsoft.com/office/officeart/2005/8/layout/vList2"/>
    <dgm:cxn modelId="{397DAAF0-0057-4A7F-B118-519512252FEF}" type="presParOf" srcId="{C825ADD3-6875-4902-84C6-A71123D29D11}" destId="{BF974305-A3B0-47BB-82AA-BC098197482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74DCF05-D4C6-4947-8D54-D35BA5913A7E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AAFDF2-56CF-4AD1-A924-6E1021FAE648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b="1" dirty="0" smtClean="0"/>
            <a:t>Refer to the MFT entry for the filename itself</a:t>
          </a:r>
          <a:endParaRPr lang="en-US" b="1" dirty="0"/>
        </a:p>
      </dgm:t>
    </dgm:pt>
    <dgm:pt modelId="{8D8BD63B-9751-4A71-AC3F-6090ABAF5486}" type="parTrans" cxnId="{428D4483-AD5B-4FF1-A190-BA96D8BEFB9F}">
      <dgm:prSet/>
      <dgm:spPr/>
      <dgm:t>
        <a:bodyPr/>
        <a:lstStyle/>
        <a:p>
          <a:endParaRPr lang="en-US"/>
        </a:p>
      </dgm:t>
    </dgm:pt>
    <dgm:pt modelId="{E8DAC29C-4B28-49F7-83F3-02DE6391F6A8}" type="sibTrans" cxnId="{428D4483-AD5B-4FF1-A190-BA96D8BEFB9F}">
      <dgm:prSet/>
      <dgm:spPr/>
      <dgm:t>
        <a:bodyPr/>
        <a:lstStyle/>
        <a:p>
          <a:endParaRPr lang="en-US"/>
        </a:p>
      </dgm:t>
    </dgm:pt>
    <dgm:pt modelId="{6E4054C1-D8BE-4013-8C14-590D14E86457}">
      <dgm:prSet/>
      <dgm:spPr/>
      <dgm:t>
        <a:bodyPr/>
        <a:lstStyle/>
        <a:p>
          <a:pPr rtl="0"/>
          <a:r>
            <a:rPr lang="en-US" b="1" dirty="0" smtClean="0"/>
            <a:t>NTFS actually maintains multiple sets of file name attributes</a:t>
          </a:r>
          <a:endParaRPr lang="en-US" b="1" dirty="0"/>
        </a:p>
      </dgm:t>
    </dgm:pt>
    <dgm:pt modelId="{66D3E75B-7997-405A-BCFE-7993F35B3A37}" type="parTrans" cxnId="{6E1F4A41-1CD9-4E0A-8C21-6897630B6C4A}">
      <dgm:prSet/>
      <dgm:spPr/>
      <dgm:t>
        <a:bodyPr/>
        <a:lstStyle/>
        <a:p>
          <a:endParaRPr lang="en-US"/>
        </a:p>
      </dgm:t>
    </dgm:pt>
    <dgm:pt modelId="{6BE20D19-A0E0-4116-9F1E-52C842E550F6}" type="sibTrans" cxnId="{6E1F4A41-1CD9-4E0A-8C21-6897630B6C4A}">
      <dgm:prSet/>
      <dgm:spPr/>
      <dgm:t>
        <a:bodyPr/>
        <a:lstStyle/>
        <a:p>
          <a:endParaRPr lang="en-US"/>
        </a:p>
      </dgm:t>
    </dgm:pt>
    <dgm:pt modelId="{EBAD47C4-3650-43CB-A8EE-1EF285CF5C77}">
      <dgm:prSet/>
      <dgm:spPr/>
      <dgm:t>
        <a:bodyPr/>
        <a:lstStyle/>
        <a:p>
          <a:pPr rtl="0"/>
          <a:r>
            <a:rPr lang="en-US" dirty="0" smtClean="0"/>
            <a:t>Full, case-sensitive long filename</a:t>
          </a:r>
          <a:endParaRPr lang="en-US" dirty="0"/>
        </a:p>
      </dgm:t>
    </dgm:pt>
    <dgm:pt modelId="{41A4FFB3-9DCA-4208-93FD-A298648BA082}" type="parTrans" cxnId="{7E7FB5E0-BD6D-467D-814F-5859EC0AB944}">
      <dgm:prSet/>
      <dgm:spPr/>
      <dgm:t>
        <a:bodyPr/>
        <a:lstStyle/>
        <a:p>
          <a:endParaRPr lang="en-US"/>
        </a:p>
      </dgm:t>
    </dgm:pt>
    <dgm:pt modelId="{515CEBFA-E2E8-4055-8DC3-B19CBFF352DE}" type="sibTrans" cxnId="{7E7FB5E0-BD6D-467D-814F-5859EC0AB944}">
      <dgm:prSet/>
      <dgm:spPr/>
      <dgm:t>
        <a:bodyPr/>
        <a:lstStyle/>
        <a:p>
          <a:endParaRPr lang="en-US"/>
        </a:p>
      </dgm:t>
    </dgm:pt>
    <dgm:pt modelId="{4C1AB8EE-88A2-4F36-A69F-35F80F1E20D5}">
      <dgm:prSet/>
      <dgm:spPr/>
      <dgm:t>
        <a:bodyPr/>
        <a:lstStyle/>
        <a:p>
          <a:pPr rtl="0"/>
          <a:r>
            <a:rPr lang="en-US" smtClean="0"/>
            <a:t>MS-DOS 8.3 short file name</a:t>
          </a:r>
          <a:endParaRPr lang="en-US"/>
        </a:p>
      </dgm:t>
    </dgm:pt>
    <dgm:pt modelId="{98AEAADA-1DEE-4D4D-8D5E-7B8A9203A0F8}" type="parTrans" cxnId="{0473EE26-29D4-441E-BEA5-5216B47FC7A8}">
      <dgm:prSet/>
      <dgm:spPr/>
      <dgm:t>
        <a:bodyPr/>
        <a:lstStyle/>
        <a:p>
          <a:endParaRPr lang="en-US"/>
        </a:p>
      </dgm:t>
    </dgm:pt>
    <dgm:pt modelId="{B10D2495-B6DC-48F0-A004-AD624E210821}" type="sibTrans" cxnId="{0473EE26-29D4-441E-BEA5-5216B47FC7A8}">
      <dgm:prSet/>
      <dgm:spPr/>
      <dgm:t>
        <a:bodyPr/>
        <a:lstStyle/>
        <a:p>
          <a:endParaRPr lang="en-US"/>
        </a:p>
      </dgm:t>
    </dgm:pt>
    <dgm:pt modelId="{788C7564-4BE5-497B-A6A0-72B6CA66A25B}" type="pres">
      <dgm:prSet presAssocID="{D74DCF05-D4C6-4947-8D54-D35BA5913A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4F48FB-3701-4AEB-8C61-CCEE762DC743}" type="pres">
      <dgm:prSet presAssocID="{D6AAFDF2-56CF-4AD1-A924-6E1021FAE64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58EAF-B636-44A1-8B95-4644737E91F7}" type="pres">
      <dgm:prSet presAssocID="{E8DAC29C-4B28-49F7-83F3-02DE6391F6A8}" presName="spacer" presStyleCnt="0"/>
      <dgm:spPr/>
      <dgm:t>
        <a:bodyPr/>
        <a:lstStyle/>
        <a:p>
          <a:endParaRPr lang="en-US"/>
        </a:p>
      </dgm:t>
    </dgm:pt>
    <dgm:pt modelId="{2F0968F2-E8D1-4102-8724-9D8C44D8211B}" type="pres">
      <dgm:prSet presAssocID="{6E4054C1-D8BE-4013-8C14-590D14E8645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A7C214-DCAF-4684-8DBD-858F156F9C4A}" type="pres">
      <dgm:prSet presAssocID="{6E4054C1-D8BE-4013-8C14-590D14E8645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1F4A41-1CD9-4E0A-8C21-6897630B6C4A}" srcId="{D74DCF05-D4C6-4947-8D54-D35BA5913A7E}" destId="{6E4054C1-D8BE-4013-8C14-590D14E86457}" srcOrd="1" destOrd="0" parTransId="{66D3E75B-7997-405A-BCFE-7993F35B3A37}" sibTransId="{6BE20D19-A0E0-4116-9F1E-52C842E550F6}"/>
    <dgm:cxn modelId="{0473EE26-29D4-441E-BEA5-5216B47FC7A8}" srcId="{6E4054C1-D8BE-4013-8C14-590D14E86457}" destId="{4C1AB8EE-88A2-4F36-A69F-35F80F1E20D5}" srcOrd="1" destOrd="0" parTransId="{98AEAADA-1DEE-4D4D-8D5E-7B8A9203A0F8}" sibTransId="{B10D2495-B6DC-48F0-A004-AD624E210821}"/>
    <dgm:cxn modelId="{D20E4131-EEE8-4F1D-95EC-5FC096380F13}" type="presOf" srcId="{6E4054C1-D8BE-4013-8C14-590D14E86457}" destId="{2F0968F2-E8D1-4102-8724-9D8C44D8211B}" srcOrd="0" destOrd="0" presId="urn:microsoft.com/office/officeart/2005/8/layout/vList2"/>
    <dgm:cxn modelId="{BBEB1151-B829-45C2-A263-BD1CE36644A2}" type="presOf" srcId="{4C1AB8EE-88A2-4F36-A69F-35F80F1E20D5}" destId="{41A7C214-DCAF-4684-8DBD-858F156F9C4A}" srcOrd="0" destOrd="1" presId="urn:microsoft.com/office/officeart/2005/8/layout/vList2"/>
    <dgm:cxn modelId="{1947DE28-8878-4E59-AA3D-EB6B78BB1853}" type="presOf" srcId="{D6AAFDF2-56CF-4AD1-A924-6E1021FAE648}" destId="{214F48FB-3701-4AEB-8C61-CCEE762DC743}" srcOrd="0" destOrd="0" presId="urn:microsoft.com/office/officeart/2005/8/layout/vList2"/>
    <dgm:cxn modelId="{428D4483-AD5B-4FF1-A190-BA96D8BEFB9F}" srcId="{D74DCF05-D4C6-4947-8D54-D35BA5913A7E}" destId="{D6AAFDF2-56CF-4AD1-A924-6E1021FAE648}" srcOrd="0" destOrd="0" parTransId="{8D8BD63B-9751-4A71-AC3F-6090ABAF5486}" sibTransId="{E8DAC29C-4B28-49F7-83F3-02DE6391F6A8}"/>
    <dgm:cxn modelId="{04F057D1-C41C-4716-9B6E-8730265F36B2}" type="presOf" srcId="{D74DCF05-D4C6-4947-8D54-D35BA5913A7E}" destId="{788C7564-4BE5-497B-A6A0-72B6CA66A25B}" srcOrd="0" destOrd="0" presId="urn:microsoft.com/office/officeart/2005/8/layout/vList2"/>
    <dgm:cxn modelId="{40D24895-F4F0-427A-819E-2A977175D7F2}" type="presOf" srcId="{EBAD47C4-3650-43CB-A8EE-1EF285CF5C77}" destId="{41A7C214-DCAF-4684-8DBD-858F156F9C4A}" srcOrd="0" destOrd="0" presId="urn:microsoft.com/office/officeart/2005/8/layout/vList2"/>
    <dgm:cxn modelId="{7E7FB5E0-BD6D-467D-814F-5859EC0AB944}" srcId="{6E4054C1-D8BE-4013-8C14-590D14E86457}" destId="{EBAD47C4-3650-43CB-A8EE-1EF285CF5C77}" srcOrd="0" destOrd="0" parTransId="{41A4FFB3-9DCA-4208-93FD-A298648BA082}" sibTransId="{515CEBFA-E2E8-4055-8DC3-B19CBFF352DE}"/>
    <dgm:cxn modelId="{F0E9F35F-95C1-475C-A17F-A2C6EB944A37}" type="presParOf" srcId="{788C7564-4BE5-497B-A6A0-72B6CA66A25B}" destId="{214F48FB-3701-4AEB-8C61-CCEE762DC743}" srcOrd="0" destOrd="0" presId="urn:microsoft.com/office/officeart/2005/8/layout/vList2"/>
    <dgm:cxn modelId="{2E372ABB-E2F7-4BD6-AE8F-537F5EF7A670}" type="presParOf" srcId="{788C7564-4BE5-497B-A6A0-72B6CA66A25B}" destId="{53758EAF-B636-44A1-8B95-4644737E91F7}" srcOrd="1" destOrd="0" presId="urn:microsoft.com/office/officeart/2005/8/layout/vList2"/>
    <dgm:cxn modelId="{41B45662-DD02-40DA-B8D2-8DFEF6CD5178}" type="presParOf" srcId="{788C7564-4BE5-497B-A6A0-72B6CA66A25B}" destId="{2F0968F2-E8D1-4102-8724-9D8C44D8211B}" srcOrd="2" destOrd="0" presId="urn:microsoft.com/office/officeart/2005/8/layout/vList2"/>
    <dgm:cxn modelId="{B11BA809-4320-4905-916A-57941EBAB9F0}" type="presParOf" srcId="{788C7564-4BE5-497B-A6A0-72B6CA66A25B}" destId="{41A7C214-DCAF-4684-8DBD-858F156F9C4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8D17BCA-1E3D-42D1-9C55-98432E56C51F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2257E1-11BB-4957-8AA8-79D349E21FBA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b="1" dirty="0" smtClean="0"/>
            <a:t>Only the $SI timestamps are available through the Windows API</a:t>
          </a:r>
          <a:endParaRPr lang="en-US" b="1" dirty="0"/>
        </a:p>
      </dgm:t>
    </dgm:pt>
    <dgm:pt modelId="{BA425A51-E375-40A8-91EE-7E39195F3406}" type="parTrans" cxnId="{0B5B7824-FEFE-438A-A0CD-5E1687067FA5}">
      <dgm:prSet/>
      <dgm:spPr/>
      <dgm:t>
        <a:bodyPr/>
        <a:lstStyle/>
        <a:p>
          <a:endParaRPr lang="en-US"/>
        </a:p>
      </dgm:t>
    </dgm:pt>
    <dgm:pt modelId="{310FC0C7-7355-466B-85A5-60D12B59F995}" type="sibTrans" cxnId="{0B5B7824-FEFE-438A-A0CD-5E1687067FA5}">
      <dgm:prSet/>
      <dgm:spPr/>
      <dgm:t>
        <a:bodyPr/>
        <a:lstStyle/>
        <a:p>
          <a:endParaRPr lang="en-US"/>
        </a:p>
      </dgm:t>
    </dgm:pt>
    <dgm:pt modelId="{E2BB729C-D427-4593-AA1B-5762BD9D3F4D}">
      <dgm:prSet/>
      <dgm:spPr/>
      <dgm:t>
        <a:bodyPr/>
        <a:lstStyle/>
        <a:p>
          <a:pPr rtl="0"/>
          <a:r>
            <a:rPr lang="en-US" b="1" smtClean="0"/>
            <a:t>Programs can alter these timestamps</a:t>
          </a:r>
          <a:endParaRPr lang="en-US" b="1"/>
        </a:p>
      </dgm:t>
    </dgm:pt>
    <dgm:pt modelId="{BC4766AE-2142-48FF-B192-638FD39B48B2}" type="parTrans" cxnId="{A6445D71-DD4B-4F43-A509-8EDC423E09AC}">
      <dgm:prSet/>
      <dgm:spPr/>
      <dgm:t>
        <a:bodyPr/>
        <a:lstStyle/>
        <a:p>
          <a:endParaRPr lang="en-US"/>
        </a:p>
      </dgm:t>
    </dgm:pt>
    <dgm:pt modelId="{0ADD9A2D-877F-470F-B578-382DD49F296E}" type="sibTrans" cxnId="{A6445D71-DD4B-4F43-A509-8EDC423E09AC}">
      <dgm:prSet/>
      <dgm:spPr/>
      <dgm:t>
        <a:bodyPr/>
        <a:lstStyle/>
        <a:p>
          <a:endParaRPr lang="en-US"/>
        </a:p>
      </dgm:t>
    </dgm:pt>
    <dgm:pt modelId="{F7A25D2C-FE7E-4441-8EAD-F184C3696FF5}">
      <dgm:prSet/>
      <dgm:spPr/>
      <dgm:t>
        <a:bodyPr/>
        <a:lstStyle/>
        <a:p>
          <a:pPr rtl="0"/>
          <a:r>
            <a:rPr lang="en-US" b="1" smtClean="0"/>
            <a:t>Timestomping</a:t>
          </a:r>
          <a:endParaRPr lang="en-US" b="1"/>
        </a:p>
      </dgm:t>
    </dgm:pt>
    <dgm:pt modelId="{C812C1B1-9591-4A5A-84CF-B74A3A372954}" type="parTrans" cxnId="{E9A587D2-C832-4A1B-A1B4-30F52381CAB2}">
      <dgm:prSet/>
      <dgm:spPr/>
      <dgm:t>
        <a:bodyPr/>
        <a:lstStyle/>
        <a:p>
          <a:endParaRPr lang="en-US"/>
        </a:p>
      </dgm:t>
    </dgm:pt>
    <dgm:pt modelId="{BC38B59A-AB57-4617-91C7-78D2CD3FF64E}" type="sibTrans" cxnId="{E9A587D2-C832-4A1B-A1B4-30F52381CAB2}">
      <dgm:prSet/>
      <dgm:spPr/>
      <dgm:t>
        <a:bodyPr/>
        <a:lstStyle/>
        <a:p>
          <a:endParaRPr lang="en-US"/>
        </a:p>
      </dgm:t>
    </dgm:pt>
    <dgm:pt modelId="{20573DA2-414F-42FA-A171-2EAB97E050B8}">
      <dgm:prSet/>
      <dgm:spPr/>
      <dgm:t>
        <a:bodyPr/>
        <a:lstStyle/>
        <a:p>
          <a:pPr rtl="0"/>
          <a:r>
            <a:rPr lang="en-US" b="1" smtClean="0"/>
            <a:t>SetMACE can alter timestamps</a:t>
          </a:r>
          <a:endParaRPr lang="en-US" b="1"/>
        </a:p>
      </dgm:t>
    </dgm:pt>
    <dgm:pt modelId="{A114CCA4-27B7-4391-8125-221568D30FC8}" type="parTrans" cxnId="{22529B36-6E48-48C9-AE1F-FB4F583F8B22}">
      <dgm:prSet/>
      <dgm:spPr/>
      <dgm:t>
        <a:bodyPr/>
        <a:lstStyle/>
        <a:p>
          <a:endParaRPr lang="en-US"/>
        </a:p>
      </dgm:t>
    </dgm:pt>
    <dgm:pt modelId="{D20FDF77-F334-47D6-A8BB-6E77E61A7898}" type="sibTrans" cxnId="{22529B36-6E48-48C9-AE1F-FB4F583F8B22}">
      <dgm:prSet/>
      <dgm:spPr/>
      <dgm:t>
        <a:bodyPr/>
        <a:lstStyle/>
        <a:p>
          <a:endParaRPr lang="en-US"/>
        </a:p>
      </dgm:t>
    </dgm:pt>
    <dgm:pt modelId="{AC82916D-0CA0-4C74-B244-670765625C79}">
      <dgm:prSet/>
      <dgm:spPr/>
      <dgm:t>
        <a:bodyPr/>
        <a:lstStyle/>
        <a:p>
          <a:pPr rtl="0"/>
          <a:r>
            <a:rPr lang="en-US" b="1" smtClean="0"/>
            <a:t>Malware droppers and installers often automate this process and replace timestamps from system files</a:t>
          </a:r>
          <a:endParaRPr lang="en-US" b="1"/>
        </a:p>
      </dgm:t>
    </dgm:pt>
    <dgm:pt modelId="{CEE48EAF-24BB-42EE-B793-C59F1636F6BD}" type="parTrans" cxnId="{11EF8222-D9AA-4BA6-AAFD-69E66B656C08}">
      <dgm:prSet/>
      <dgm:spPr/>
      <dgm:t>
        <a:bodyPr/>
        <a:lstStyle/>
        <a:p>
          <a:endParaRPr lang="en-US"/>
        </a:p>
      </dgm:t>
    </dgm:pt>
    <dgm:pt modelId="{583F180B-6D0E-4530-A464-90DC849EF3F1}" type="sibTrans" cxnId="{11EF8222-D9AA-4BA6-AAFD-69E66B656C08}">
      <dgm:prSet/>
      <dgm:spPr/>
      <dgm:t>
        <a:bodyPr/>
        <a:lstStyle/>
        <a:p>
          <a:endParaRPr lang="en-US"/>
        </a:p>
      </dgm:t>
    </dgm:pt>
    <dgm:pt modelId="{89B9C741-E093-4B39-85D6-A05D38D433DC}" type="pres">
      <dgm:prSet presAssocID="{F8D17BCA-1E3D-42D1-9C55-98432E56C5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479BB7-3E75-42C3-AF58-777EE7D04180}" type="pres">
      <dgm:prSet presAssocID="{CE2257E1-11BB-4957-8AA8-79D349E21FB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909CC-BA9A-4BAE-BA28-9B44C5A5BD08}" type="pres">
      <dgm:prSet presAssocID="{310FC0C7-7355-466B-85A5-60D12B59F995}" presName="spacer" presStyleCnt="0"/>
      <dgm:spPr/>
      <dgm:t>
        <a:bodyPr/>
        <a:lstStyle/>
        <a:p>
          <a:endParaRPr lang="en-US"/>
        </a:p>
      </dgm:t>
    </dgm:pt>
    <dgm:pt modelId="{58D618E1-D59D-4044-86D2-7297DBA71F47}" type="pres">
      <dgm:prSet presAssocID="{E2BB729C-D427-4593-AA1B-5762BD9D3F4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5D054-0829-4D54-AC00-D7FE3B9D4F57}" type="pres">
      <dgm:prSet presAssocID="{E2BB729C-D427-4593-AA1B-5762BD9D3F4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C67A3-CE6F-43FA-9FDB-DAD65C13441F}" type="pres">
      <dgm:prSet presAssocID="{20573DA2-414F-42FA-A171-2EAB97E050B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36293-CABF-4420-B23D-AAB79EAEA73B}" type="pres">
      <dgm:prSet presAssocID="{D20FDF77-F334-47D6-A8BB-6E77E61A7898}" presName="spacer" presStyleCnt="0"/>
      <dgm:spPr/>
      <dgm:t>
        <a:bodyPr/>
        <a:lstStyle/>
        <a:p>
          <a:endParaRPr lang="en-US"/>
        </a:p>
      </dgm:t>
    </dgm:pt>
    <dgm:pt modelId="{3B7FA93E-D919-4D5B-B0D1-CC71794D30ED}" type="pres">
      <dgm:prSet presAssocID="{AC82916D-0CA0-4C74-B244-670765625C7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543550-9B75-40E8-8E43-117CF49E2FDE}" type="presOf" srcId="{E2BB729C-D427-4593-AA1B-5762BD9D3F4D}" destId="{58D618E1-D59D-4044-86D2-7297DBA71F47}" srcOrd="0" destOrd="0" presId="urn:microsoft.com/office/officeart/2005/8/layout/vList2"/>
    <dgm:cxn modelId="{70EFA91D-1A6E-478A-BB71-E8AE6720C01F}" type="presOf" srcId="{F7A25D2C-FE7E-4441-8EAD-F184C3696FF5}" destId="{B405D054-0829-4D54-AC00-D7FE3B9D4F57}" srcOrd="0" destOrd="0" presId="urn:microsoft.com/office/officeart/2005/8/layout/vList2"/>
    <dgm:cxn modelId="{22529B36-6E48-48C9-AE1F-FB4F583F8B22}" srcId="{F8D17BCA-1E3D-42D1-9C55-98432E56C51F}" destId="{20573DA2-414F-42FA-A171-2EAB97E050B8}" srcOrd="2" destOrd="0" parTransId="{A114CCA4-27B7-4391-8125-221568D30FC8}" sibTransId="{D20FDF77-F334-47D6-A8BB-6E77E61A7898}"/>
    <dgm:cxn modelId="{4AEE7741-2AB0-41DC-9E4A-37889C13F97C}" type="presOf" srcId="{F8D17BCA-1E3D-42D1-9C55-98432E56C51F}" destId="{89B9C741-E093-4B39-85D6-A05D38D433DC}" srcOrd="0" destOrd="0" presId="urn:microsoft.com/office/officeart/2005/8/layout/vList2"/>
    <dgm:cxn modelId="{E9A587D2-C832-4A1B-A1B4-30F52381CAB2}" srcId="{E2BB729C-D427-4593-AA1B-5762BD9D3F4D}" destId="{F7A25D2C-FE7E-4441-8EAD-F184C3696FF5}" srcOrd="0" destOrd="0" parTransId="{C812C1B1-9591-4A5A-84CF-B74A3A372954}" sibTransId="{BC38B59A-AB57-4617-91C7-78D2CD3FF64E}"/>
    <dgm:cxn modelId="{0B5B7824-FEFE-438A-A0CD-5E1687067FA5}" srcId="{F8D17BCA-1E3D-42D1-9C55-98432E56C51F}" destId="{CE2257E1-11BB-4957-8AA8-79D349E21FBA}" srcOrd="0" destOrd="0" parTransId="{BA425A51-E375-40A8-91EE-7E39195F3406}" sibTransId="{310FC0C7-7355-466B-85A5-60D12B59F995}"/>
    <dgm:cxn modelId="{AD238D32-7C4D-4BCB-99B7-4E67334AA8DD}" type="presOf" srcId="{CE2257E1-11BB-4957-8AA8-79D349E21FBA}" destId="{A9479BB7-3E75-42C3-AF58-777EE7D04180}" srcOrd="0" destOrd="0" presId="urn:microsoft.com/office/officeart/2005/8/layout/vList2"/>
    <dgm:cxn modelId="{A6445D71-DD4B-4F43-A509-8EDC423E09AC}" srcId="{F8D17BCA-1E3D-42D1-9C55-98432E56C51F}" destId="{E2BB729C-D427-4593-AA1B-5762BD9D3F4D}" srcOrd="1" destOrd="0" parTransId="{BC4766AE-2142-48FF-B192-638FD39B48B2}" sibTransId="{0ADD9A2D-877F-470F-B578-382DD49F296E}"/>
    <dgm:cxn modelId="{11EF8222-D9AA-4BA6-AAFD-69E66B656C08}" srcId="{F8D17BCA-1E3D-42D1-9C55-98432E56C51F}" destId="{AC82916D-0CA0-4C74-B244-670765625C79}" srcOrd="3" destOrd="0" parTransId="{CEE48EAF-24BB-42EE-B793-C59F1636F6BD}" sibTransId="{583F180B-6D0E-4530-A464-90DC849EF3F1}"/>
    <dgm:cxn modelId="{5EEB7379-2566-41E4-B2DC-0294883DBAD3}" type="presOf" srcId="{20573DA2-414F-42FA-A171-2EAB97E050B8}" destId="{CC1C67A3-CE6F-43FA-9FDB-DAD65C13441F}" srcOrd="0" destOrd="0" presId="urn:microsoft.com/office/officeart/2005/8/layout/vList2"/>
    <dgm:cxn modelId="{2B126931-F51A-43F1-9194-80355216E37A}" type="presOf" srcId="{AC82916D-0CA0-4C74-B244-670765625C79}" destId="{3B7FA93E-D919-4D5B-B0D1-CC71794D30ED}" srcOrd="0" destOrd="0" presId="urn:microsoft.com/office/officeart/2005/8/layout/vList2"/>
    <dgm:cxn modelId="{4D6A18CD-A6B0-407A-8267-4551DE0367FA}" type="presParOf" srcId="{89B9C741-E093-4B39-85D6-A05D38D433DC}" destId="{A9479BB7-3E75-42C3-AF58-777EE7D04180}" srcOrd="0" destOrd="0" presId="urn:microsoft.com/office/officeart/2005/8/layout/vList2"/>
    <dgm:cxn modelId="{39C95E73-278F-4CD4-9608-F5CDBB65424C}" type="presParOf" srcId="{89B9C741-E093-4B39-85D6-A05D38D433DC}" destId="{C91909CC-BA9A-4BAE-BA28-9B44C5A5BD08}" srcOrd="1" destOrd="0" presId="urn:microsoft.com/office/officeart/2005/8/layout/vList2"/>
    <dgm:cxn modelId="{AC7ED4D0-A4E7-4B3D-98CE-E1663FD31841}" type="presParOf" srcId="{89B9C741-E093-4B39-85D6-A05D38D433DC}" destId="{58D618E1-D59D-4044-86D2-7297DBA71F47}" srcOrd="2" destOrd="0" presId="urn:microsoft.com/office/officeart/2005/8/layout/vList2"/>
    <dgm:cxn modelId="{AE35D6FA-9CEE-4DC9-8F93-3EA3C5C8ECE8}" type="presParOf" srcId="{89B9C741-E093-4B39-85D6-A05D38D433DC}" destId="{B405D054-0829-4D54-AC00-D7FE3B9D4F57}" srcOrd="3" destOrd="0" presId="urn:microsoft.com/office/officeart/2005/8/layout/vList2"/>
    <dgm:cxn modelId="{85E0792E-CA1D-4A8F-BFEC-5B6B1AB40012}" type="presParOf" srcId="{89B9C741-E093-4B39-85D6-A05D38D433DC}" destId="{CC1C67A3-CE6F-43FA-9FDB-DAD65C13441F}" srcOrd="4" destOrd="0" presId="urn:microsoft.com/office/officeart/2005/8/layout/vList2"/>
    <dgm:cxn modelId="{AD93C55A-D887-4587-B8E0-F02298A0A1F2}" type="presParOf" srcId="{89B9C741-E093-4B39-85D6-A05D38D433DC}" destId="{DBA36293-CABF-4420-B23D-AAB79EAEA73B}" srcOrd="5" destOrd="0" presId="urn:microsoft.com/office/officeart/2005/8/layout/vList2"/>
    <dgm:cxn modelId="{2824C583-9352-48E6-B506-C442E77BD294}" type="presParOf" srcId="{89B9C741-E093-4B39-85D6-A05D38D433DC}" destId="{3B7FA93E-D919-4D5B-B0D1-CC71794D30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CD2F5C-D4C5-49D4-BD58-1EF505470861}" type="doc">
      <dgm:prSet loTypeId="urn:microsoft.com/office/officeart/2005/8/layout/vList5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552C06-4E03-496A-8F2E-D3A27F2874C9}">
      <dgm:prSet phldrT="[Text]"/>
      <dgm:spPr>
        <a:solidFill>
          <a:srgbClr val="C00000"/>
        </a:solidFill>
      </dgm:spPr>
      <dgm:t>
        <a:bodyPr/>
        <a:lstStyle/>
        <a:p>
          <a:r>
            <a:rPr lang="en-US" b="1" dirty="0" smtClean="0"/>
            <a:t>FAT 12/16</a:t>
          </a:r>
          <a:endParaRPr lang="en-US" b="1" dirty="0"/>
        </a:p>
      </dgm:t>
    </dgm:pt>
    <dgm:pt modelId="{BBA9EA0F-D7F7-492E-AD47-01B81F42DC5D}" type="parTrans" cxnId="{7E3884DB-A82A-4BF9-B467-2A094C4C1A00}">
      <dgm:prSet/>
      <dgm:spPr/>
      <dgm:t>
        <a:bodyPr/>
        <a:lstStyle/>
        <a:p>
          <a:endParaRPr lang="en-US"/>
        </a:p>
      </dgm:t>
    </dgm:pt>
    <dgm:pt modelId="{437ADB5A-E9F1-43A3-B0B2-4187C750D3C1}" type="sibTrans" cxnId="{7E3884DB-A82A-4BF9-B467-2A094C4C1A00}">
      <dgm:prSet/>
      <dgm:spPr/>
      <dgm:t>
        <a:bodyPr/>
        <a:lstStyle/>
        <a:p>
          <a:endParaRPr lang="en-US"/>
        </a:p>
      </dgm:t>
    </dgm:pt>
    <dgm:pt modelId="{CDA346DD-206F-49DD-AA8E-907068CC9220}">
      <dgm:prSet phldrT="[Text]" custT="1"/>
      <dgm:spPr/>
      <dgm:t>
        <a:bodyPr/>
        <a:lstStyle/>
        <a:p>
          <a:r>
            <a:rPr lang="en-US" sz="1400" b="0" dirty="0" smtClean="0"/>
            <a:t>MS-DOS, Win95/98/NT/2000</a:t>
          </a:r>
          <a:endParaRPr lang="en-US" sz="1400" b="0" dirty="0"/>
        </a:p>
      </dgm:t>
    </dgm:pt>
    <dgm:pt modelId="{E2D19F38-EEB9-4AE1-BF1C-A4FCAAE4A280}" type="parTrans" cxnId="{E53A7322-789D-4268-A2BB-A38CFCDB2136}">
      <dgm:prSet/>
      <dgm:spPr/>
      <dgm:t>
        <a:bodyPr/>
        <a:lstStyle/>
        <a:p>
          <a:endParaRPr lang="en-US"/>
        </a:p>
      </dgm:t>
    </dgm:pt>
    <dgm:pt modelId="{C85F1E4A-4AB6-45C3-B638-5A1F9E1627D1}" type="sibTrans" cxnId="{E53A7322-789D-4268-A2BB-A38CFCDB2136}">
      <dgm:prSet/>
      <dgm:spPr/>
      <dgm:t>
        <a:bodyPr/>
        <a:lstStyle/>
        <a:p>
          <a:endParaRPr lang="en-US"/>
        </a:p>
      </dgm:t>
    </dgm:pt>
    <dgm:pt modelId="{FD36A61F-D938-409E-9664-82A45BD5F40B}">
      <dgm:prSet phldrT="[Text]"/>
      <dgm:spPr/>
      <dgm:t>
        <a:bodyPr/>
        <a:lstStyle/>
        <a:p>
          <a:r>
            <a:rPr lang="en-US" b="1" dirty="0" smtClean="0"/>
            <a:t>FAT32</a:t>
          </a:r>
          <a:endParaRPr lang="en-US" b="1" dirty="0"/>
        </a:p>
      </dgm:t>
    </dgm:pt>
    <dgm:pt modelId="{65115679-9169-4CE1-9F53-DCE09602E37E}" type="parTrans" cxnId="{663B9C0F-27F2-4E73-A120-2E5BEEE0951C}">
      <dgm:prSet/>
      <dgm:spPr/>
      <dgm:t>
        <a:bodyPr/>
        <a:lstStyle/>
        <a:p>
          <a:endParaRPr lang="en-US"/>
        </a:p>
      </dgm:t>
    </dgm:pt>
    <dgm:pt modelId="{77C3AC94-922A-4E7D-84F9-EAB9EDBC6867}" type="sibTrans" cxnId="{663B9C0F-27F2-4E73-A120-2E5BEEE0951C}">
      <dgm:prSet/>
      <dgm:spPr/>
      <dgm:t>
        <a:bodyPr/>
        <a:lstStyle/>
        <a:p>
          <a:endParaRPr lang="en-US"/>
        </a:p>
      </dgm:t>
    </dgm:pt>
    <dgm:pt modelId="{63050F85-AEF6-4AC9-9B58-10031B62CC6D}">
      <dgm:prSet phldrT="[Text]"/>
      <dgm:spPr/>
      <dgm:t>
        <a:bodyPr/>
        <a:lstStyle/>
        <a:p>
          <a:r>
            <a:rPr lang="en-US" b="1" dirty="0" err="1" smtClean="0"/>
            <a:t>ExFAT</a:t>
          </a:r>
          <a:endParaRPr lang="en-US" b="1" dirty="0"/>
        </a:p>
      </dgm:t>
    </dgm:pt>
    <dgm:pt modelId="{9B73F226-E946-4AA3-BE31-5C0A1E690167}" type="parTrans" cxnId="{D139CF14-55B8-481A-B510-FDA854B9A2BE}">
      <dgm:prSet/>
      <dgm:spPr/>
      <dgm:t>
        <a:bodyPr/>
        <a:lstStyle/>
        <a:p>
          <a:endParaRPr lang="en-US"/>
        </a:p>
      </dgm:t>
    </dgm:pt>
    <dgm:pt modelId="{A20AA50D-7287-44D0-8C57-2A10D70558D5}" type="sibTrans" cxnId="{D139CF14-55B8-481A-B510-FDA854B9A2BE}">
      <dgm:prSet/>
      <dgm:spPr/>
      <dgm:t>
        <a:bodyPr/>
        <a:lstStyle/>
        <a:p>
          <a:endParaRPr lang="en-US"/>
        </a:p>
      </dgm:t>
    </dgm:pt>
    <dgm:pt modelId="{E911DE70-B50A-43FA-B792-A93E764469D5}">
      <dgm:prSet phldrT="[Text]" custT="1"/>
      <dgm:spPr/>
      <dgm:t>
        <a:bodyPr/>
        <a:lstStyle/>
        <a:p>
          <a:r>
            <a:rPr lang="en-US" sz="1400" b="0" dirty="0" smtClean="0"/>
            <a:t>2008/2012/Vista/Win7/Win8</a:t>
          </a:r>
          <a:endParaRPr lang="en-US" sz="1400" b="0" dirty="0"/>
        </a:p>
      </dgm:t>
    </dgm:pt>
    <dgm:pt modelId="{5E0BE74C-C670-4758-A095-7C8C93AC6C82}" type="parTrans" cxnId="{548EC293-1D43-4B3B-A133-2FA8C986FF51}">
      <dgm:prSet/>
      <dgm:spPr/>
      <dgm:t>
        <a:bodyPr/>
        <a:lstStyle/>
        <a:p>
          <a:endParaRPr lang="en-US"/>
        </a:p>
      </dgm:t>
    </dgm:pt>
    <dgm:pt modelId="{919971F6-5D38-4DFC-9110-4AEACF503220}" type="sibTrans" cxnId="{548EC293-1D43-4B3B-A133-2FA8C986FF51}">
      <dgm:prSet/>
      <dgm:spPr/>
      <dgm:t>
        <a:bodyPr/>
        <a:lstStyle/>
        <a:p>
          <a:endParaRPr lang="en-US"/>
        </a:p>
      </dgm:t>
    </dgm:pt>
    <dgm:pt modelId="{D218E340-FB08-49AA-A91C-E299951C2F59}">
      <dgm:prSet phldrT="[Text]" custT="1"/>
      <dgm:spPr/>
      <dgm:t>
        <a:bodyPr/>
        <a:lstStyle/>
        <a:p>
          <a:r>
            <a:rPr lang="en-US" sz="1400" b="0" dirty="0" smtClean="0"/>
            <a:t>Cheat sheet on Blackboard</a:t>
          </a:r>
          <a:endParaRPr lang="en-US" sz="1400" b="0" dirty="0"/>
        </a:p>
      </dgm:t>
    </dgm:pt>
    <dgm:pt modelId="{01A27785-9029-4493-9658-EE3F4B1016D8}" type="parTrans" cxnId="{15B5192D-A449-4244-8886-2CA4BCC454DE}">
      <dgm:prSet/>
      <dgm:spPr/>
      <dgm:t>
        <a:bodyPr/>
        <a:lstStyle/>
        <a:p>
          <a:endParaRPr lang="en-US"/>
        </a:p>
      </dgm:t>
    </dgm:pt>
    <dgm:pt modelId="{BDC961AE-B1E0-4C63-BC95-1370B18034FA}" type="sibTrans" cxnId="{15B5192D-A449-4244-8886-2CA4BCC454DE}">
      <dgm:prSet/>
      <dgm:spPr/>
      <dgm:t>
        <a:bodyPr/>
        <a:lstStyle/>
        <a:p>
          <a:endParaRPr lang="en-US"/>
        </a:p>
      </dgm:t>
    </dgm:pt>
    <dgm:pt modelId="{F48289CA-D4D2-4DA0-B004-C2E798326288}">
      <dgm:prSet phldrT="[Text]"/>
      <dgm:spPr/>
      <dgm:t>
        <a:bodyPr/>
        <a:lstStyle/>
        <a:p>
          <a:r>
            <a:rPr lang="en-US" b="1" dirty="0" smtClean="0"/>
            <a:t>Windows NT File System (NTFS)</a:t>
          </a:r>
          <a:endParaRPr lang="en-US" b="1" dirty="0"/>
        </a:p>
      </dgm:t>
    </dgm:pt>
    <dgm:pt modelId="{6ED60CAF-E18F-42FB-9D1A-27103DA9C17D}" type="parTrans" cxnId="{0D8A41E3-0919-42E3-8DFA-C305C82633E6}">
      <dgm:prSet/>
      <dgm:spPr/>
      <dgm:t>
        <a:bodyPr/>
        <a:lstStyle/>
        <a:p>
          <a:endParaRPr lang="en-US"/>
        </a:p>
      </dgm:t>
    </dgm:pt>
    <dgm:pt modelId="{4ADEC699-5935-4A02-B04F-4C4A39C56FDC}" type="sibTrans" cxnId="{0D8A41E3-0919-42E3-8DFA-C305C82633E6}">
      <dgm:prSet/>
      <dgm:spPr/>
      <dgm:t>
        <a:bodyPr/>
        <a:lstStyle/>
        <a:p>
          <a:endParaRPr lang="en-US"/>
        </a:p>
      </dgm:t>
    </dgm:pt>
    <dgm:pt modelId="{BABA21AA-B94C-49BD-9183-7231C6231B60}">
      <dgm:prSet phldrT="[Text]" custT="1"/>
      <dgm:spPr/>
      <dgm:t>
        <a:bodyPr/>
        <a:lstStyle/>
        <a:p>
          <a:r>
            <a:rPr lang="en-US" sz="1400" b="0" dirty="0" err="1" smtClean="0"/>
            <a:t>WinXP</a:t>
          </a:r>
          <a:r>
            <a:rPr lang="en-US" sz="1400" b="0" dirty="0" smtClean="0"/>
            <a:t>/2003/2008/2012/Vista/Win7/Win8</a:t>
          </a:r>
          <a:endParaRPr lang="en-US" sz="1400" b="0" dirty="0"/>
        </a:p>
      </dgm:t>
    </dgm:pt>
    <dgm:pt modelId="{87224058-4034-4D8C-8F36-0383F7CC54E3}" type="parTrans" cxnId="{BF92A5E3-C4A4-472B-9B82-61AB4BFFFAC9}">
      <dgm:prSet/>
      <dgm:spPr/>
      <dgm:t>
        <a:bodyPr/>
        <a:lstStyle/>
        <a:p>
          <a:endParaRPr lang="en-US"/>
        </a:p>
      </dgm:t>
    </dgm:pt>
    <dgm:pt modelId="{F8FA02E4-B5F7-412D-88A4-501D608B1ACB}" type="sibTrans" cxnId="{BF92A5E3-C4A4-472B-9B82-61AB4BFFFAC9}">
      <dgm:prSet/>
      <dgm:spPr/>
      <dgm:t>
        <a:bodyPr/>
        <a:lstStyle/>
        <a:p>
          <a:endParaRPr lang="en-US"/>
        </a:p>
      </dgm:t>
    </dgm:pt>
    <dgm:pt modelId="{94A0C3D0-D8E0-456C-8B0E-C3CFCBDD5DD5}">
      <dgm:prSet phldrT="[Text]" custT="1"/>
      <dgm:spPr/>
      <dgm:t>
        <a:bodyPr/>
        <a:lstStyle/>
        <a:p>
          <a:r>
            <a:rPr lang="en-US" sz="1400" b="0" dirty="0" smtClean="0"/>
            <a:t>Server 2012</a:t>
          </a:r>
          <a:endParaRPr lang="en-US" sz="1400" b="0" dirty="0"/>
        </a:p>
      </dgm:t>
    </dgm:pt>
    <dgm:pt modelId="{C8FD6CD5-5417-4837-A628-C95779C3E546}" type="parTrans" cxnId="{98D74BEF-7893-472A-B391-2A1E80729A1C}">
      <dgm:prSet/>
      <dgm:spPr/>
      <dgm:t>
        <a:bodyPr/>
        <a:lstStyle/>
        <a:p>
          <a:endParaRPr lang="en-US"/>
        </a:p>
      </dgm:t>
    </dgm:pt>
    <dgm:pt modelId="{EDC065E1-F5A9-4269-971A-85D31D39F428}" type="sibTrans" cxnId="{98D74BEF-7893-472A-B391-2A1E80729A1C}">
      <dgm:prSet/>
      <dgm:spPr/>
      <dgm:t>
        <a:bodyPr/>
        <a:lstStyle/>
        <a:p>
          <a:endParaRPr lang="en-US"/>
        </a:p>
      </dgm:t>
    </dgm:pt>
    <dgm:pt modelId="{3A7E72F5-D451-4376-864F-ACE8254781A0}">
      <dgm:prSet phldrT="[Text]" custT="1"/>
      <dgm:spPr/>
      <dgm:t>
        <a:bodyPr/>
        <a:lstStyle/>
        <a:p>
          <a:r>
            <a:rPr lang="en-US" sz="1400" b="0" dirty="0" smtClean="0"/>
            <a:t>Win95 (OSR 2), Win2000</a:t>
          </a:r>
          <a:endParaRPr lang="en-US" sz="1400" b="0" dirty="0"/>
        </a:p>
      </dgm:t>
    </dgm:pt>
    <dgm:pt modelId="{A30C436A-A196-41A2-9BD1-419661C3246B}" type="parTrans" cxnId="{B444B6B0-2CFE-410C-B631-C4E5A693801E}">
      <dgm:prSet/>
      <dgm:spPr/>
      <dgm:t>
        <a:bodyPr/>
        <a:lstStyle/>
        <a:p>
          <a:endParaRPr lang="en-US"/>
        </a:p>
      </dgm:t>
    </dgm:pt>
    <dgm:pt modelId="{5BAB0AAC-17AD-4C7F-A123-7FD878AA2711}" type="sibTrans" cxnId="{B444B6B0-2CFE-410C-B631-C4E5A693801E}">
      <dgm:prSet/>
      <dgm:spPr/>
      <dgm:t>
        <a:bodyPr/>
        <a:lstStyle/>
        <a:p>
          <a:endParaRPr lang="en-US"/>
        </a:p>
      </dgm:t>
    </dgm:pt>
    <dgm:pt modelId="{39993D17-4851-4CC8-B2F6-D11DA69468D2}">
      <dgm:prSet phldrT="[Text]" custT="1"/>
      <dgm:spPr/>
      <dgm:t>
        <a:bodyPr/>
        <a:lstStyle/>
        <a:p>
          <a:r>
            <a:rPr lang="en-US" sz="1400" b="0" dirty="0" err="1" smtClean="0"/>
            <a:t>WinXP</a:t>
          </a:r>
          <a:r>
            <a:rPr lang="en-US" sz="1400" b="0" dirty="0" smtClean="0"/>
            <a:t>/2003/Vista/Win7/Win8</a:t>
          </a:r>
          <a:endParaRPr lang="en-US" sz="1400" b="0" dirty="0"/>
        </a:p>
      </dgm:t>
    </dgm:pt>
    <dgm:pt modelId="{D213848A-83CA-40EF-8652-497EA544501E}" type="parTrans" cxnId="{A15D11C3-C76D-41B2-A77E-39DEAF1D3C90}">
      <dgm:prSet/>
      <dgm:spPr/>
      <dgm:t>
        <a:bodyPr/>
        <a:lstStyle/>
        <a:p>
          <a:endParaRPr lang="en-US"/>
        </a:p>
      </dgm:t>
    </dgm:pt>
    <dgm:pt modelId="{5FEF7BE9-3115-4251-A8B2-51F3F2E07113}" type="sibTrans" cxnId="{A15D11C3-C76D-41B2-A77E-39DEAF1D3C90}">
      <dgm:prSet/>
      <dgm:spPr/>
      <dgm:t>
        <a:bodyPr/>
        <a:lstStyle/>
        <a:p>
          <a:endParaRPr lang="en-US"/>
        </a:p>
      </dgm:t>
    </dgm:pt>
    <dgm:pt modelId="{8BB6EC7F-E5C7-47F3-AA62-1FD3B1DF965E}">
      <dgm:prSet phldrT="[Text]" custT="1"/>
      <dgm:spPr/>
      <dgm:t>
        <a:bodyPr/>
        <a:lstStyle/>
        <a:p>
          <a:r>
            <a:rPr lang="en-US" sz="1400" b="0" dirty="0" smtClean="0"/>
            <a:t>Cheat sheet on Blackboard</a:t>
          </a:r>
          <a:endParaRPr lang="en-US" sz="1400" b="0" dirty="0"/>
        </a:p>
      </dgm:t>
    </dgm:pt>
    <dgm:pt modelId="{F344BA8E-C852-42C1-BDF1-0C10B14FD576}" type="parTrans" cxnId="{A0CD8BA6-32C6-434A-B79D-D6B5C306B6EE}">
      <dgm:prSet/>
      <dgm:spPr/>
      <dgm:t>
        <a:bodyPr/>
        <a:lstStyle/>
        <a:p>
          <a:endParaRPr lang="en-US"/>
        </a:p>
      </dgm:t>
    </dgm:pt>
    <dgm:pt modelId="{EC10D784-28C0-4E3B-B0B7-89281BF64C56}" type="sibTrans" cxnId="{A0CD8BA6-32C6-434A-B79D-D6B5C306B6EE}">
      <dgm:prSet/>
      <dgm:spPr/>
      <dgm:t>
        <a:bodyPr/>
        <a:lstStyle/>
        <a:p>
          <a:endParaRPr lang="en-US"/>
        </a:p>
      </dgm:t>
    </dgm:pt>
    <dgm:pt modelId="{17F28E77-8D37-4CD5-AA81-F683682C4399}">
      <dgm:prSet phldrT="[Text]"/>
      <dgm:spPr/>
      <dgm:t>
        <a:bodyPr/>
        <a:lstStyle/>
        <a:p>
          <a:r>
            <a:rPr lang="en-US" b="1" dirty="0" err="1" smtClean="0"/>
            <a:t>ReFS</a:t>
          </a:r>
          <a:endParaRPr lang="en-US" b="1" dirty="0"/>
        </a:p>
      </dgm:t>
    </dgm:pt>
    <dgm:pt modelId="{1372CBF3-92EF-4494-A686-E631CF5633BB}" type="parTrans" cxnId="{EBEE0BCA-BF94-47A8-9AED-B7B8108CAC44}">
      <dgm:prSet/>
      <dgm:spPr/>
      <dgm:t>
        <a:bodyPr/>
        <a:lstStyle/>
        <a:p>
          <a:endParaRPr lang="en-US"/>
        </a:p>
      </dgm:t>
    </dgm:pt>
    <dgm:pt modelId="{3B52CCF0-83CE-4F38-A956-D31E6AEE0C70}" type="sibTrans" cxnId="{EBEE0BCA-BF94-47A8-9AED-B7B8108CAC44}">
      <dgm:prSet/>
      <dgm:spPr/>
      <dgm:t>
        <a:bodyPr/>
        <a:lstStyle/>
        <a:p>
          <a:endParaRPr lang="en-US"/>
        </a:p>
      </dgm:t>
    </dgm:pt>
    <dgm:pt modelId="{DC6DF18F-BA0A-4A43-A7F6-6EAED97E6881}" type="pres">
      <dgm:prSet presAssocID="{FBCD2F5C-D4C5-49D4-BD58-1EF5054708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3697FB-8B92-4A8F-BE2E-26E58E39CE35}" type="pres">
      <dgm:prSet presAssocID="{FB552C06-4E03-496A-8F2E-D3A27F2874C9}" presName="linNode" presStyleCnt="0"/>
      <dgm:spPr/>
    </dgm:pt>
    <dgm:pt modelId="{09DD2424-93B0-4EBC-B6D3-CA306AB5BA00}" type="pres">
      <dgm:prSet presAssocID="{FB552C06-4E03-496A-8F2E-D3A27F2874C9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56BDD-FD75-4077-BC46-CCBA29A4943D}" type="pres">
      <dgm:prSet presAssocID="{FB552C06-4E03-496A-8F2E-D3A27F2874C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D5CCF-FA44-455E-B703-3CFC40B33734}" type="pres">
      <dgm:prSet presAssocID="{437ADB5A-E9F1-43A3-B0B2-4187C750D3C1}" presName="sp" presStyleCnt="0"/>
      <dgm:spPr/>
    </dgm:pt>
    <dgm:pt modelId="{642A2EEA-A722-4B9B-A88B-57341780EAE9}" type="pres">
      <dgm:prSet presAssocID="{FD36A61F-D938-409E-9664-82A45BD5F40B}" presName="linNode" presStyleCnt="0"/>
      <dgm:spPr/>
    </dgm:pt>
    <dgm:pt modelId="{79F651BD-2103-400E-90AB-72FD57792CA3}" type="pres">
      <dgm:prSet presAssocID="{FD36A61F-D938-409E-9664-82A45BD5F40B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FA882-C7FF-4B86-BD51-EF97DE24CDA0}" type="pres">
      <dgm:prSet presAssocID="{FD36A61F-D938-409E-9664-82A45BD5F40B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A690B-7137-4743-BC6D-AA60C4841044}" type="pres">
      <dgm:prSet presAssocID="{77C3AC94-922A-4E7D-84F9-EAB9EDBC6867}" presName="sp" presStyleCnt="0"/>
      <dgm:spPr/>
    </dgm:pt>
    <dgm:pt modelId="{B8953A28-A352-45BB-AEAE-E2A8D8EC9937}" type="pres">
      <dgm:prSet presAssocID="{63050F85-AEF6-4AC9-9B58-10031B62CC6D}" presName="linNode" presStyleCnt="0"/>
      <dgm:spPr/>
    </dgm:pt>
    <dgm:pt modelId="{312F018E-00A1-432B-BA69-C731FE3890DF}" type="pres">
      <dgm:prSet presAssocID="{63050F85-AEF6-4AC9-9B58-10031B62CC6D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8759A-BFBC-404D-84DB-005B6C94F738}" type="pres">
      <dgm:prSet presAssocID="{63050F85-AEF6-4AC9-9B58-10031B62CC6D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61AA0-4361-4DCA-AEAD-65156C302AC0}" type="pres">
      <dgm:prSet presAssocID="{A20AA50D-7287-44D0-8C57-2A10D70558D5}" presName="sp" presStyleCnt="0"/>
      <dgm:spPr/>
    </dgm:pt>
    <dgm:pt modelId="{E1A842D2-C482-40F3-BD8B-32B8FDA33CC0}" type="pres">
      <dgm:prSet presAssocID="{F48289CA-D4D2-4DA0-B004-C2E798326288}" presName="linNode" presStyleCnt="0"/>
      <dgm:spPr/>
    </dgm:pt>
    <dgm:pt modelId="{76204540-1A5B-4424-B5A5-E457BB5E89DF}" type="pres">
      <dgm:prSet presAssocID="{F48289CA-D4D2-4DA0-B004-C2E79832628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CCD56-4A63-423A-BAC5-06F669B08139}" type="pres">
      <dgm:prSet presAssocID="{F48289CA-D4D2-4DA0-B004-C2E79832628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4BC38-5CF3-4EA9-85FF-12F8DDB1C297}" type="pres">
      <dgm:prSet presAssocID="{4ADEC699-5935-4A02-B04F-4C4A39C56FDC}" presName="sp" presStyleCnt="0"/>
      <dgm:spPr/>
    </dgm:pt>
    <dgm:pt modelId="{2EC5040B-33C3-4FAF-BF5B-F010639F081B}" type="pres">
      <dgm:prSet presAssocID="{17F28E77-8D37-4CD5-AA81-F683682C4399}" presName="linNode" presStyleCnt="0"/>
      <dgm:spPr/>
    </dgm:pt>
    <dgm:pt modelId="{7F7E08FB-E795-4B07-986D-D4BA095E5F6C}" type="pres">
      <dgm:prSet presAssocID="{17F28E77-8D37-4CD5-AA81-F683682C439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DFE0D-E03A-49C8-A61D-A8749634F601}" type="pres">
      <dgm:prSet presAssocID="{17F28E77-8D37-4CD5-AA81-F683682C4399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8A41E3-0919-42E3-8DFA-C305C82633E6}" srcId="{FBCD2F5C-D4C5-49D4-BD58-1EF505470861}" destId="{F48289CA-D4D2-4DA0-B004-C2E798326288}" srcOrd="3" destOrd="0" parTransId="{6ED60CAF-E18F-42FB-9D1A-27103DA9C17D}" sibTransId="{4ADEC699-5935-4A02-B04F-4C4A39C56FDC}"/>
    <dgm:cxn modelId="{98D74BEF-7893-472A-B391-2A1E80729A1C}" srcId="{17F28E77-8D37-4CD5-AA81-F683682C4399}" destId="{94A0C3D0-D8E0-456C-8B0E-C3CFCBDD5DD5}" srcOrd="0" destOrd="0" parTransId="{C8FD6CD5-5417-4837-A628-C95779C3E546}" sibTransId="{EDC065E1-F5A9-4269-971A-85D31D39F428}"/>
    <dgm:cxn modelId="{BC58A2C3-595E-4B8A-B16E-0B77E78E7D2B}" type="presOf" srcId="{39993D17-4851-4CC8-B2F6-D11DA69468D2}" destId="{FF1FA882-C7FF-4B86-BD51-EF97DE24CDA0}" srcOrd="0" destOrd="1" presId="urn:microsoft.com/office/officeart/2005/8/layout/vList5"/>
    <dgm:cxn modelId="{38F46162-D97E-493D-8BB6-BE217F45F871}" type="presOf" srcId="{8BB6EC7F-E5C7-47F3-AA62-1FD3B1DF965E}" destId="{FF1FA882-C7FF-4B86-BD51-EF97DE24CDA0}" srcOrd="0" destOrd="2" presId="urn:microsoft.com/office/officeart/2005/8/layout/vList5"/>
    <dgm:cxn modelId="{548EC293-1D43-4B3B-A133-2FA8C986FF51}" srcId="{63050F85-AEF6-4AC9-9B58-10031B62CC6D}" destId="{E911DE70-B50A-43FA-B792-A93E764469D5}" srcOrd="0" destOrd="0" parTransId="{5E0BE74C-C670-4758-A095-7C8C93AC6C82}" sibTransId="{919971F6-5D38-4DFC-9110-4AEACF503220}"/>
    <dgm:cxn modelId="{BF92A5E3-C4A4-472B-9B82-61AB4BFFFAC9}" srcId="{F48289CA-D4D2-4DA0-B004-C2E798326288}" destId="{BABA21AA-B94C-49BD-9183-7231C6231B60}" srcOrd="0" destOrd="0" parTransId="{87224058-4034-4D8C-8F36-0383F7CC54E3}" sibTransId="{F8FA02E4-B5F7-412D-88A4-501D608B1ACB}"/>
    <dgm:cxn modelId="{7E3884DB-A82A-4BF9-B467-2A094C4C1A00}" srcId="{FBCD2F5C-D4C5-49D4-BD58-1EF505470861}" destId="{FB552C06-4E03-496A-8F2E-D3A27F2874C9}" srcOrd="0" destOrd="0" parTransId="{BBA9EA0F-D7F7-492E-AD47-01B81F42DC5D}" sibTransId="{437ADB5A-E9F1-43A3-B0B2-4187C750D3C1}"/>
    <dgm:cxn modelId="{98AF32B8-CC57-4A9E-86B4-9FE04535B256}" type="presOf" srcId="{BABA21AA-B94C-49BD-9183-7231C6231B60}" destId="{A9FCCD56-4A63-423A-BAC5-06F669B08139}" srcOrd="0" destOrd="0" presId="urn:microsoft.com/office/officeart/2005/8/layout/vList5"/>
    <dgm:cxn modelId="{A15D11C3-C76D-41B2-A77E-39DEAF1D3C90}" srcId="{FD36A61F-D938-409E-9664-82A45BD5F40B}" destId="{39993D17-4851-4CC8-B2F6-D11DA69468D2}" srcOrd="1" destOrd="0" parTransId="{D213848A-83CA-40EF-8652-497EA544501E}" sibTransId="{5FEF7BE9-3115-4251-A8B2-51F3F2E07113}"/>
    <dgm:cxn modelId="{663B9C0F-27F2-4E73-A120-2E5BEEE0951C}" srcId="{FBCD2F5C-D4C5-49D4-BD58-1EF505470861}" destId="{FD36A61F-D938-409E-9664-82A45BD5F40B}" srcOrd="1" destOrd="0" parTransId="{65115679-9169-4CE1-9F53-DCE09602E37E}" sibTransId="{77C3AC94-922A-4E7D-84F9-EAB9EDBC6867}"/>
    <dgm:cxn modelId="{EBEE0BCA-BF94-47A8-9AED-B7B8108CAC44}" srcId="{FBCD2F5C-D4C5-49D4-BD58-1EF505470861}" destId="{17F28E77-8D37-4CD5-AA81-F683682C4399}" srcOrd="4" destOrd="0" parTransId="{1372CBF3-92EF-4494-A686-E631CF5633BB}" sibTransId="{3B52CCF0-83CE-4F38-A956-D31E6AEE0C70}"/>
    <dgm:cxn modelId="{203ED91B-98F6-4C93-B6EA-6F2471488C7D}" type="presOf" srcId="{94A0C3D0-D8E0-456C-8B0E-C3CFCBDD5DD5}" destId="{9B3DFE0D-E03A-49C8-A61D-A8749634F601}" srcOrd="0" destOrd="0" presId="urn:microsoft.com/office/officeart/2005/8/layout/vList5"/>
    <dgm:cxn modelId="{15B5192D-A449-4244-8886-2CA4BCC454DE}" srcId="{63050F85-AEF6-4AC9-9B58-10031B62CC6D}" destId="{D218E340-FB08-49AA-A91C-E299951C2F59}" srcOrd="1" destOrd="0" parTransId="{01A27785-9029-4493-9658-EE3F4B1016D8}" sibTransId="{BDC961AE-B1E0-4C63-BC95-1370B18034FA}"/>
    <dgm:cxn modelId="{EBC3872E-001A-4D82-9CC7-56E4B3504F39}" type="presOf" srcId="{D218E340-FB08-49AA-A91C-E299951C2F59}" destId="{C448759A-BFBC-404D-84DB-005B6C94F738}" srcOrd="0" destOrd="1" presId="urn:microsoft.com/office/officeart/2005/8/layout/vList5"/>
    <dgm:cxn modelId="{B444B6B0-2CFE-410C-B631-C4E5A693801E}" srcId="{FD36A61F-D938-409E-9664-82A45BD5F40B}" destId="{3A7E72F5-D451-4376-864F-ACE8254781A0}" srcOrd="0" destOrd="0" parTransId="{A30C436A-A196-41A2-9BD1-419661C3246B}" sibTransId="{5BAB0AAC-17AD-4C7F-A123-7FD878AA2711}"/>
    <dgm:cxn modelId="{D7E4D063-E59A-4D96-B3BC-5688B363306E}" type="presOf" srcId="{FD36A61F-D938-409E-9664-82A45BD5F40B}" destId="{79F651BD-2103-400E-90AB-72FD57792CA3}" srcOrd="0" destOrd="0" presId="urn:microsoft.com/office/officeart/2005/8/layout/vList5"/>
    <dgm:cxn modelId="{E53A7322-789D-4268-A2BB-A38CFCDB2136}" srcId="{FB552C06-4E03-496A-8F2E-D3A27F2874C9}" destId="{CDA346DD-206F-49DD-AA8E-907068CC9220}" srcOrd="0" destOrd="0" parTransId="{E2D19F38-EEB9-4AE1-BF1C-A4FCAAE4A280}" sibTransId="{C85F1E4A-4AB6-45C3-B638-5A1F9E1627D1}"/>
    <dgm:cxn modelId="{CFDBD9CD-D7E1-4549-A229-C49EFC40EE98}" type="presOf" srcId="{CDA346DD-206F-49DD-AA8E-907068CC9220}" destId="{C0A56BDD-FD75-4077-BC46-CCBA29A4943D}" srcOrd="0" destOrd="0" presId="urn:microsoft.com/office/officeart/2005/8/layout/vList5"/>
    <dgm:cxn modelId="{05E6A898-A56A-45F6-B9CD-3F4CF4B948C4}" type="presOf" srcId="{F48289CA-D4D2-4DA0-B004-C2E798326288}" destId="{76204540-1A5B-4424-B5A5-E457BB5E89DF}" srcOrd="0" destOrd="0" presId="urn:microsoft.com/office/officeart/2005/8/layout/vList5"/>
    <dgm:cxn modelId="{23D47985-12B2-4F0B-8C41-4D4C22DD57F7}" type="presOf" srcId="{3A7E72F5-D451-4376-864F-ACE8254781A0}" destId="{FF1FA882-C7FF-4B86-BD51-EF97DE24CDA0}" srcOrd="0" destOrd="0" presId="urn:microsoft.com/office/officeart/2005/8/layout/vList5"/>
    <dgm:cxn modelId="{8062268E-9F91-40E2-97B4-83D9F15A9733}" type="presOf" srcId="{FB552C06-4E03-496A-8F2E-D3A27F2874C9}" destId="{09DD2424-93B0-4EBC-B6D3-CA306AB5BA00}" srcOrd="0" destOrd="0" presId="urn:microsoft.com/office/officeart/2005/8/layout/vList5"/>
    <dgm:cxn modelId="{8C6C5824-AC16-4441-8592-17C85DAA6A64}" type="presOf" srcId="{E911DE70-B50A-43FA-B792-A93E764469D5}" destId="{C448759A-BFBC-404D-84DB-005B6C94F738}" srcOrd="0" destOrd="0" presId="urn:microsoft.com/office/officeart/2005/8/layout/vList5"/>
    <dgm:cxn modelId="{42C77F6E-A86C-41E2-8587-32CC371B6A29}" type="presOf" srcId="{FBCD2F5C-D4C5-49D4-BD58-1EF505470861}" destId="{DC6DF18F-BA0A-4A43-A7F6-6EAED97E6881}" srcOrd="0" destOrd="0" presId="urn:microsoft.com/office/officeart/2005/8/layout/vList5"/>
    <dgm:cxn modelId="{D139CF14-55B8-481A-B510-FDA854B9A2BE}" srcId="{FBCD2F5C-D4C5-49D4-BD58-1EF505470861}" destId="{63050F85-AEF6-4AC9-9B58-10031B62CC6D}" srcOrd="2" destOrd="0" parTransId="{9B73F226-E946-4AA3-BE31-5C0A1E690167}" sibTransId="{A20AA50D-7287-44D0-8C57-2A10D70558D5}"/>
    <dgm:cxn modelId="{897925EF-EB1B-4B86-8860-559D1192B738}" type="presOf" srcId="{17F28E77-8D37-4CD5-AA81-F683682C4399}" destId="{7F7E08FB-E795-4B07-986D-D4BA095E5F6C}" srcOrd="0" destOrd="0" presId="urn:microsoft.com/office/officeart/2005/8/layout/vList5"/>
    <dgm:cxn modelId="{96AC0090-916E-4D2F-89CE-4DE29163871D}" type="presOf" srcId="{63050F85-AEF6-4AC9-9B58-10031B62CC6D}" destId="{312F018E-00A1-432B-BA69-C731FE3890DF}" srcOrd="0" destOrd="0" presId="urn:microsoft.com/office/officeart/2005/8/layout/vList5"/>
    <dgm:cxn modelId="{A0CD8BA6-32C6-434A-B79D-D6B5C306B6EE}" srcId="{FD36A61F-D938-409E-9664-82A45BD5F40B}" destId="{8BB6EC7F-E5C7-47F3-AA62-1FD3B1DF965E}" srcOrd="2" destOrd="0" parTransId="{F344BA8E-C852-42C1-BDF1-0C10B14FD576}" sibTransId="{EC10D784-28C0-4E3B-B0B7-89281BF64C56}"/>
    <dgm:cxn modelId="{0F4C3DF0-4568-4E9A-945F-EE955FAB144F}" type="presParOf" srcId="{DC6DF18F-BA0A-4A43-A7F6-6EAED97E6881}" destId="{073697FB-8B92-4A8F-BE2E-26E58E39CE35}" srcOrd="0" destOrd="0" presId="urn:microsoft.com/office/officeart/2005/8/layout/vList5"/>
    <dgm:cxn modelId="{8EF93D96-3A49-4988-9D8B-0A9959915A3B}" type="presParOf" srcId="{073697FB-8B92-4A8F-BE2E-26E58E39CE35}" destId="{09DD2424-93B0-4EBC-B6D3-CA306AB5BA00}" srcOrd="0" destOrd="0" presId="urn:microsoft.com/office/officeart/2005/8/layout/vList5"/>
    <dgm:cxn modelId="{DBD2E292-D00A-4002-8AC0-2B12DCA1ED5F}" type="presParOf" srcId="{073697FB-8B92-4A8F-BE2E-26E58E39CE35}" destId="{C0A56BDD-FD75-4077-BC46-CCBA29A4943D}" srcOrd="1" destOrd="0" presId="urn:microsoft.com/office/officeart/2005/8/layout/vList5"/>
    <dgm:cxn modelId="{B0ED3CEE-3AF0-4BD7-8A62-6D26DF581C35}" type="presParOf" srcId="{DC6DF18F-BA0A-4A43-A7F6-6EAED97E6881}" destId="{EEED5CCF-FA44-455E-B703-3CFC40B33734}" srcOrd="1" destOrd="0" presId="urn:microsoft.com/office/officeart/2005/8/layout/vList5"/>
    <dgm:cxn modelId="{CCD22F0C-64D3-4510-8F05-9D6587F6DF3A}" type="presParOf" srcId="{DC6DF18F-BA0A-4A43-A7F6-6EAED97E6881}" destId="{642A2EEA-A722-4B9B-A88B-57341780EAE9}" srcOrd="2" destOrd="0" presId="urn:microsoft.com/office/officeart/2005/8/layout/vList5"/>
    <dgm:cxn modelId="{293EB6FB-067F-4885-B7E5-F1D5F62D4D2D}" type="presParOf" srcId="{642A2EEA-A722-4B9B-A88B-57341780EAE9}" destId="{79F651BD-2103-400E-90AB-72FD57792CA3}" srcOrd="0" destOrd="0" presId="urn:microsoft.com/office/officeart/2005/8/layout/vList5"/>
    <dgm:cxn modelId="{FB17A6B8-9AA9-4346-8485-5FEA12862356}" type="presParOf" srcId="{642A2EEA-A722-4B9B-A88B-57341780EAE9}" destId="{FF1FA882-C7FF-4B86-BD51-EF97DE24CDA0}" srcOrd="1" destOrd="0" presId="urn:microsoft.com/office/officeart/2005/8/layout/vList5"/>
    <dgm:cxn modelId="{FED10915-8D4A-4122-BCBB-A7F38D2C1764}" type="presParOf" srcId="{DC6DF18F-BA0A-4A43-A7F6-6EAED97E6881}" destId="{180A690B-7137-4743-BC6D-AA60C4841044}" srcOrd="3" destOrd="0" presId="urn:microsoft.com/office/officeart/2005/8/layout/vList5"/>
    <dgm:cxn modelId="{989DFB03-AC82-4590-AD87-8D1A53ECCDD7}" type="presParOf" srcId="{DC6DF18F-BA0A-4A43-A7F6-6EAED97E6881}" destId="{B8953A28-A352-45BB-AEAE-E2A8D8EC9937}" srcOrd="4" destOrd="0" presId="urn:microsoft.com/office/officeart/2005/8/layout/vList5"/>
    <dgm:cxn modelId="{C2F864E1-C886-4C0A-89CB-7FDAAFBFAE07}" type="presParOf" srcId="{B8953A28-A352-45BB-AEAE-E2A8D8EC9937}" destId="{312F018E-00A1-432B-BA69-C731FE3890DF}" srcOrd="0" destOrd="0" presId="urn:microsoft.com/office/officeart/2005/8/layout/vList5"/>
    <dgm:cxn modelId="{DADCB2E9-F205-463D-B269-E5A68A180AD2}" type="presParOf" srcId="{B8953A28-A352-45BB-AEAE-E2A8D8EC9937}" destId="{C448759A-BFBC-404D-84DB-005B6C94F738}" srcOrd="1" destOrd="0" presId="urn:microsoft.com/office/officeart/2005/8/layout/vList5"/>
    <dgm:cxn modelId="{59A04AEB-5B3D-47A3-A787-87E4C4EF1CA8}" type="presParOf" srcId="{DC6DF18F-BA0A-4A43-A7F6-6EAED97E6881}" destId="{AB361AA0-4361-4DCA-AEAD-65156C302AC0}" srcOrd="5" destOrd="0" presId="urn:microsoft.com/office/officeart/2005/8/layout/vList5"/>
    <dgm:cxn modelId="{2193381A-7941-4F44-B892-C0A438F701BC}" type="presParOf" srcId="{DC6DF18F-BA0A-4A43-A7F6-6EAED97E6881}" destId="{E1A842D2-C482-40F3-BD8B-32B8FDA33CC0}" srcOrd="6" destOrd="0" presId="urn:microsoft.com/office/officeart/2005/8/layout/vList5"/>
    <dgm:cxn modelId="{53ABE726-AB05-411D-A4BA-D822E4C70C16}" type="presParOf" srcId="{E1A842D2-C482-40F3-BD8B-32B8FDA33CC0}" destId="{76204540-1A5B-4424-B5A5-E457BB5E89DF}" srcOrd="0" destOrd="0" presId="urn:microsoft.com/office/officeart/2005/8/layout/vList5"/>
    <dgm:cxn modelId="{11D115A2-8D6B-4BB4-ADE5-25864317833F}" type="presParOf" srcId="{E1A842D2-C482-40F3-BD8B-32B8FDA33CC0}" destId="{A9FCCD56-4A63-423A-BAC5-06F669B08139}" srcOrd="1" destOrd="0" presId="urn:microsoft.com/office/officeart/2005/8/layout/vList5"/>
    <dgm:cxn modelId="{16086271-C438-4321-A756-B91E2E2E005C}" type="presParOf" srcId="{DC6DF18F-BA0A-4A43-A7F6-6EAED97E6881}" destId="{4EA4BC38-5CF3-4EA9-85FF-12F8DDB1C297}" srcOrd="7" destOrd="0" presId="urn:microsoft.com/office/officeart/2005/8/layout/vList5"/>
    <dgm:cxn modelId="{6C6B1DFF-ED97-45EE-8DB3-11AA97B4857E}" type="presParOf" srcId="{DC6DF18F-BA0A-4A43-A7F6-6EAED97E6881}" destId="{2EC5040B-33C3-4FAF-BF5B-F010639F081B}" srcOrd="8" destOrd="0" presId="urn:microsoft.com/office/officeart/2005/8/layout/vList5"/>
    <dgm:cxn modelId="{ABF59358-A71A-426F-B663-2173E4F754D9}" type="presParOf" srcId="{2EC5040B-33C3-4FAF-BF5B-F010639F081B}" destId="{7F7E08FB-E795-4B07-986D-D4BA095E5F6C}" srcOrd="0" destOrd="0" presId="urn:microsoft.com/office/officeart/2005/8/layout/vList5"/>
    <dgm:cxn modelId="{8A53BE1C-7AA6-40E3-92ED-454CA4C9D916}" type="presParOf" srcId="{2EC5040B-33C3-4FAF-BF5B-F010639F081B}" destId="{9B3DFE0D-E03A-49C8-A61D-A8749634F6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B45EF0-9655-4390-880E-C814A86CEF79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0D11B57-BE56-4D1E-B111-ECE247DDC393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smtClean="0"/>
            <a:t>Disk drives are made up of one or more platters coated with magnetic material</a:t>
          </a:r>
          <a:endParaRPr lang="en-US"/>
        </a:p>
      </dgm:t>
    </dgm:pt>
    <dgm:pt modelId="{37E8A221-9947-47D2-B74F-67E7EF01AC76}" type="parTrans" cxnId="{D7E541D0-6E56-44E3-8151-67A4AB17DF8F}">
      <dgm:prSet/>
      <dgm:spPr/>
      <dgm:t>
        <a:bodyPr/>
        <a:lstStyle/>
        <a:p>
          <a:endParaRPr lang="en-US"/>
        </a:p>
      </dgm:t>
    </dgm:pt>
    <dgm:pt modelId="{66F01C02-77E4-4E08-AC5E-C643B608F51F}" type="sibTrans" cxnId="{D7E541D0-6E56-44E3-8151-67A4AB17DF8F}">
      <dgm:prSet/>
      <dgm:spPr/>
      <dgm:t>
        <a:bodyPr/>
        <a:lstStyle/>
        <a:p>
          <a:endParaRPr lang="en-US"/>
        </a:p>
      </dgm:t>
    </dgm:pt>
    <dgm:pt modelId="{3DA89F3B-1ABB-43D1-9D95-0DAD87D9E650}">
      <dgm:prSet/>
      <dgm:spPr/>
      <dgm:t>
        <a:bodyPr/>
        <a:lstStyle/>
        <a:p>
          <a:pPr rtl="0"/>
          <a:r>
            <a:rPr lang="en-US" smtClean="0"/>
            <a:t>Applies to hard drives only</a:t>
          </a:r>
          <a:endParaRPr lang="en-US"/>
        </a:p>
      </dgm:t>
    </dgm:pt>
    <dgm:pt modelId="{C8D8982A-4348-49E2-9E2E-EAD997A4A634}" type="parTrans" cxnId="{B7E583DE-19A5-4BCD-B51F-1EBB186BDB88}">
      <dgm:prSet/>
      <dgm:spPr/>
      <dgm:t>
        <a:bodyPr/>
        <a:lstStyle/>
        <a:p>
          <a:endParaRPr lang="en-US"/>
        </a:p>
      </dgm:t>
    </dgm:pt>
    <dgm:pt modelId="{39A1751C-B1D1-4078-ACBD-09CBC01318F7}" type="sibTrans" cxnId="{B7E583DE-19A5-4BCD-B51F-1EBB186BDB88}">
      <dgm:prSet/>
      <dgm:spPr/>
      <dgm:t>
        <a:bodyPr/>
        <a:lstStyle/>
        <a:p>
          <a:endParaRPr lang="en-US"/>
        </a:p>
      </dgm:t>
    </dgm:pt>
    <dgm:pt modelId="{36E502C5-E6BF-46E0-ADAB-1B618012D790}">
      <dgm:prSet/>
      <dgm:spPr/>
      <dgm:t>
        <a:bodyPr/>
        <a:lstStyle/>
        <a:p>
          <a:pPr rtl="0"/>
          <a:r>
            <a:rPr lang="en-US" dirty="0" smtClean="0"/>
            <a:t>SSDs will be covered in another module</a:t>
          </a:r>
          <a:endParaRPr lang="en-US" dirty="0"/>
        </a:p>
      </dgm:t>
    </dgm:pt>
    <dgm:pt modelId="{818EB943-B853-4155-B408-D1C61A058A53}" type="parTrans" cxnId="{FE4632FB-2C8E-4535-8973-3A5C02920931}">
      <dgm:prSet/>
      <dgm:spPr/>
      <dgm:t>
        <a:bodyPr/>
        <a:lstStyle/>
        <a:p>
          <a:endParaRPr lang="en-US"/>
        </a:p>
      </dgm:t>
    </dgm:pt>
    <dgm:pt modelId="{F55250CB-3E0F-4199-AA58-08BFBE5DCA88}" type="sibTrans" cxnId="{FE4632FB-2C8E-4535-8973-3A5C02920931}">
      <dgm:prSet/>
      <dgm:spPr/>
      <dgm:t>
        <a:bodyPr/>
        <a:lstStyle/>
        <a:p>
          <a:endParaRPr lang="en-US"/>
        </a:p>
      </dgm:t>
    </dgm:pt>
    <dgm:pt modelId="{0318B7E1-55A0-4B2E-BC03-D099388A1CA0}">
      <dgm:prSet/>
      <dgm:spPr/>
      <dgm:t>
        <a:bodyPr/>
        <a:lstStyle/>
        <a:p>
          <a:pPr rtl="0"/>
          <a:r>
            <a:rPr lang="en-US" smtClean="0"/>
            <a:t>Disk drive components</a:t>
          </a:r>
          <a:endParaRPr lang="en-US"/>
        </a:p>
      </dgm:t>
    </dgm:pt>
    <dgm:pt modelId="{014452A2-58E4-41A7-9696-EC194F1DE848}" type="parTrans" cxnId="{4DCEC555-E39C-454A-A5E8-5FD09E8738AE}">
      <dgm:prSet/>
      <dgm:spPr/>
      <dgm:t>
        <a:bodyPr/>
        <a:lstStyle/>
        <a:p>
          <a:endParaRPr lang="en-US"/>
        </a:p>
      </dgm:t>
    </dgm:pt>
    <dgm:pt modelId="{93557640-FC0C-4B1B-A3F6-18030050C02B}" type="sibTrans" cxnId="{4DCEC555-E39C-454A-A5E8-5FD09E8738AE}">
      <dgm:prSet/>
      <dgm:spPr/>
      <dgm:t>
        <a:bodyPr/>
        <a:lstStyle/>
        <a:p>
          <a:endParaRPr lang="en-US"/>
        </a:p>
      </dgm:t>
    </dgm:pt>
    <dgm:pt modelId="{C1242967-DA14-4AD2-AA82-DE05BB016874}">
      <dgm:prSet/>
      <dgm:spPr/>
      <dgm:t>
        <a:bodyPr/>
        <a:lstStyle/>
        <a:p>
          <a:pPr rtl="0"/>
          <a:r>
            <a:rPr lang="en-US" smtClean="0"/>
            <a:t>Geometry</a:t>
          </a:r>
          <a:endParaRPr lang="en-US"/>
        </a:p>
      </dgm:t>
    </dgm:pt>
    <dgm:pt modelId="{D90277EC-C562-4E53-AD96-70341F3B6AFB}" type="parTrans" cxnId="{2C133323-10B2-408A-AB4E-8DBC39CBC4F3}">
      <dgm:prSet/>
      <dgm:spPr/>
      <dgm:t>
        <a:bodyPr/>
        <a:lstStyle/>
        <a:p>
          <a:endParaRPr lang="en-US"/>
        </a:p>
      </dgm:t>
    </dgm:pt>
    <dgm:pt modelId="{E8783C45-5553-4354-A6CC-E791F46F2D6E}" type="sibTrans" cxnId="{2C133323-10B2-408A-AB4E-8DBC39CBC4F3}">
      <dgm:prSet/>
      <dgm:spPr/>
      <dgm:t>
        <a:bodyPr/>
        <a:lstStyle/>
        <a:p>
          <a:endParaRPr lang="en-US"/>
        </a:p>
      </dgm:t>
    </dgm:pt>
    <dgm:pt modelId="{2B450975-635B-4A92-8E32-4F7FA67E8B34}">
      <dgm:prSet/>
      <dgm:spPr/>
      <dgm:t>
        <a:bodyPr/>
        <a:lstStyle/>
        <a:p>
          <a:pPr rtl="0"/>
          <a:r>
            <a:rPr lang="en-US" smtClean="0"/>
            <a:t>Head</a:t>
          </a:r>
          <a:endParaRPr lang="en-US"/>
        </a:p>
      </dgm:t>
    </dgm:pt>
    <dgm:pt modelId="{B4EFCA95-D0B4-421E-9B7F-382A132FA3A7}" type="parTrans" cxnId="{BB3FBC85-A470-491D-9228-14C3D759EDD0}">
      <dgm:prSet/>
      <dgm:spPr/>
      <dgm:t>
        <a:bodyPr/>
        <a:lstStyle/>
        <a:p>
          <a:endParaRPr lang="en-US"/>
        </a:p>
      </dgm:t>
    </dgm:pt>
    <dgm:pt modelId="{844A9793-27FD-407D-8F9E-D8A86A7A05F7}" type="sibTrans" cxnId="{BB3FBC85-A470-491D-9228-14C3D759EDD0}">
      <dgm:prSet/>
      <dgm:spPr/>
      <dgm:t>
        <a:bodyPr/>
        <a:lstStyle/>
        <a:p>
          <a:endParaRPr lang="en-US"/>
        </a:p>
      </dgm:t>
    </dgm:pt>
    <dgm:pt modelId="{0DC1995D-BD12-4D4F-8953-847F21249BC5}">
      <dgm:prSet/>
      <dgm:spPr/>
      <dgm:t>
        <a:bodyPr/>
        <a:lstStyle/>
        <a:p>
          <a:pPr rtl="0"/>
          <a:r>
            <a:rPr lang="en-US" smtClean="0"/>
            <a:t>Tracks</a:t>
          </a:r>
          <a:endParaRPr lang="en-US"/>
        </a:p>
      </dgm:t>
    </dgm:pt>
    <dgm:pt modelId="{7A0F7B54-C9C6-4F2B-982B-FD706BC4C842}" type="parTrans" cxnId="{51E0DE3A-09C3-41C2-B7EA-FD4A60D2F6ED}">
      <dgm:prSet/>
      <dgm:spPr/>
      <dgm:t>
        <a:bodyPr/>
        <a:lstStyle/>
        <a:p>
          <a:endParaRPr lang="en-US"/>
        </a:p>
      </dgm:t>
    </dgm:pt>
    <dgm:pt modelId="{9E71BBB5-12FB-4EB9-8D9F-1D1A25B32837}" type="sibTrans" cxnId="{51E0DE3A-09C3-41C2-B7EA-FD4A60D2F6ED}">
      <dgm:prSet/>
      <dgm:spPr/>
      <dgm:t>
        <a:bodyPr/>
        <a:lstStyle/>
        <a:p>
          <a:endParaRPr lang="en-US"/>
        </a:p>
      </dgm:t>
    </dgm:pt>
    <dgm:pt modelId="{B2E1B364-90DE-43B7-BC76-BB37C4CA41E1}">
      <dgm:prSet/>
      <dgm:spPr/>
      <dgm:t>
        <a:bodyPr/>
        <a:lstStyle/>
        <a:p>
          <a:pPr rtl="0"/>
          <a:r>
            <a:rPr lang="en-US" smtClean="0"/>
            <a:t>Cylinders</a:t>
          </a:r>
          <a:endParaRPr lang="en-US"/>
        </a:p>
      </dgm:t>
    </dgm:pt>
    <dgm:pt modelId="{0D566311-C30A-4028-9BA2-39E187FB6459}" type="parTrans" cxnId="{128CDF85-0CD4-450B-BFF2-753B141BEA65}">
      <dgm:prSet/>
      <dgm:spPr/>
      <dgm:t>
        <a:bodyPr/>
        <a:lstStyle/>
        <a:p>
          <a:endParaRPr lang="en-US"/>
        </a:p>
      </dgm:t>
    </dgm:pt>
    <dgm:pt modelId="{6BAB701C-67AC-47A6-9777-F53109602494}" type="sibTrans" cxnId="{128CDF85-0CD4-450B-BFF2-753B141BEA65}">
      <dgm:prSet/>
      <dgm:spPr/>
      <dgm:t>
        <a:bodyPr/>
        <a:lstStyle/>
        <a:p>
          <a:endParaRPr lang="en-US"/>
        </a:p>
      </dgm:t>
    </dgm:pt>
    <dgm:pt modelId="{0F8FC94D-F511-48DA-B6A5-37A5D78238D3}">
      <dgm:prSet/>
      <dgm:spPr/>
      <dgm:t>
        <a:bodyPr/>
        <a:lstStyle/>
        <a:p>
          <a:pPr rtl="0"/>
          <a:r>
            <a:rPr lang="en-US" smtClean="0"/>
            <a:t>Sectors</a:t>
          </a:r>
          <a:endParaRPr lang="en-US"/>
        </a:p>
      </dgm:t>
    </dgm:pt>
    <dgm:pt modelId="{02DBDF8E-0A3E-4B66-BDF1-8394ECA1E498}" type="parTrans" cxnId="{4D45FE2E-B988-4B6B-9324-919A13159589}">
      <dgm:prSet/>
      <dgm:spPr/>
      <dgm:t>
        <a:bodyPr/>
        <a:lstStyle/>
        <a:p>
          <a:endParaRPr lang="en-US"/>
        </a:p>
      </dgm:t>
    </dgm:pt>
    <dgm:pt modelId="{92E298E8-80C1-4132-A926-97979932398A}" type="sibTrans" cxnId="{4D45FE2E-B988-4B6B-9324-919A13159589}">
      <dgm:prSet/>
      <dgm:spPr/>
      <dgm:t>
        <a:bodyPr/>
        <a:lstStyle/>
        <a:p>
          <a:endParaRPr lang="en-US"/>
        </a:p>
      </dgm:t>
    </dgm:pt>
    <dgm:pt modelId="{08A687A4-4255-4686-8C1A-749EE8EA73B1}" type="pres">
      <dgm:prSet presAssocID="{85B45EF0-9655-4390-880E-C814A86CEF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C9EC89-E149-4932-9D9F-A7D09D53236D}" type="pres">
      <dgm:prSet presAssocID="{F0D11B57-BE56-4D1E-B111-ECE247DDC39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74D87-517D-405E-BAED-469704C18796}" type="pres">
      <dgm:prSet presAssocID="{F0D11B57-BE56-4D1E-B111-ECE247DDC39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AE80A-B6F7-467A-A7E5-8EBC10B6DD63}" type="pres">
      <dgm:prSet presAssocID="{0318B7E1-55A0-4B2E-BC03-D099388A1CA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F5EA0-8BD4-4A8C-B7FC-ADD6D07336F6}" type="pres">
      <dgm:prSet presAssocID="{0318B7E1-55A0-4B2E-BC03-D099388A1CA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133323-10B2-408A-AB4E-8DBC39CBC4F3}" srcId="{0318B7E1-55A0-4B2E-BC03-D099388A1CA0}" destId="{C1242967-DA14-4AD2-AA82-DE05BB016874}" srcOrd="0" destOrd="0" parTransId="{D90277EC-C562-4E53-AD96-70341F3B6AFB}" sibTransId="{E8783C45-5553-4354-A6CC-E791F46F2D6E}"/>
    <dgm:cxn modelId="{D19E0EFC-C08D-46CE-9A18-5DC70CAA3D83}" type="presOf" srcId="{C1242967-DA14-4AD2-AA82-DE05BB016874}" destId="{076F5EA0-8BD4-4A8C-B7FC-ADD6D07336F6}" srcOrd="0" destOrd="0" presId="urn:microsoft.com/office/officeart/2005/8/layout/vList2"/>
    <dgm:cxn modelId="{D7E541D0-6E56-44E3-8151-67A4AB17DF8F}" srcId="{85B45EF0-9655-4390-880E-C814A86CEF79}" destId="{F0D11B57-BE56-4D1E-B111-ECE247DDC393}" srcOrd="0" destOrd="0" parTransId="{37E8A221-9947-47D2-B74F-67E7EF01AC76}" sibTransId="{66F01C02-77E4-4E08-AC5E-C643B608F51F}"/>
    <dgm:cxn modelId="{0886D1A6-B663-4B50-A650-07C0E404A42E}" type="presOf" srcId="{B2E1B364-90DE-43B7-BC76-BB37C4CA41E1}" destId="{076F5EA0-8BD4-4A8C-B7FC-ADD6D07336F6}" srcOrd="0" destOrd="3" presId="urn:microsoft.com/office/officeart/2005/8/layout/vList2"/>
    <dgm:cxn modelId="{842B2C51-1B44-4F38-9443-CDB9CD8A4424}" type="presOf" srcId="{2B450975-635B-4A92-8E32-4F7FA67E8B34}" destId="{076F5EA0-8BD4-4A8C-B7FC-ADD6D07336F6}" srcOrd="0" destOrd="1" presId="urn:microsoft.com/office/officeart/2005/8/layout/vList2"/>
    <dgm:cxn modelId="{B7E583DE-19A5-4BCD-B51F-1EBB186BDB88}" srcId="{F0D11B57-BE56-4D1E-B111-ECE247DDC393}" destId="{3DA89F3B-1ABB-43D1-9D95-0DAD87D9E650}" srcOrd="0" destOrd="0" parTransId="{C8D8982A-4348-49E2-9E2E-EAD997A4A634}" sibTransId="{39A1751C-B1D1-4078-ACBD-09CBC01318F7}"/>
    <dgm:cxn modelId="{4D45FE2E-B988-4B6B-9324-919A13159589}" srcId="{0318B7E1-55A0-4B2E-BC03-D099388A1CA0}" destId="{0F8FC94D-F511-48DA-B6A5-37A5D78238D3}" srcOrd="4" destOrd="0" parTransId="{02DBDF8E-0A3E-4B66-BDF1-8394ECA1E498}" sibTransId="{92E298E8-80C1-4132-A926-97979932398A}"/>
    <dgm:cxn modelId="{2A8C3D2A-D59C-4A59-BF36-6F651CA7FF87}" type="presOf" srcId="{0DC1995D-BD12-4D4F-8953-847F21249BC5}" destId="{076F5EA0-8BD4-4A8C-B7FC-ADD6D07336F6}" srcOrd="0" destOrd="2" presId="urn:microsoft.com/office/officeart/2005/8/layout/vList2"/>
    <dgm:cxn modelId="{128CDF85-0CD4-450B-BFF2-753B141BEA65}" srcId="{0318B7E1-55A0-4B2E-BC03-D099388A1CA0}" destId="{B2E1B364-90DE-43B7-BC76-BB37C4CA41E1}" srcOrd="3" destOrd="0" parTransId="{0D566311-C30A-4028-9BA2-39E187FB6459}" sibTransId="{6BAB701C-67AC-47A6-9777-F53109602494}"/>
    <dgm:cxn modelId="{82D191A7-F3FC-4E8F-AF77-02B14E97CA44}" type="presOf" srcId="{36E502C5-E6BF-46E0-ADAB-1B618012D790}" destId="{C9474D87-517D-405E-BAED-469704C18796}" srcOrd="0" destOrd="1" presId="urn:microsoft.com/office/officeart/2005/8/layout/vList2"/>
    <dgm:cxn modelId="{BB3FBC85-A470-491D-9228-14C3D759EDD0}" srcId="{0318B7E1-55A0-4B2E-BC03-D099388A1CA0}" destId="{2B450975-635B-4A92-8E32-4F7FA67E8B34}" srcOrd="1" destOrd="0" parTransId="{B4EFCA95-D0B4-421E-9B7F-382A132FA3A7}" sibTransId="{844A9793-27FD-407D-8F9E-D8A86A7A05F7}"/>
    <dgm:cxn modelId="{13CAC392-F9A8-4470-9B6C-8E124815DF8C}" type="presOf" srcId="{85B45EF0-9655-4390-880E-C814A86CEF79}" destId="{08A687A4-4255-4686-8C1A-749EE8EA73B1}" srcOrd="0" destOrd="0" presId="urn:microsoft.com/office/officeart/2005/8/layout/vList2"/>
    <dgm:cxn modelId="{4DCEC555-E39C-454A-A5E8-5FD09E8738AE}" srcId="{85B45EF0-9655-4390-880E-C814A86CEF79}" destId="{0318B7E1-55A0-4B2E-BC03-D099388A1CA0}" srcOrd="1" destOrd="0" parTransId="{014452A2-58E4-41A7-9696-EC194F1DE848}" sibTransId="{93557640-FC0C-4B1B-A3F6-18030050C02B}"/>
    <dgm:cxn modelId="{94E1A0CB-0A65-4C9E-AF5C-586EB2CA18AC}" type="presOf" srcId="{3DA89F3B-1ABB-43D1-9D95-0DAD87D9E650}" destId="{C9474D87-517D-405E-BAED-469704C18796}" srcOrd="0" destOrd="0" presId="urn:microsoft.com/office/officeart/2005/8/layout/vList2"/>
    <dgm:cxn modelId="{D336B289-368A-4346-B444-C22FBD547877}" type="presOf" srcId="{0318B7E1-55A0-4B2E-BC03-D099388A1CA0}" destId="{E4AAE80A-B6F7-467A-A7E5-8EBC10B6DD63}" srcOrd="0" destOrd="0" presId="urn:microsoft.com/office/officeart/2005/8/layout/vList2"/>
    <dgm:cxn modelId="{4307D33B-BB67-4580-BA0E-8BA296B1459B}" type="presOf" srcId="{0F8FC94D-F511-48DA-B6A5-37A5D78238D3}" destId="{076F5EA0-8BD4-4A8C-B7FC-ADD6D07336F6}" srcOrd="0" destOrd="4" presId="urn:microsoft.com/office/officeart/2005/8/layout/vList2"/>
    <dgm:cxn modelId="{FE4632FB-2C8E-4535-8973-3A5C02920931}" srcId="{F0D11B57-BE56-4D1E-B111-ECE247DDC393}" destId="{36E502C5-E6BF-46E0-ADAB-1B618012D790}" srcOrd="1" destOrd="0" parTransId="{818EB943-B853-4155-B408-D1C61A058A53}" sibTransId="{F55250CB-3E0F-4199-AA58-08BFBE5DCA88}"/>
    <dgm:cxn modelId="{51E0DE3A-09C3-41C2-B7EA-FD4A60D2F6ED}" srcId="{0318B7E1-55A0-4B2E-BC03-D099388A1CA0}" destId="{0DC1995D-BD12-4D4F-8953-847F21249BC5}" srcOrd="2" destOrd="0" parTransId="{7A0F7B54-C9C6-4F2B-982B-FD706BC4C842}" sibTransId="{9E71BBB5-12FB-4EB9-8D9F-1D1A25B32837}"/>
    <dgm:cxn modelId="{06BA5545-2065-4AF4-A8E2-1C992333F11A}" type="presOf" srcId="{F0D11B57-BE56-4D1E-B111-ECE247DDC393}" destId="{24C9EC89-E149-4932-9D9F-A7D09D53236D}" srcOrd="0" destOrd="0" presId="urn:microsoft.com/office/officeart/2005/8/layout/vList2"/>
    <dgm:cxn modelId="{8974119B-57AE-473C-B84D-7E221C1E8E16}" type="presParOf" srcId="{08A687A4-4255-4686-8C1A-749EE8EA73B1}" destId="{24C9EC89-E149-4932-9D9F-A7D09D53236D}" srcOrd="0" destOrd="0" presId="urn:microsoft.com/office/officeart/2005/8/layout/vList2"/>
    <dgm:cxn modelId="{047D55A3-D5A9-4F3A-942B-1174E0748FFC}" type="presParOf" srcId="{08A687A4-4255-4686-8C1A-749EE8EA73B1}" destId="{C9474D87-517D-405E-BAED-469704C18796}" srcOrd="1" destOrd="0" presId="urn:microsoft.com/office/officeart/2005/8/layout/vList2"/>
    <dgm:cxn modelId="{E5C9204A-27A6-44EF-BB92-2A628FB8245C}" type="presParOf" srcId="{08A687A4-4255-4686-8C1A-749EE8EA73B1}" destId="{E4AAE80A-B6F7-467A-A7E5-8EBC10B6DD63}" srcOrd="2" destOrd="0" presId="urn:microsoft.com/office/officeart/2005/8/layout/vList2"/>
    <dgm:cxn modelId="{1FF1D0B9-0F17-4163-B6EC-AEB1B2CD2E03}" type="presParOf" srcId="{08A687A4-4255-4686-8C1A-749EE8EA73B1}" destId="{076F5EA0-8BD4-4A8C-B7FC-ADD6D07336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929568-AA7C-4B7B-941B-A6D3013DAA9F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AA5124-6EF1-45B2-98CA-DE390520C8F8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dirty="0" smtClean="0"/>
            <a:t>Physical sectors grouped into clusters</a:t>
          </a:r>
          <a:endParaRPr lang="en-US" dirty="0"/>
        </a:p>
      </dgm:t>
    </dgm:pt>
    <dgm:pt modelId="{3074B468-2D14-4836-9CE8-5E872D1BAD0A}" type="parTrans" cxnId="{B76608F4-DAB6-4877-9B7F-95525ED24A40}">
      <dgm:prSet/>
      <dgm:spPr/>
      <dgm:t>
        <a:bodyPr/>
        <a:lstStyle/>
        <a:p>
          <a:endParaRPr lang="en-US"/>
        </a:p>
      </dgm:t>
    </dgm:pt>
    <dgm:pt modelId="{2847AA61-6DAF-43D2-ADFE-7798655028DB}" type="sibTrans" cxnId="{B76608F4-DAB6-4877-9B7F-95525ED24A40}">
      <dgm:prSet/>
      <dgm:spPr/>
      <dgm:t>
        <a:bodyPr/>
        <a:lstStyle/>
        <a:p>
          <a:endParaRPr lang="en-US"/>
        </a:p>
      </dgm:t>
    </dgm:pt>
    <dgm:pt modelId="{D4CD86C2-39CA-4125-900B-FE0B4B214739}">
      <dgm:prSet/>
      <dgm:spPr/>
      <dgm:t>
        <a:bodyPr/>
        <a:lstStyle/>
        <a:p>
          <a:pPr rtl="0"/>
          <a:r>
            <a:rPr lang="en-US" dirty="0" smtClean="0"/>
            <a:t>Clusters 512 - 32,000 bytes each</a:t>
          </a:r>
          <a:endParaRPr lang="en-US" dirty="0"/>
        </a:p>
      </dgm:t>
    </dgm:pt>
    <dgm:pt modelId="{EDD39272-2B19-4581-90BD-7AC24BA98104}" type="parTrans" cxnId="{61918767-9F4B-4FB6-BFEA-33CA4FAE3098}">
      <dgm:prSet/>
      <dgm:spPr/>
      <dgm:t>
        <a:bodyPr/>
        <a:lstStyle/>
        <a:p>
          <a:endParaRPr lang="en-US"/>
        </a:p>
      </dgm:t>
    </dgm:pt>
    <dgm:pt modelId="{02177CE3-271B-498E-90A7-E11D6E031F05}" type="sibTrans" cxnId="{61918767-9F4B-4FB6-BFEA-33CA4FAE3098}">
      <dgm:prSet/>
      <dgm:spPr/>
      <dgm:t>
        <a:bodyPr/>
        <a:lstStyle/>
        <a:p>
          <a:endParaRPr lang="en-US"/>
        </a:p>
      </dgm:t>
    </dgm:pt>
    <dgm:pt modelId="{841A2BB0-DC93-4BEF-B5EA-5FD1B95F0707}">
      <dgm:prSet/>
      <dgm:spPr/>
      <dgm:t>
        <a:bodyPr/>
        <a:lstStyle/>
        <a:p>
          <a:pPr rtl="0"/>
          <a:r>
            <a:rPr lang="en-US" dirty="0" smtClean="0"/>
            <a:t>Depend on disk size and file system</a:t>
          </a:r>
          <a:endParaRPr lang="en-US" dirty="0"/>
        </a:p>
      </dgm:t>
    </dgm:pt>
    <dgm:pt modelId="{BA713EFF-C5AA-4B2A-BE89-EC4BCD3183FF}" type="parTrans" cxnId="{828BED27-CC6C-49D6-A2A8-0B9631175654}">
      <dgm:prSet/>
      <dgm:spPr/>
      <dgm:t>
        <a:bodyPr/>
        <a:lstStyle/>
        <a:p>
          <a:endParaRPr lang="en-US"/>
        </a:p>
      </dgm:t>
    </dgm:pt>
    <dgm:pt modelId="{A61C7127-02E0-45D2-8BF2-CE77600E65C6}" type="sibTrans" cxnId="{828BED27-CC6C-49D6-A2A8-0B9631175654}">
      <dgm:prSet/>
      <dgm:spPr/>
      <dgm:t>
        <a:bodyPr/>
        <a:lstStyle/>
        <a:p>
          <a:endParaRPr lang="en-US"/>
        </a:p>
      </dgm:t>
    </dgm:pt>
    <dgm:pt modelId="{6AD76A65-E13A-4FBF-AF11-3E5C873CC093}">
      <dgm:prSet/>
      <dgm:spPr/>
      <dgm:t>
        <a:bodyPr/>
        <a:lstStyle/>
        <a:p>
          <a:pPr rtl="0"/>
          <a:r>
            <a:rPr lang="en-US" smtClean="0"/>
            <a:t>Partitions are logical drives</a:t>
          </a:r>
          <a:endParaRPr lang="en-US"/>
        </a:p>
      </dgm:t>
    </dgm:pt>
    <dgm:pt modelId="{06FA19D6-526C-48D8-872A-B5A2517D2AFF}" type="parTrans" cxnId="{6DC7AEC8-FC98-42DB-B4AA-12FA6BF18E87}">
      <dgm:prSet/>
      <dgm:spPr/>
      <dgm:t>
        <a:bodyPr/>
        <a:lstStyle/>
        <a:p>
          <a:endParaRPr lang="en-US"/>
        </a:p>
      </dgm:t>
    </dgm:pt>
    <dgm:pt modelId="{076E0422-A3E7-4168-8436-2E32D6877D8B}" type="sibTrans" cxnId="{6DC7AEC8-FC98-42DB-B4AA-12FA6BF18E87}">
      <dgm:prSet/>
      <dgm:spPr/>
      <dgm:t>
        <a:bodyPr/>
        <a:lstStyle/>
        <a:p>
          <a:endParaRPr lang="en-US"/>
        </a:p>
      </dgm:t>
    </dgm:pt>
    <dgm:pt modelId="{EC2F7D69-CEF5-4F07-9891-44630A969D58}">
      <dgm:prSet/>
      <dgm:spPr/>
      <dgm:t>
        <a:bodyPr/>
        <a:lstStyle/>
        <a:p>
          <a:pPr rtl="0"/>
          <a:r>
            <a:rPr lang="en-US" smtClean="0"/>
            <a:t>Three primary and one extended</a:t>
          </a:r>
          <a:endParaRPr lang="en-US"/>
        </a:p>
      </dgm:t>
    </dgm:pt>
    <dgm:pt modelId="{4AD1F737-FD18-449F-B625-7C8347938756}" type="parTrans" cxnId="{5B8E64FF-7336-415F-9B81-87E5BCD5D10C}">
      <dgm:prSet/>
      <dgm:spPr/>
      <dgm:t>
        <a:bodyPr/>
        <a:lstStyle/>
        <a:p>
          <a:endParaRPr lang="en-US"/>
        </a:p>
      </dgm:t>
    </dgm:pt>
    <dgm:pt modelId="{5A9D5E68-D7E3-4092-B416-86BE0FB6CA98}" type="sibTrans" cxnId="{5B8E64FF-7336-415F-9B81-87E5BCD5D10C}">
      <dgm:prSet/>
      <dgm:spPr/>
      <dgm:t>
        <a:bodyPr/>
        <a:lstStyle/>
        <a:p>
          <a:endParaRPr lang="en-US"/>
        </a:p>
      </dgm:t>
    </dgm:pt>
    <dgm:pt modelId="{74D70FA2-38BA-41AA-90EB-05FDCEE52017}">
      <dgm:prSet/>
      <dgm:spPr/>
      <dgm:t>
        <a:bodyPr/>
        <a:lstStyle/>
        <a:p>
          <a:pPr rtl="0"/>
          <a:r>
            <a:rPr lang="en-US" smtClean="0"/>
            <a:t>Hidden partitions</a:t>
          </a:r>
          <a:endParaRPr lang="en-US"/>
        </a:p>
      </dgm:t>
    </dgm:pt>
    <dgm:pt modelId="{C0D8B4AE-EBE3-4093-9985-E75C73D135C8}" type="parTrans" cxnId="{0B8BAB7F-911B-49DA-804C-E3120154FAAF}">
      <dgm:prSet/>
      <dgm:spPr/>
      <dgm:t>
        <a:bodyPr/>
        <a:lstStyle/>
        <a:p>
          <a:endParaRPr lang="en-US"/>
        </a:p>
      </dgm:t>
    </dgm:pt>
    <dgm:pt modelId="{D8C48CAC-4AC8-4B96-99D0-454754AE04D0}" type="sibTrans" cxnId="{0B8BAB7F-911B-49DA-804C-E3120154FAAF}">
      <dgm:prSet/>
      <dgm:spPr/>
      <dgm:t>
        <a:bodyPr/>
        <a:lstStyle/>
        <a:p>
          <a:endParaRPr lang="en-US"/>
        </a:p>
      </dgm:t>
    </dgm:pt>
    <dgm:pt modelId="{99F501D1-B5F5-4C0C-9EFE-3CE02193AC22}">
      <dgm:prSet/>
      <dgm:spPr/>
      <dgm:t>
        <a:bodyPr/>
        <a:lstStyle/>
        <a:p>
          <a:pPr rtl="0"/>
          <a:r>
            <a:rPr lang="en-US" dirty="0" smtClean="0"/>
            <a:t>Partition gaps</a:t>
          </a:r>
          <a:endParaRPr lang="en-US" dirty="0"/>
        </a:p>
      </dgm:t>
    </dgm:pt>
    <dgm:pt modelId="{857F2258-4E06-4679-8E9B-9E3107423775}" type="parTrans" cxnId="{96C0F11C-94CD-4567-A875-431B0E61A866}">
      <dgm:prSet/>
      <dgm:spPr/>
      <dgm:t>
        <a:bodyPr/>
        <a:lstStyle/>
        <a:p>
          <a:endParaRPr lang="en-US"/>
        </a:p>
      </dgm:t>
    </dgm:pt>
    <dgm:pt modelId="{674F4A17-0C72-43CB-8E79-EC32A5860AAD}" type="sibTrans" cxnId="{96C0F11C-94CD-4567-A875-431B0E61A866}">
      <dgm:prSet/>
      <dgm:spPr/>
      <dgm:t>
        <a:bodyPr/>
        <a:lstStyle/>
        <a:p>
          <a:endParaRPr lang="en-US"/>
        </a:p>
      </dgm:t>
    </dgm:pt>
    <dgm:pt modelId="{71A2CF80-EBC7-43F4-9CA7-645E9EF5F3E0}">
      <dgm:prSet/>
      <dgm:spPr/>
      <dgm:t>
        <a:bodyPr/>
        <a:lstStyle/>
        <a:p>
          <a:pPr rtl="0"/>
          <a:r>
            <a:rPr lang="en-US" dirty="0" smtClean="0"/>
            <a:t>Partition table is in the MBR	</a:t>
          </a:r>
          <a:endParaRPr lang="en-US" dirty="0"/>
        </a:p>
      </dgm:t>
    </dgm:pt>
    <dgm:pt modelId="{76EB866C-36FB-4F56-8F67-4EF0F215855E}" type="parTrans" cxnId="{47371150-9153-4528-8173-AA9A6E7F4DBC}">
      <dgm:prSet/>
      <dgm:spPr/>
      <dgm:t>
        <a:bodyPr/>
        <a:lstStyle/>
        <a:p>
          <a:endParaRPr lang="en-US"/>
        </a:p>
      </dgm:t>
    </dgm:pt>
    <dgm:pt modelId="{471BBBB4-4230-455E-BD47-F11CD16DBF98}" type="sibTrans" cxnId="{47371150-9153-4528-8173-AA9A6E7F4DBC}">
      <dgm:prSet/>
      <dgm:spPr/>
      <dgm:t>
        <a:bodyPr/>
        <a:lstStyle/>
        <a:p>
          <a:endParaRPr lang="en-US"/>
        </a:p>
      </dgm:t>
    </dgm:pt>
    <dgm:pt modelId="{8CA3E5B5-8F9E-424E-B533-22B96558D779}">
      <dgm:prSet/>
      <dgm:spPr/>
      <dgm:t>
        <a:bodyPr/>
        <a:lstStyle/>
        <a:p>
          <a:pPr rtl="0"/>
          <a:r>
            <a:rPr lang="en-US" smtClean="0"/>
            <a:t>Sector 0 of the disk drive</a:t>
          </a:r>
          <a:endParaRPr lang="en-US"/>
        </a:p>
      </dgm:t>
    </dgm:pt>
    <dgm:pt modelId="{3195DC37-6A57-4D2B-91B4-132599AE79D3}" type="parTrans" cxnId="{D0FC16B1-EBAC-4EF4-9301-1AC776EB4A19}">
      <dgm:prSet/>
      <dgm:spPr/>
      <dgm:t>
        <a:bodyPr/>
        <a:lstStyle/>
        <a:p>
          <a:endParaRPr lang="en-US"/>
        </a:p>
      </dgm:t>
    </dgm:pt>
    <dgm:pt modelId="{DCD16FDA-EC5D-4A4F-9B15-B79CA6ACFD9F}" type="sibTrans" cxnId="{D0FC16B1-EBAC-4EF4-9301-1AC776EB4A19}">
      <dgm:prSet/>
      <dgm:spPr/>
      <dgm:t>
        <a:bodyPr/>
        <a:lstStyle/>
        <a:p>
          <a:endParaRPr lang="en-US"/>
        </a:p>
      </dgm:t>
    </dgm:pt>
    <dgm:pt modelId="{E9448CCC-0011-4BBA-AE03-A91B10D19D5B}" type="pres">
      <dgm:prSet presAssocID="{80929568-AA7C-4B7B-941B-A6D3013DAA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24B46A-F481-437D-9B00-E7E6C37A38B5}" type="pres">
      <dgm:prSet presAssocID="{CEAA5124-6EF1-45B2-98CA-DE390520C8F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B4559-97FB-4E12-9F55-0EABC561FB77}" type="pres">
      <dgm:prSet presAssocID="{2847AA61-6DAF-43D2-ADFE-7798655028DB}" presName="spacer" presStyleCnt="0"/>
      <dgm:spPr/>
    </dgm:pt>
    <dgm:pt modelId="{166BEBB3-B446-447C-9A48-A6A91C02490F}" type="pres">
      <dgm:prSet presAssocID="{D4CD86C2-39CA-4125-900B-FE0B4B21473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B7002-58D2-4674-84B4-B36F1ADE3EC6}" type="pres">
      <dgm:prSet presAssocID="{D4CD86C2-39CA-4125-900B-FE0B4B21473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F8A67-7AD0-4C88-A8EB-6E19FE17B7DC}" type="pres">
      <dgm:prSet presAssocID="{6AD76A65-E13A-4FBF-AF11-3E5C873CC09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31C75-F14A-4B19-B76C-19143BA069C0}" type="pres">
      <dgm:prSet presAssocID="{6AD76A65-E13A-4FBF-AF11-3E5C873CC09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0BFF6-CD71-4A22-BE12-7BE5D1F9662E}" type="pres">
      <dgm:prSet presAssocID="{71A2CF80-EBC7-43F4-9CA7-645E9EF5F3E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4158D-321C-46F3-B0CD-B1AE4F38E344}" type="pres">
      <dgm:prSet presAssocID="{71A2CF80-EBC7-43F4-9CA7-645E9EF5F3E0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D1EB15-1009-49F5-B496-F2D0049CC2ED}" type="presOf" srcId="{6AD76A65-E13A-4FBF-AF11-3E5C873CC093}" destId="{BF8F8A67-7AD0-4C88-A8EB-6E19FE17B7DC}" srcOrd="0" destOrd="0" presId="urn:microsoft.com/office/officeart/2005/8/layout/vList2"/>
    <dgm:cxn modelId="{737D735F-C431-4BBC-BE19-9D6ACC40A5B5}" type="presOf" srcId="{CEAA5124-6EF1-45B2-98CA-DE390520C8F8}" destId="{4B24B46A-F481-437D-9B00-E7E6C37A38B5}" srcOrd="0" destOrd="0" presId="urn:microsoft.com/office/officeart/2005/8/layout/vList2"/>
    <dgm:cxn modelId="{4B0D94CC-B75E-4049-8E5E-9DF0F73A1F43}" type="presOf" srcId="{EC2F7D69-CEF5-4F07-9891-44630A969D58}" destId="{10F31C75-F14A-4B19-B76C-19143BA069C0}" srcOrd="0" destOrd="0" presId="urn:microsoft.com/office/officeart/2005/8/layout/vList2"/>
    <dgm:cxn modelId="{E26928C3-E6C9-48A8-857E-700DD539C4C5}" type="presOf" srcId="{99F501D1-B5F5-4C0C-9EFE-3CE02193AC22}" destId="{10F31C75-F14A-4B19-B76C-19143BA069C0}" srcOrd="0" destOrd="2" presId="urn:microsoft.com/office/officeart/2005/8/layout/vList2"/>
    <dgm:cxn modelId="{96C0F11C-94CD-4567-A875-431B0E61A866}" srcId="{6AD76A65-E13A-4FBF-AF11-3E5C873CC093}" destId="{99F501D1-B5F5-4C0C-9EFE-3CE02193AC22}" srcOrd="2" destOrd="0" parTransId="{857F2258-4E06-4679-8E9B-9E3107423775}" sibTransId="{674F4A17-0C72-43CB-8E79-EC32A5860AAD}"/>
    <dgm:cxn modelId="{294241D6-0C61-4F7D-AA1C-7B374AF76BF6}" type="presOf" srcId="{D4CD86C2-39CA-4125-900B-FE0B4B214739}" destId="{166BEBB3-B446-447C-9A48-A6A91C02490F}" srcOrd="0" destOrd="0" presId="urn:microsoft.com/office/officeart/2005/8/layout/vList2"/>
    <dgm:cxn modelId="{61918767-9F4B-4FB6-BFEA-33CA4FAE3098}" srcId="{80929568-AA7C-4B7B-941B-A6D3013DAA9F}" destId="{D4CD86C2-39CA-4125-900B-FE0B4B214739}" srcOrd="1" destOrd="0" parTransId="{EDD39272-2B19-4581-90BD-7AC24BA98104}" sibTransId="{02177CE3-271B-498E-90A7-E11D6E031F05}"/>
    <dgm:cxn modelId="{5B8E64FF-7336-415F-9B81-87E5BCD5D10C}" srcId="{6AD76A65-E13A-4FBF-AF11-3E5C873CC093}" destId="{EC2F7D69-CEF5-4F07-9891-44630A969D58}" srcOrd="0" destOrd="0" parTransId="{4AD1F737-FD18-449F-B625-7C8347938756}" sibTransId="{5A9D5E68-D7E3-4092-B416-86BE0FB6CA98}"/>
    <dgm:cxn modelId="{2E840FC5-A592-414F-A81E-427D89E36EF9}" type="presOf" srcId="{74D70FA2-38BA-41AA-90EB-05FDCEE52017}" destId="{10F31C75-F14A-4B19-B76C-19143BA069C0}" srcOrd="0" destOrd="1" presId="urn:microsoft.com/office/officeart/2005/8/layout/vList2"/>
    <dgm:cxn modelId="{828BED27-CC6C-49D6-A2A8-0B9631175654}" srcId="{D4CD86C2-39CA-4125-900B-FE0B4B214739}" destId="{841A2BB0-DC93-4BEF-B5EA-5FD1B95F0707}" srcOrd="0" destOrd="0" parTransId="{BA713EFF-C5AA-4B2A-BE89-EC4BCD3183FF}" sibTransId="{A61C7127-02E0-45D2-8BF2-CE77600E65C6}"/>
    <dgm:cxn modelId="{D71B9402-419B-4242-A1B0-DBE72DEE9E7B}" type="presOf" srcId="{80929568-AA7C-4B7B-941B-A6D3013DAA9F}" destId="{E9448CCC-0011-4BBA-AE03-A91B10D19D5B}" srcOrd="0" destOrd="0" presId="urn:microsoft.com/office/officeart/2005/8/layout/vList2"/>
    <dgm:cxn modelId="{AFC2B749-6FD0-4223-A322-DF544BE2F5B2}" type="presOf" srcId="{841A2BB0-DC93-4BEF-B5EA-5FD1B95F0707}" destId="{2B0B7002-58D2-4674-84B4-B36F1ADE3EC6}" srcOrd="0" destOrd="0" presId="urn:microsoft.com/office/officeart/2005/8/layout/vList2"/>
    <dgm:cxn modelId="{B76608F4-DAB6-4877-9B7F-95525ED24A40}" srcId="{80929568-AA7C-4B7B-941B-A6D3013DAA9F}" destId="{CEAA5124-6EF1-45B2-98CA-DE390520C8F8}" srcOrd="0" destOrd="0" parTransId="{3074B468-2D14-4836-9CE8-5E872D1BAD0A}" sibTransId="{2847AA61-6DAF-43D2-ADFE-7798655028DB}"/>
    <dgm:cxn modelId="{6DC7AEC8-FC98-42DB-B4AA-12FA6BF18E87}" srcId="{80929568-AA7C-4B7B-941B-A6D3013DAA9F}" destId="{6AD76A65-E13A-4FBF-AF11-3E5C873CC093}" srcOrd="2" destOrd="0" parTransId="{06FA19D6-526C-48D8-872A-B5A2517D2AFF}" sibTransId="{076E0422-A3E7-4168-8436-2E32D6877D8B}"/>
    <dgm:cxn modelId="{C5A95BAB-1C46-4F5F-A71D-B6BC61835E58}" type="presOf" srcId="{71A2CF80-EBC7-43F4-9CA7-645E9EF5F3E0}" destId="{7C90BFF6-CD71-4A22-BE12-7BE5D1F9662E}" srcOrd="0" destOrd="0" presId="urn:microsoft.com/office/officeart/2005/8/layout/vList2"/>
    <dgm:cxn modelId="{D0FC16B1-EBAC-4EF4-9301-1AC776EB4A19}" srcId="{71A2CF80-EBC7-43F4-9CA7-645E9EF5F3E0}" destId="{8CA3E5B5-8F9E-424E-B533-22B96558D779}" srcOrd="0" destOrd="0" parTransId="{3195DC37-6A57-4D2B-91B4-132599AE79D3}" sibTransId="{DCD16FDA-EC5D-4A4F-9B15-B79CA6ACFD9F}"/>
    <dgm:cxn modelId="{0B8BAB7F-911B-49DA-804C-E3120154FAAF}" srcId="{6AD76A65-E13A-4FBF-AF11-3E5C873CC093}" destId="{74D70FA2-38BA-41AA-90EB-05FDCEE52017}" srcOrd="1" destOrd="0" parTransId="{C0D8B4AE-EBE3-4093-9985-E75C73D135C8}" sibTransId="{D8C48CAC-4AC8-4B96-99D0-454754AE04D0}"/>
    <dgm:cxn modelId="{B487B4B4-88CA-431E-9559-E2934FDD7CAF}" type="presOf" srcId="{8CA3E5B5-8F9E-424E-B533-22B96558D779}" destId="{0CC4158D-321C-46F3-B0CD-B1AE4F38E344}" srcOrd="0" destOrd="0" presId="urn:microsoft.com/office/officeart/2005/8/layout/vList2"/>
    <dgm:cxn modelId="{47371150-9153-4528-8173-AA9A6E7F4DBC}" srcId="{80929568-AA7C-4B7B-941B-A6D3013DAA9F}" destId="{71A2CF80-EBC7-43F4-9CA7-645E9EF5F3E0}" srcOrd="3" destOrd="0" parTransId="{76EB866C-36FB-4F56-8F67-4EF0F215855E}" sibTransId="{471BBBB4-4230-455E-BD47-F11CD16DBF98}"/>
    <dgm:cxn modelId="{32A12619-9BB1-4C3B-9D8B-64EC7FDD5316}" type="presParOf" srcId="{E9448CCC-0011-4BBA-AE03-A91B10D19D5B}" destId="{4B24B46A-F481-437D-9B00-E7E6C37A38B5}" srcOrd="0" destOrd="0" presId="urn:microsoft.com/office/officeart/2005/8/layout/vList2"/>
    <dgm:cxn modelId="{F45E21D4-762F-4469-B147-7C827FFDA87F}" type="presParOf" srcId="{E9448CCC-0011-4BBA-AE03-A91B10D19D5B}" destId="{F00B4559-97FB-4E12-9F55-0EABC561FB77}" srcOrd="1" destOrd="0" presId="urn:microsoft.com/office/officeart/2005/8/layout/vList2"/>
    <dgm:cxn modelId="{36B9DEE7-3FA4-4C83-9ED5-B7E51765B16C}" type="presParOf" srcId="{E9448CCC-0011-4BBA-AE03-A91B10D19D5B}" destId="{166BEBB3-B446-447C-9A48-A6A91C02490F}" srcOrd="2" destOrd="0" presId="urn:microsoft.com/office/officeart/2005/8/layout/vList2"/>
    <dgm:cxn modelId="{E4A09A07-4843-4A47-A544-65450D8C492F}" type="presParOf" srcId="{E9448CCC-0011-4BBA-AE03-A91B10D19D5B}" destId="{2B0B7002-58D2-4674-84B4-B36F1ADE3EC6}" srcOrd="3" destOrd="0" presId="urn:microsoft.com/office/officeart/2005/8/layout/vList2"/>
    <dgm:cxn modelId="{9B57E8A7-418F-4F6B-B07A-D07E4C4E0070}" type="presParOf" srcId="{E9448CCC-0011-4BBA-AE03-A91B10D19D5B}" destId="{BF8F8A67-7AD0-4C88-A8EB-6E19FE17B7DC}" srcOrd="4" destOrd="0" presId="urn:microsoft.com/office/officeart/2005/8/layout/vList2"/>
    <dgm:cxn modelId="{677F54B3-CF20-4880-80AC-2968949538FF}" type="presParOf" srcId="{E9448CCC-0011-4BBA-AE03-A91B10D19D5B}" destId="{10F31C75-F14A-4B19-B76C-19143BA069C0}" srcOrd="5" destOrd="0" presId="urn:microsoft.com/office/officeart/2005/8/layout/vList2"/>
    <dgm:cxn modelId="{7E32BA29-7AAA-4616-AD96-5B1DC7A58093}" type="presParOf" srcId="{E9448CCC-0011-4BBA-AE03-A91B10D19D5B}" destId="{7C90BFF6-CD71-4A22-BE12-7BE5D1F9662E}" srcOrd="6" destOrd="0" presId="urn:microsoft.com/office/officeart/2005/8/layout/vList2"/>
    <dgm:cxn modelId="{A753A2DE-03B4-48A3-8A29-33301AEBCBE1}" type="presParOf" srcId="{E9448CCC-0011-4BBA-AE03-A91B10D19D5B}" destId="{0CC4158D-321C-46F3-B0CD-B1AE4F38E34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083DAE-3632-4132-B0A7-7373AE7A4470}" type="doc">
      <dgm:prSet loTypeId="urn:microsoft.com/office/officeart/2005/8/layout/vList5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E093BC-7A55-469E-A8B6-E0E0BB4B34B9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smtClean="0"/>
            <a:t>File Allocation Table (FAT)</a:t>
          </a:r>
          <a:endParaRPr lang="en-US"/>
        </a:p>
      </dgm:t>
    </dgm:pt>
    <dgm:pt modelId="{891E5EDE-5F45-43FF-9C4E-40D1749B054D}" type="parTrans" cxnId="{FA274056-70E1-4168-9FC4-EC3C1005CFCA}">
      <dgm:prSet/>
      <dgm:spPr/>
      <dgm:t>
        <a:bodyPr/>
        <a:lstStyle/>
        <a:p>
          <a:endParaRPr lang="en-US"/>
        </a:p>
      </dgm:t>
    </dgm:pt>
    <dgm:pt modelId="{D4C6BE91-ADFB-4848-8BBC-7A144739FE22}" type="sibTrans" cxnId="{FA274056-70E1-4168-9FC4-EC3C1005CFCA}">
      <dgm:prSet/>
      <dgm:spPr/>
      <dgm:t>
        <a:bodyPr/>
        <a:lstStyle/>
        <a:p>
          <a:endParaRPr lang="en-US"/>
        </a:p>
      </dgm:t>
    </dgm:pt>
    <dgm:pt modelId="{FF6377B2-78EE-4874-A730-14DC3797EC55}">
      <dgm:prSet/>
      <dgm:spPr/>
      <dgm:t>
        <a:bodyPr/>
        <a:lstStyle/>
        <a:p>
          <a:pPr rtl="0"/>
          <a:r>
            <a:rPr lang="en-US" dirty="0" smtClean="0"/>
            <a:t>File structure database that MS designed for floppy disks</a:t>
          </a:r>
          <a:endParaRPr lang="en-US" dirty="0"/>
        </a:p>
      </dgm:t>
    </dgm:pt>
    <dgm:pt modelId="{C5195641-B551-43D2-895B-AC3A6E9CCBC0}" type="parTrans" cxnId="{DF9051AC-3E0E-45E5-A243-2C17F183D445}">
      <dgm:prSet/>
      <dgm:spPr/>
      <dgm:t>
        <a:bodyPr/>
        <a:lstStyle/>
        <a:p>
          <a:endParaRPr lang="en-US"/>
        </a:p>
      </dgm:t>
    </dgm:pt>
    <dgm:pt modelId="{1D439597-FFF6-4C70-930F-EC592D843B86}" type="sibTrans" cxnId="{DF9051AC-3E0E-45E5-A243-2C17F183D445}">
      <dgm:prSet/>
      <dgm:spPr/>
      <dgm:t>
        <a:bodyPr/>
        <a:lstStyle/>
        <a:p>
          <a:endParaRPr lang="en-US"/>
        </a:p>
      </dgm:t>
    </dgm:pt>
    <dgm:pt modelId="{2A507ADE-3776-4004-B325-85563B4EF84B}">
      <dgm:prSet/>
      <dgm:spPr/>
      <dgm:t>
        <a:bodyPr/>
        <a:lstStyle/>
        <a:p>
          <a:pPr rtl="0"/>
          <a:r>
            <a:rPr lang="en-US" dirty="0" smtClean="0"/>
            <a:t>Outmost track</a:t>
          </a:r>
          <a:endParaRPr lang="en-US" dirty="0"/>
        </a:p>
      </dgm:t>
    </dgm:pt>
    <dgm:pt modelId="{B33D664D-9D81-437F-A1D8-4EE9F32B543F}" type="parTrans" cxnId="{2936261B-0767-4DB8-AA02-4709E3D2848B}">
      <dgm:prSet/>
      <dgm:spPr/>
      <dgm:t>
        <a:bodyPr/>
        <a:lstStyle/>
        <a:p>
          <a:endParaRPr lang="en-US"/>
        </a:p>
      </dgm:t>
    </dgm:pt>
    <dgm:pt modelId="{AA135084-5B01-4408-9AFE-8D32196E369C}" type="sibTrans" cxnId="{2936261B-0767-4DB8-AA02-4709E3D2848B}">
      <dgm:prSet/>
      <dgm:spPr/>
      <dgm:t>
        <a:bodyPr/>
        <a:lstStyle/>
        <a:p>
          <a:endParaRPr lang="en-US"/>
        </a:p>
      </dgm:t>
    </dgm:pt>
    <dgm:pt modelId="{AEACA703-0F1D-4F63-B271-FA945C4117B6}">
      <dgm:prSet/>
      <dgm:spPr/>
      <dgm:t>
        <a:bodyPr/>
        <a:lstStyle/>
        <a:p>
          <a:pPr rtl="0"/>
          <a:r>
            <a:rPr lang="en-US" dirty="0" smtClean="0"/>
            <a:t>Filenames, directory names, date and time stamps, starting cluster number, and attributes</a:t>
          </a:r>
          <a:endParaRPr lang="en-US" dirty="0"/>
        </a:p>
      </dgm:t>
    </dgm:pt>
    <dgm:pt modelId="{0C568C91-7638-4ED0-A96F-A6AA1616FD72}" type="parTrans" cxnId="{855D9F7C-1A99-487D-B2EA-63DB08AD2AAA}">
      <dgm:prSet/>
      <dgm:spPr/>
      <dgm:t>
        <a:bodyPr/>
        <a:lstStyle/>
        <a:p>
          <a:endParaRPr lang="en-US"/>
        </a:p>
      </dgm:t>
    </dgm:pt>
    <dgm:pt modelId="{AC395A1E-25EA-4A22-8025-4D5D4F1CAC45}" type="sibTrans" cxnId="{855D9F7C-1A99-487D-B2EA-63DB08AD2AAA}">
      <dgm:prSet/>
      <dgm:spPr/>
      <dgm:t>
        <a:bodyPr/>
        <a:lstStyle/>
        <a:p>
          <a:endParaRPr lang="en-US"/>
        </a:p>
      </dgm:t>
    </dgm:pt>
    <dgm:pt modelId="{F7E7EDDC-26CC-40D0-BE97-7AA04E17B458}">
      <dgm:prSet/>
      <dgm:spPr/>
      <dgm:t>
        <a:bodyPr/>
        <a:lstStyle/>
        <a:p>
          <a:pPr rtl="0"/>
          <a:r>
            <a:rPr lang="en-US" dirty="0" smtClean="0"/>
            <a:t>Cluster size varies</a:t>
          </a:r>
          <a:endParaRPr lang="en-US" dirty="0"/>
        </a:p>
      </dgm:t>
    </dgm:pt>
    <dgm:pt modelId="{2E043755-7EC0-4F00-A4B7-B6BB07B4CC5C}" type="parTrans" cxnId="{2F6C2B99-8883-4054-94C5-61C01EB0ACC1}">
      <dgm:prSet/>
      <dgm:spPr/>
      <dgm:t>
        <a:bodyPr/>
        <a:lstStyle/>
        <a:p>
          <a:endParaRPr lang="en-US"/>
        </a:p>
      </dgm:t>
    </dgm:pt>
    <dgm:pt modelId="{E46015E4-8E24-4F27-9FA1-6B49DFCD6743}" type="sibTrans" cxnId="{2F6C2B99-8883-4054-94C5-61C01EB0ACC1}">
      <dgm:prSet/>
      <dgm:spPr/>
      <dgm:t>
        <a:bodyPr/>
        <a:lstStyle/>
        <a:p>
          <a:endParaRPr lang="en-US"/>
        </a:p>
      </dgm:t>
    </dgm:pt>
    <dgm:pt modelId="{DB0DB16B-BAB0-4E60-8BCE-7F868F345FC0}">
      <dgm:prSet/>
      <dgm:spPr/>
      <dgm:t>
        <a:bodyPr/>
        <a:lstStyle/>
        <a:p>
          <a:pPr rtl="0"/>
          <a:r>
            <a:rPr lang="en-US" dirty="0" smtClean="0"/>
            <a:t>According to disk size and file system</a:t>
          </a:r>
          <a:endParaRPr lang="en-US" dirty="0"/>
        </a:p>
      </dgm:t>
    </dgm:pt>
    <dgm:pt modelId="{79C01E90-FD79-4C09-8761-D51C7B944887}" type="parTrans" cxnId="{19072AB7-DEC8-4F15-94DC-3873FE7AB30B}">
      <dgm:prSet/>
      <dgm:spPr/>
      <dgm:t>
        <a:bodyPr/>
        <a:lstStyle/>
        <a:p>
          <a:endParaRPr lang="en-US"/>
        </a:p>
      </dgm:t>
    </dgm:pt>
    <dgm:pt modelId="{83BF73AF-9185-4441-9856-0B777EC61007}" type="sibTrans" cxnId="{19072AB7-DEC8-4F15-94DC-3873FE7AB30B}">
      <dgm:prSet/>
      <dgm:spPr/>
      <dgm:t>
        <a:bodyPr/>
        <a:lstStyle/>
        <a:p>
          <a:endParaRPr lang="en-US"/>
        </a:p>
      </dgm:t>
    </dgm:pt>
    <dgm:pt modelId="{673BBFB3-C662-4CFB-BB02-739178F7A004}" type="pres">
      <dgm:prSet presAssocID="{93083DAE-3632-4132-B0A7-7373AE7A44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50314-A484-4901-B0B4-9400C51C8B98}" type="pres">
      <dgm:prSet presAssocID="{31E093BC-7A55-469E-A8B6-E0E0BB4B34B9}" presName="linNode" presStyleCnt="0"/>
      <dgm:spPr/>
    </dgm:pt>
    <dgm:pt modelId="{52577A53-0BEE-40ED-A51B-5A8B0F1B5108}" type="pres">
      <dgm:prSet presAssocID="{31E093BC-7A55-469E-A8B6-E0E0BB4B34B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5273B-9A94-4C9D-87AD-23819C9070A5}" type="pres">
      <dgm:prSet presAssocID="{31E093BC-7A55-469E-A8B6-E0E0BB4B34B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872AB-38DE-4C7F-BF51-614FBD355DA0}" type="pres">
      <dgm:prSet presAssocID="{D4C6BE91-ADFB-4848-8BBC-7A144739FE22}" presName="sp" presStyleCnt="0"/>
      <dgm:spPr/>
    </dgm:pt>
    <dgm:pt modelId="{91C1C33E-3E8E-48F8-81C1-9892F8704ECD}" type="pres">
      <dgm:prSet presAssocID="{2A507ADE-3776-4004-B325-85563B4EF84B}" presName="linNode" presStyleCnt="0"/>
      <dgm:spPr/>
    </dgm:pt>
    <dgm:pt modelId="{688D86B3-7888-4289-A1D5-741D16859F7B}" type="pres">
      <dgm:prSet presAssocID="{2A507ADE-3776-4004-B325-85563B4EF84B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F6475-7B52-4AB9-8EB7-5976DFCB8166}" type="pres">
      <dgm:prSet presAssocID="{2A507ADE-3776-4004-B325-85563B4EF84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2D566-7A80-4C80-B981-E97E3DE1B096}" type="pres">
      <dgm:prSet presAssocID="{AA135084-5B01-4408-9AFE-8D32196E369C}" presName="sp" presStyleCnt="0"/>
      <dgm:spPr/>
    </dgm:pt>
    <dgm:pt modelId="{C5CCD491-D017-484C-95B2-0F14B5C8730B}" type="pres">
      <dgm:prSet presAssocID="{F7E7EDDC-26CC-40D0-BE97-7AA04E17B458}" presName="linNode" presStyleCnt="0"/>
      <dgm:spPr/>
    </dgm:pt>
    <dgm:pt modelId="{A0F386EB-CA17-416A-9445-763A5C962808}" type="pres">
      <dgm:prSet presAssocID="{F7E7EDDC-26CC-40D0-BE97-7AA04E17B45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C5E5B-2FC2-43C2-A83E-EB3E54AD2103}" type="pres">
      <dgm:prSet presAssocID="{F7E7EDDC-26CC-40D0-BE97-7AA04E17B45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9051AC-3E0E-45E5-A243-2C17F183D445}" srcId="{31E093BC-7A55-469E-A8B6-E0E0BB4B34B9}" destId="{FF6377B2-78EE-4874-A730-14DC3797EC55}" srcOrd="0" destOrd="0" parTransId="{C5195641-B551-43D2-895B-AC3A6E9CCBC0}" sibTransId="{1D439597-FFF6-4C70-930F-EC592D843B86}"/>
    <dgm:cxn modelId="{FA274056-70E1-4168-9FC4-EC3C1005CFCA}" srcId="{93083DAE-3632-4132-B0A7-7373AE7A4470}" destId="{31E093BC-7A55-469E-A8B6-E0E0BB4B34B9}" srcOrd="0" destOrd="0" parTransId="{891E5EDE-5F45-43FF-9C4E-40D1749B054D}" sibTransId="{D4C6BE91-ADFB-4848-8BBC-7A144739FE22}"/>
    <dgm:cxn modelId="{2936261B-0767-4DB8-AA02-4709E3D2848B}" srcId="{93083DAE-3632-4132-B0A7-7373AE7A4470}" destId="{2A507ADE-3776-4004-B325-85563B4EF84B}" srcOrd="1" destOrd="0" parTransId="{B33D664D-9D81-437F-A1D8-4EE9F32B543F}" sibTransId="{AA135084-5B01-4408-9AFE-8D32196E369C}"/>
    <dgm:cxn modelId="{19072AB7-DEC8-4F15-94DC-3873FE7AB30B}" srcId="{F7E7EDDC-26CC-40D0-BE97-7AA04E17B458}" destId="{DB0DB16B-BAB0-4E60-8BCE-7F868F345FC0}" srcOrd="0" destOrd="0" parTransId="{79C01E90-FD79-4C09-8761-D51C7B944887}" sibTransId="{83BF73AF-9185-4441-9856-0B777EC61007}"/>
    <dgm:cxn modelId="{A04E70D8-F268-427D-9D89-BF2E760314A9}" type="presOf" srcId="{2A507ADE-3776-4004-B325-85563B4EF84B}" destId="{688D86B3-7888-4289-A1D5-741D16859F7B}" srcOrd="0" destOrd="0" presId="urn:microsoft.com/office/officeart/2005/8/layout/vList5"/>
    <dgm:cxn modelId="{84EE1C2E-8965-4338-B21C-9C7ABC5F4B17}" type="presOf" srcId="{31E093BC-7A55-469E-A8B6-E0E0BB4B34B9}" destId="{52577A53-0BEE-40ED-A51B-5A8B0F1B5108}" srcOrd="0" destOrd="0" presId="urn:microsoft.com/office/officeart/2005/8/layout/vList5"/>
    <dgm:cxn modelId="{855D9F7C-1A99-487D-B2EA-63DB08AD2AAA}" srcId="{2A507ADE-3776-4004-B325-85563B4EF84B}" destId="{AEACA703-0F1D-4F63-B271-FA945C4117B6}" srcOrd="0" destOrd="0" parTransId="{0C568C91-7638-4ED0-A96F-A6AA1616FD72}" sibTransId="{AC395A1E-25EA-4A22-8025-4D5D4F1CAC45}"/>
    <dgm:cxn modelId="{B0B5ED6F-43C9-48A0-9E6B-2D1A723FDDA5}" type="presOf" srcId="{93083DAE-3632-4132-B0A7-7373AE7A4470}" destId="{673BBFB3-C662-4CFB-BB02-739178F7A004}" srcOrd="0" destOrd="0" presId="urn:microsoft.com/office/officeart/2005/8/layout/vList5"/>
    <dgm:cxn modelId="{CB50D529-5631-455A-8C50-5E5735C0AEE2}" type="presOf" srcId="{AEACA703-0F1D-4F63-B271-FA945C4117B6}" destId="{011F6475-7B52-4AB9-8EB7-5976DFCB8166}" srcOrd="0" destOrd="0" presId="urn:microsoft.com/office/officeart/2005/8/layout/vList5"/>
    <dgm:cxn modelId="{0C860016-EC01-45FC-BBD9-EB5697F3CD4C}" type="presOf" srcId="{F7E7EDDC-26CC-40D0-BE97-7AA04E17B458}" destId="{A0F386EB-CA17-416A-9445-763A5C962808}" srcOrd="0" destOrd="0" presId="urn:microsoft.com/office/officeart/2005/8/layout/vList5"/>
    <dgm:cxn modelId="{2F6C2B99-8883-4054-94C5-61C01EB0ACC1}" srcId="{93083DAE-3632-4132-B0A7-7373AE7A4470}" destId="{F7E7EDDC-26CC-40D0-BE97-7AA04E17B458}" srcOrd="2" destOrd="0" parTransId="{2E043755-7EC0-4F00-A4B7-B6BB07B4CC5C}" sibTransId="{E46015E4-8E24-4F27-9FA1-6B49DFCD6743}"/>
    <dgm:cxn modelId="{D19A1ED0-0148-4311-A173-82F3B70E03B6}" type="presOf" srcId="{DB0DB16B-BAB0-4E60-8BCE-7F868F345FC0}" destId="{D77C5E5B-2FC2-43C2-A83E-EB3E54AD2103}" srcOrd="0" destOrd="0" presId="urn:microsoft.com/office/officeart/2005/8/layout/vList5"/>
    <dgm:cxn modelId="{B9B280F9-B504-4F86-81CF-B4D304817C22}" type="presOf" srcId="{FF6377B2-78EE-4874-A730-14DC3797EC55}" destId="{B3A5273B-9A94-4C9D-87AD-23819C9070A5}" srcOrd="0" destOrd="0" presId="urn:microsoft.com/office/officeart/2005/8/layout/vList5"/>
    <dgm:cxn modelId="{7568EA24-F6A0-46CB-A391-DB3186F6BF9D}" type="presParOf" srcId="{673BBFB3-C662-4CFB-BB02-739178F7A004}" destId="{63C50314-A484-4901-B0B4-9400C51C8B98}" srcOrd="0" destOrd="0" presId="urn:microsoft.com/office/officeart/2005/8/layout/vList5"/>
    <dgm:cxn modelId="{A9FB3133-D7DD-463B-883D-C9591C509287}" type="presParOf" srcId="{63C50314-A484-4901-B0B4-9400C51C8B98}" destId="{52577A53-0BEE-40ED-A51B-5A8B0F1B5108}" srcOrd="0" destOrd="0" presId="urn:microsoft.com/office/officeart/2005/8/layout/vList5"/>
    <dgm:cxn modelId="{BC145AE2-4376-4EFF-B7FC-F5A2898C381B}" type="presParOf" srcId="{63C50314-A484-4901-B0B4-9400C51C8B98}" destId="{B3A5273B-9A94-4C9D-87AD-23819C9070A5}" srcOrd="1" destOrd="0" presId="urn:microsoft.com/office/officeart/2005/8/layout/vList5"/>
    <dgm:cxn modelId="{6B9DE135-0603-409F-BB32-F2530E8D516A}" type="presParOf" srcId="{673BBFB3-C662-4CFB-BB02-739178F7A004}" destId="{9B8872AB-38DE-4C7F-BF51-614FBD355DA0}" srcOrd="1" destOrd="0" presId="urn:microsoft.com/office/officeart/2005/8/layout/vList5"/>
    <dgm:cxn modelId="{E33B86AF-C2A7-4C24-BD08-0624489A4409}" type="presParOf" srcId="{673BBFB3-C662-4CFB-BB02-739178F7A004}" destId="{91C1C33E-3E8E-48F8-81C1-9892F8704ECD}" srcOrd="2" destOrd="0" presId="urn:microsoft.com/office/officeart/2005/8/layout/vList5"/>
    <dgm:cxn modelId="{BF66F69E-F4D9-4A82-9579-43B2A0114AC1}" type="presParOf" srcId="{91C1C33E-3E8E-48F8-81C1-9892F8704ECD}" destId="{688D86B3-7888-4289-A1D5-741D16859F7B}" srcOrd="0" destOrd="0" presId="urn:microsoft.com/office/officeart/2005/8/layout/vList5"/>
    <dgm:cxn modelId="{A2E65AF2-A10A-4437-92B4-8960CEC1EF9A}" type="presParOf" srcId="{91C1C33E-3E8E-48F8-81C1-9892F8704ECD}" destId="{011F6475-7B52-4AB9-8EB7-5976DFCB8166}" srcOrd="1" destOrd="0" presId="urn:microsoft.com/office/officeart/2005/8/layout/vList5"/>
    <dgm:cxn modelId="{339259EB-B162-45AD-B120-49B88FE26A35}" type="presParOf" srcId="{673BBFB3-C662-4CFB-BB02-739178F7A004}" destId="{40E2D566-7A80-4C80-B981-E97E3DE1B096}" srcOrd="3" destOrd="0" presId="urn:microsoft.com/office/officeart/2005/8/layout/vList5"/>
    <dgm:cxn modelId="{1C0C62D4-FE08-4095-BCE4-0737DC4CC408}" type="presParOf" srcId="{673BBFB3-C662-4CFB-BB02-739178F7A004}" destId="{C5CCD491-D017-484C-95B2-0F14B5C8730B}" srcOrd="4" destOrd="0" presId="urn:microsoft.com/office/officeart/2005/8/layout/vList5"/>
    <dgm:cxn modelId="{840D4331-802A-4EEF-8626-B7BBB7C5BBFC}" type="presParOf" srcId="{C5CCD491-D017-484C-95B2-0F14B5C8730B}" destId="{A0F386EB-CA17-416A-9445-763A5C962808}" srcOrd="0" destOrd="0" presId="urn:microsoft.com/office/officeart/2005/8/layout/vList5"/>
    <dgm:cxn modelId="{84FFBEE9-79AA-4798-862C-EE9842DC9553}" type="presParOf" srcId="{C5CCD491-D017-484C-95B2-0F14B5C8730B}" destId="{D77C5E5B-2FC2-43C2-A83E-EB3E54AD21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79A040-4858-42D8-ACCF-F4EC850DFD75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8CC0B8-DDE1-46A5-9669-BE510D98E34D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dirty="0" smtClean="0"/>
            <a:t>NTFS introduced with Windows NT/2000</a:t>
          </a:r>
          <a:endParaRPr lang="en-US" dirty="0"/>
        </a:p>
      </dgm:t>
    </dgm:pt>
    <dgm:pt modelId="{D4D24F41-7DD4-4F6F-A91B-EF915607BDC6}" type="parTrans" cxnId="{3B8922D0-B769-47B8-BDB1-7B82409E2B7F}">
      <dgm:prSet/>
      <dgm:spPr/>
      <dgm:t>
        <a:bodyPr/>
        <a:lstStyle/>
        <a:p>
          <a:endParaRPr lang="en-US"/>
        </a:p>
      </dgm:t>
    </dgm:pt>
    <dgm:pt modelId="{E02B1549-B3C4-4791-82C7-9342B7DCD342}" type="sibTrans" cxnId="{3B8922D0-B769-47B8-BDB1-7B82409E2B7F}">
      <dgm:prSet/>
      <dgm:spPr/>
      <dgm:t>
        <a:bodyPr/>
        <a:lstStyle/>
        <a:p>
          <a:endParaRPr lang="en-US"/>
        </a:p>
      </dgm:t>
    </dgm:pt>
    <dgm:pt modelId="{78BA6E3B-941B-4242-81C0-3193FD9923FD}">
      <dgm:prSet/>
      <dgm:spPr/>
      <dgm:t>
        <a:bodyPr/>
        <a:lstStyle/>
        <a:p>
          <a:pPr rtl="0"/>
          <a:r>
            <a:rPr lang="en-US" dirty="0" smtClean="0"/>
            <a:t>Improvements over FAT</a:t>
          </a:r>
          <a:endParaRPr lang="en-US" dirty="0"/>
        </a:p>
      </dgm:t>
    </dgm:pt>
    <dgm:pt modelId="{D4A1338F-99BC-4F88-87D4-397845B5BD28}" type="parTrans" cxnId="{585FE91C-19FE-4F1F-BF05-BE99300A12BB}">
      <dgm:prSet/>
      <dgm:spPr/>
      <dgm:t>
        <a:bodyPr/>
        <a:lstStyle/>
        <a:p>
          <a:endParaRPr lang="en-US"/>
        </a:p>
      </dgm:t>
    </dgm:pt>
    <dgm:pt modelId="{7AB24F15-6799-4AF4-95E5-2E77F8A3DFE3}" type="sibTrans" cxnId="{585FE91C-19FE-4F1F-BF05-BE99300A12BB}">
      <dgm:prSet/>
      <dgm:spPr/>
      <dgm:t>
        <a:bodyPr/>
        <a:lstStyle/>
        <a:p>
          <a:endParaRPr lang="en-US"/>
        </a:p>
      </dgm:t>
    </dgm:pt>
    <dgm:pt modelId="{E9708477-83E3-424A-A41F-5444B03563FF}">
      <dgm:prSet/>
      <dgm:spPr/>
      <dgm:t>
        <a:bodyPr/>
        <a:lstStyle/>
        <a:p>
          <a:pPr rtl="0"/>
          <a:r>
            <a:rPr lang="en-US" dirty="0" smtClean="0"/>
            <a:t>Additional file information</a:t>
          </a:r>
          <a:endParaRPr lang="en-US" dirty="0"/>
        </a:p>
      </dgm:t>
    </dgm:pt>
    <dgm:pt modelId="{A3D19EB0-6B3D-44ED-8B2C-0F79E5E476A8}" type="parTrans" cxnId="{50EF00B2-AD45-4430-AB52-49593CC9C126}">
      <dgm:prSet/>
      <dgm:spPr/>
      <dgm:t>
        <a:bodyPr/>
        <a:lstStyle/>
        <a:p>
          <a:endParaRPr lang="en-US"/>
        </a:p>
      </dgm:t>
    </dgm:pt>
    <dgm:pt modelId="{A84343EB-0C29-4D85-83CB-A25589A108AA}" type="sibTrans" cxnId="{50EF00B2-AD45-4430-AB52-49593CC9C126}">
      <dgm:prSet/>
      <dgm:spPr/>
      <dgm:t>
        <a:bodyPr/>
        <a:lstStyle/>
        <a:p>
          <a:endParaRPr lang="en-US"/>
        </a:p>
      </dgm:t>
    </dgm:pt>
    <dgm:pt modelId="{F7100AA4-63A5-4624-BFA1-F26C2FF51DF3}">
      <dgm:prSet/>
      <dgm:spPr/>
      <dgm:t>
        <a:bodyPr/>
        <a:lstStyle/>
        <a:p>
          <a:pPr rtl="0"/>
          <a:r>
            <a:rPr lang="en-US" dirty="0" smtClean="0"/>
            <a:t>More control and security</a:t>
          </a:r>
          <a:endParaRPr lang="en-US" dirty="0"/>
        </a:p>
      </dgm:t>
    </dgm:pt>
    <dgm:pt modelId="{9C78F624-6B9F-4382-AA2B-20760683D6DB}" type="parTrans" cxnId="{25D21120-F054-4149-92FF-A8FBC1892AE2}">
      <dgm:prSet/>
      <dgm:spPr/>
      <dgm:t>
        <a:bodyPr/>
        <a:lstStyle/>
        <a:p>
          <a:endParaRPr lang="en-US"/>
        </a:p>
      </dgm:t>
    </dgm:pt>
    <dgm:pt modelId="{96D40D00-6931-49CF-9038-DB0109AC0BDF}" type="sibTrans" cxnId="{25D21120-F054-4149-92FF-A8FBC1892AE2}">
      <dgm:prSet/>
      <dgm:spPr/>
      <dgm:t>
        <a:bodyPr/>
        <a:lstStyle/>
        <a:p>
          <a:endParaRPr lang="en-US"/>
        </a:p>
      </dgm:t>
    </dgm:pt>
    <dgm:pt modelId="{9B0E0CE8-50BC-4D44-A506-8060FF160C5C}">
      <dgm:prSet/>
      <dgm:spPr/>
      <dgm:t>
        <a:bodyPr/>
        <a:lstStyle/>
        <a:p>
          <a:pPr rtl="0"/>
          <a:r>
            <a:rPr lang="en-US" smtClean="0"/>
            <a:t>Journaling file system (resiliency)</a:t>
          </a:r>
          <a:endParaRPr lang="en-US"/>
        </a:p>
      </dgm:t>
    </dgm:pt>
    <dgm:pt modelId="{649395E0-64FD-4258-9268-39E79006ADBD}" type="parTrans" cxnId="{A541A1A8-509A-4177-804A-FAC9C19B0988}">
      <dgm:prSet/>
      <dgm:spPr/>
      <dgm:t>
        <a:bodyPr/>
        <a:lstStyle/>
        <a:p>
          <a:endParaRPr lang="en-US"/>
        </a:p>
      </dgm:t>
    </dgm:pt>
    <dgm:pt modelId="{3DEF89AD-1288-4107-9A0E-7B2A15C94565}" type="sibTrans" cxnId="{A541A1A8-509A-4177-804A-FAC9C19B0988}">
      <dgm:prSet/>
      <dgm:spPr/>
      <dgm:t>
        <a:bodyPr/>
        <a:lstStyle/>
        <a:p>
          <a:endParaRPr lang="en-US"/>
        </a:p>
      </dgm:t>
    </dgm:pt>
    <dgm:pt modelId="{8F30DA67-8517-4EA6-9589-AF164955791E}">
      <dgm:prSet/>
      <dgm:spPr/>
      <dgm:t>
        <a:bodyPr/>
        <a:lstStyle/>
        <a:p>
          <a:pPr rtl="0"/>
          <a:r>
            <a:rPr lang="en-US" dirty="0" smtClean="0"/>
            <a:t>Everything considered a file</a:t>
          </a:r>
          <a:endParaRPr lang="en-US" dirty="0"/>
        </a:p>
      </dgm:t>
    </dgm:pt>
    <dgm:pt modelId="{59854F2D-5CFF-4D9B-B2FC-2BE35A58A091}" type="parTrans" cxnId="{A4775E5F-8102-4A6D-8A99-5CA650C2DEBB}">
      <dgm:prSet/>
      <dgm:spPr/>
      <dgm:t>
        <a:bodyPr/>
        <a:lstStyle/>
        <a:p>
          <a:endParaRPr lang="en-US"/>
        </a:p>
      </dgm:t>
    </dgm:pt>
    <dgm:pt modelId="{339A9DD5-49D1-4A59-A16A-81BC23FA4D0B}" type="sibTrans" cxnId="{A4775E5F-8102-4A6D-8A99-5CA650C2DEBB}">
      <dgm:prSet/>
      <dgm:spPr/>
      <dgm:t>
        <a:bodyPr/>
        <a:lstStyle/>
        <a:p>
          <a:endParaRPr lang="en-US"/>
        </a:p>
      </dgm:t>
    </dgm:pt>
    <dgm:pt modelId="{ECD6995B-EE72-4B0C-85D1-AF33160BEB59}">
      <dgm:prSet/>
      <dgm:spPr/>
      <dgm:t>
        <a:bodyPr/>
        <a:lstStyle/>
        <a:p>
          <a:pPr rtl="0"/>
          <a:r>
            <a:rPr lang="en-US" dirty="0" smtClean="0"/>
            <a:t>Partition Boot Sector and MFT</a:t>
          </a:r>
          <a:endParaRPr lang="en-US" dirty="0"/>
        </a:p>
      </dgm:t>
    </dgm:pt>
    <dgm:pt modelId="{99F36FBA-C35D-4F32-BA27-C957134AF9B4}" type="parTrans" cxnId="{3DCDBABD-C3F0-401A-8271-04CF2B6694CC}">
      <dgm:prSet/>
      <dgm:spPr/>
      <dgm:t>
        <a:bodyPr/>
        <a:lstStyle/>
        <a:p>
          <a:endParaRPr lang="en-US"/>
        </a:p>
      </dgm:t>
    </dgm:pt>
    <dgm:pt modelId="{D92753EE-ECDB-49F2-888A-ECA93BD356BD}" type="sibTrans" cxnId="{3DCDBABD-C3F0-401A-8271-04CF2B6694CC}">
      <dgm:prSet/>
      <dgm:spPr/>
      <dgm:t>
        <a:bodyPr/>
        <a:lstStyle/>
        <a:p>
          <a:endParaRPr lang="en-US"/>
        </a:p>
      </dgm:t>
    </dgm:pt>
    <dgm:pt modelId="{22785978-91B1-401E-A2F5-97C9D7245EAF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smtClean="0"/>
            <a:t>Smaller clusters</a:t>
          </a:r>
          <a:endParaRPr lang="en-US"/>
        </a:p>
      </dgm:t>
    </dgm:pt>
    <dgm:pt modelId="{E8602E84-CE02-4C87-A797-BABB1ACCE31C}" type="parTrans" cxnId="{7627BC0B-3777-4F95-B2CA-34790B22670C}">
      <dgm:prSet/>
      <dgm:spPr/>
      <dgm:t>
        <a:bodyPr/>
        <a:lstStyle/>
        <a:p>
          <a:endParaRPr lang="en-US"/>
        </a:p>
      </dgm:t>
    </dgm:pt>
    <dgm:pt modelId="{2D5D103A-A764-44C2-A14A-F0F282DF5498}" type="sibTrans" cxnId="{7627BC0B-3777-4F95-B2CA-34790B22670C}">
      <dgm:prSet/>
      <dgm:spPr/>
      <dgm:t>
        <a:bodyPr/>
        <a:lstStyle/>
        <a:p>
          <a:endParaRPr lang="en-US"/>
        </a:p>
      </dgm:t>
    </dgm:pt>
    <dgm:pt modelId="{9BE20A07-533F-4362-8A7B-4FDBF29658BF}" type="pres">
      <dgm:prSet presAssocID="{4979A040-4858-42D8-ACCF-F4EC850DFD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E3C034-2F31-432C-BE69-EDA969DD5942}" type="pres">
      <dgm:prSet presAssocID="{DB8CC0B8-DDE1-46A5-9669-BE510D98E34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CC3E7-6556-4371-90A3-3FF98BDA6DB2}" type="pres">
      <dgm:prSet presAssocID="{E02B1549-B3C4-4791-82C7-9342B7DCD342}" presName="spacer" presStyleCnt="0"/>
      <dgm:spPr/>
    </dgm:pt>
    <dgm:pt modelId="{1434778C-99AE-49D9-B54C-8980DE07254E}" type="pres">
      <dgm:prSet presAssocID="{78BA6E3B-941B-4242-81C0-3193FD9923F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9F55F-3069-4FA9-B8BC-11354D626381}" type="pres">
      <dgm:prSet presAssocID="{78BA6E3B-941B-4242-81C0-3193FD9923F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65D8A-1767-4712-B7C1-180E16D33BC9}" type="pres">
      <dgm:prSet presAssocID="{9B0E0CE8-50BC-4D44-A506-8060FF160C5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36566-4AA1-4E1E-B79A-F334D463FD2E}" type="pres">
      <dgm:prSet presAssocID="{3DEF89AD-1288-4107-9A0E-7B2A15C94565}" presName="spacer" presStyleCnt="0"/>
      <dgm:spPr/>
    </dgm:pt>
    <dgm:pt modelId="{5DD0FD88-7027-4DF9-A52E-F0D92B372336}" type="pres">
      <dgm:prSet presAssocID="{8F30DA67-8517-4EA6-9589-AF164955791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08817-531C-4C48-8FEC-737ADE182582}" type="pres">
      <dgm:prSet presAssocID="{339A9DD5-49D1-4A59-A16A-81BC23FA4D0B}" presName="spacer" presStyleCnt="0"/>
      <dgm:spPr/>
    </dgm:pt>
    <dgm:pt modelId="{3E9572BD-BC3D-4EFF-B9FA-DB4086C6EA27}" type="pres">
      <dgm:prSet presAssocID="{ECD6995B-EE72-4B0C-85D1-AF33160BEB59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EB5E70-B12A-4644-A4C8-05CCC323D541}" type="pres">
      <dgm:prSet presAssocID="{D92753EE-ECDB-49F2-888A-ECA93BD356BD}" presName="spacer" presStyleCnt="0"/>
      <dgm:spPr/>
    </dgm:pt>
    <dgm:pt modelId="{CF4AE383-5B00-4476-BC85-E85F8896963C}" type="pres">
      <dgm:prSet presAssocID="{22785978-91B1-401E-A2F5-97C9D7245EA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8922D0-B769-47B8-BDB1-7B82409E2B7F}" srcId="{4979A040-4858-42D8-ACCF-F4EC850DFD75}" destId="{DB8CC0B8-DDE1-46A5-9669-BE510D98E34D}" srcOrd="0" destOrd="0" parTransId="{D4D24F41-7DD4-4F6F-A91B-EF915607BDC6}" sibTransId="{E02B1549-B3C4-4791-82C7-9342B7DCD342}"/>
    <dgm:cxn modelId="{7B88DE1D-1981-4E17-A307-CBF5DA8701E4}" type="presOf" srcId="{E9708477-83E3-424A-A41F-5444B03563FF}" destId="{1AC9F55F-3069-4FA9-B8BC-11354D626381}" srcOrd="0" destOrd="0" presId="urn:microsoft.com/office/officeart/2005/8/layout/vList2"/>
    <dgm:cxn modelId="{7627BC0B-3777-4F95-B2CA-34790B22670C}" srcId="{4979A040-4858-42D8-ACCF-F4EC850DFD75}" destId="{22785978-91B1-401E-A2F5-97C9D7245EAF}" srcOrd="5" destOrd="0" parTransId="{E8602E84-CE02-4C87-A797-BABB1ACCE31C}" sibTransId="{2D5D103A-A764-44C2-A14A-F0F282DF5498}"/>
    <dgm:cxn modelId="{58E2C7A6-862E-491E-8C9A-006FCB52FABB}" type="presOf" srcId="{78BA6E3B-941B-4242-81C0-3193FD9923FD}" destId="{1434778C-99AE-49D9-B54C-8980DE07254E}" srcOrd="0" destOrd="0" presId="urn:microsoft.com/office/officeart/2005/8/layout/vList2"/>
    <dgm:cxn modelId="{585FE91C-19FE-4F1F-BF05-BE99300A12BB}" srcId="{4979A040-4858-42D8-ACCF-F4EC850DFD75}" destId="{78BA6E3B-941B-4242-81C0-3193FD9923FD}" srcOrd="1" destOrd="0" parTransId="{D4A1338F-99BC-4F88-87D4-397845B5BD28}" sibTransId="{7AB24F15-6799-4AF4-95E5-2E77F8A3DFE3}"/>
    <dgm:cxn modelId="{CC8F5FE9-94DF-4B70-8214-D7E7794EC767}" type="presOf" srcId="{DB8CC0B8-DDE1-46A5-9669-BE510D98E34D}" destId="{89E3C034-2F31-432C-BE69-EDA969DD5942}" srcOrd="0" destOrd="0" presId="urn:microsoft.com/office/officeart/2005/8/layout/vList2"/>
    <dgm:cxn modelId="{A4775E5F-8102-4A6D-8A99-5CA650C2DEBB}" srcId="{4979A040-4858-42D8-ACCF-F4EC850DFD75}" destId="{8F30DA67-8517-4EA6-9589-AF164955791E}" srcOrd="3" destOrd="0" parTransId="{59854F2D-5CFF-4D9B-B2FC-2BE35A58A091}" sibTransId="{339A9DD5-49D1-4A59-A16A-81BC23FA4D0B}"/>
    <dgm:cxn modelId="{3DCDBABD-C3F0-401A-8271-04CF2B6694CC}" srcId="{4979A040-4858-42D8-ACCF-F4EC850DFD75}" destId="{ECD6995B-EE72-4B0C-85D1-AF33160BEB59}" srcOrd="4" destOrd="0" parTransId="{99F36FBA-C35D-4F32-BA27-C957134AF9B4}" sibTransId="{D92753EE-ECDB-49F2-888A-ECA93BD356BD}"/>
    <dgm:cxn modelId="{4D6BB103-7A5F-4453-BF01-9C5953D6ECBF}" type="presOf" srcId="{F7100AA4-63A5-4624-BFA1-F26C2FF51DF3}" destId="{1AC9F55F-3069-4FA9-B8BC-11354D626381}" srcOrd="0" destOrd="1" presId="urn:microsoft.com/office/officeart/2005/8/layout/vList2"/>
    <dgm:cxn modelId="{50EF00B2-AD45-4430-AB52-49593CC9C126}" srcId="{78BA6E3B-941B-4242-81C0-3193FD9923FD}" destId="{E9708477-83E3-424A-A41F-5444B03563FF}" srcOrd="0" destOrd="0" parTransId="{A3D19EB0-6B3D-44ED-8B2C-0F79E5E476A8}" sibTransId="{A84343EB-0C29-4D85-83CB-A25589A108AA}"/>
    <dgm:cxn modelId="{5F30D1C0-0F1B-4965-B6E9-43FE959E4867}" type="presOf" srcId="{8F30DA67-8517-4EA6-9589-AF164955791E}" destId="{5DD0FD88-7027-4DF9-A52E-F0D92B372336}" srcOrd="0" destOrd="0" presId="urn:microsoft.com/office/officeart/2005/8/layout/vList2"/>
    <dgm:cxn modelId="{B77ED67A-711E-4CA7-8424-E7EB4E148E16}" type="presOf" srcId="{22785978-91B1-401E-A2F5-97C9D7245EAF}" destId="{CF4AE383-5B00-4476-BC85-E85F8896963C}" srcOrd="0" destOrd="0" presId="urn:microsoft.com/office/officeart/2005/8/layout/vList2"/>
    <dgm:cxn modelId="{25D21120-F054-4149-92FF-A8FBC1892AE2}" srcId="{78BA6E3B-941B-4242-81C0-3193FD9923FD}" destId="{F7100AA4-63A5-4624-BFA1-F26C2FF51DF3}" srcOrd="1" destOrd="0" parTransId="{9C78F624-6B9F-4382-AA2B-20760683D6DB}" sibTransId="{96D40D00-6931-49CF-9038-DB0109AC0BDF}"/>
    <dgm:cxn modelId="{23962782-D91E-4E14-84E1-AC29C249A9C4}" type="presOf" srcId="{9B0E0CE8-50BC-4D44-A506-8060FF160C5C}" destId="{8C665D8A-1767-4712-B7C1-180E16D33BC9}" srcOrd="0" destOrd="0" presId="urn:microsoft.com/office/officeart/2005/8/layout/vList2"/>
    <dgm:cxn modelId="{A541A1A8-509A-4177-804A-FAC9C19B0988}" srcId="{4979A040-4858-42D8-ACCF-F4EC850DFD75}" destId="{9B0E0CE8-50BC-4D44-A506-8060FF160C5C}" srcOrd="2" destOrd="0" parTransId="{649395E0-64FD-4258-9268-39E79006ADBD}" sibTransId="{3DEF89AD-1288-4107-9A0E-7B2A15C94565}"/>
    <dgm:cxn modelId="{29CD7C8C-327E-4110-B0AA-218377449486}" type="presOf" srcId="{4979A040-4858-42D8-ACCF-F4EC850DFD75}" destId="{9BE20A07-533F-4362-8A7B-4FDBF29658BF}" srcOrd="0" destOrd="0" presId="urn:microsoft.com/office/officeart/2005/8/layout/vList2"/>
    <dgm:cxn modelId="{90FE81B1-2613-4F21-A436-ED896895DC0F}" type="presOf" srcId="{ECD6995B-EE72-4B0C-85D1-AF33160BEB59}" destId="{3E9572BD-BC3D-4EFF-B9FA-DB4086C6EA27}" srcOrd="0" destOrd="0" presId="urn:microsoft.com/office/officeart/2005/8/layout/vList2"/>
    <dgm:cxn modelId="{539062F2-52C6-4491-82E4-CCED3DBCB2BD}" type="presParOf" srcId="{9BE20A07-533F-4362-8A7B-4FDBF29658BF}" destId="{89E3C034-2F31-432C-BE69-EDA969DD5942}" srcOrd="0" destOrd="0" presId="urn:microsoft.com/office/officeart/2005/8/layout/vList2"/>
    <dgm:cxn modelId="{88DEFA9E-ADE8-4D91-8A59-268529677B36}" type="presParOf" srcId="{9BE20A07-533F-4362-8A7B-4FDBF29658BF}" destId="{BC3CC3E7-6556-4371-90A3-3FF98BDA6DB2}" srcOrd="1" destOrd="0" presId="urn:microsoft.com/office/officeart/2005/8/layout/vList2"/>
    <dgm:cxn modelId="{12CD1D72-2A4D-4AB2-A6B6-7E94985187B7}" type="presParOf" srcId="{9BE20A07-533F-4362-8A7B-4FDBF29658BF}" destId="{1434778C-99AE-49D9-B54C-8980DE07254E}" srcOrd="2" destOrd="0" presId="urn:microsoft.com/office/officeart/2005/8/layout/vList2"/>
    <dgm:cxn modelId="{C003EB0A-5423-4277-B031-3F533AE0AF63}" type="presParOf" srcId="{9BE20A07-533F-4362-8A7B-4FDBF29658BF}" destId="{1AC9F55F-3069-4FA9-B8BC-11354D626381}" srcOrd="3" destOrd="0" presId="urn:microsoft.com/office/officeart/2005/8/layout/vList2"/>
    <dgm:cxn modelId="{120CF28A-C402-40DE-807F-902E3EA41FCE}" type="presParOf" srcId="{9BE20A07-533F-4362-8A7B-4FDBF29658BF}" destId="{8C665D8A-1767-4712-B7C1-180E16D33BC9}" srcOrd="4" destOrd="0" presId="urn:microsoft.com/office/officeart/2005/8/layout/vList2"/>
    <dgm:cxn modelId="{2B59D394-41D8-45FF-A000-16F64A738F32}" type="presParOf" srcId="{9BE20A07-533F-4362-8A7B-4FDBF29658BF}" destId="{E8536566-4AA1-4E1E-B79A-F334D463FD2E}" srcOrd="5" destOrd="0" presId="urn:microsoft.com/office/officeart/2005/8/layout/vList2"/>
    <dgm:cxn modelId="{99190E45-4070-433A-8FFF-AD45719348E1}" type="presParOf" srcId="{9BE20A07-533F-4362-8A7B-4FDBF29658BF}" destId="{5DD0FD88-7027-4DF9-A52E-F0D92B372336}" srcOrd="6" destOrd="0" presId="urn:microsoft.com/office/officeart/2005/8/layout/vList2"/>
    <dgm:cxn modelId="{53B8F897-070B-4BF3-87D5-B484EDB12A1A}" type="presParOf" srcId="{9BE20A07-533F-4362-8A7B-4FDBF29658BF}" destId="{5D908817-531C-4C48-8FEC-737ADE182582}" srcOrd="7" destOrd="0" presId="urn:microsoft.com/office/officeart/2005/8/layout/vList2"/>
    <dgm:cxn modelId="{1C0E8780-07D1-4432-8FCC-3980611DFD10}" type="presParOf" srcId="{9BE20A07-533F-4362-8A7B-4FDBF29658BF}" destId="{3E9572BD-BC3D-4EFF-B9FA-DB4086C6EA27}" srcOrd="8" destOrd="0" presId="urn:microsoft.com/office/officeart/2005/8/layout/vList2"/>
    <dgm:cxn modelId="{1FC29BB2-F8E8-4DB7-B36C-F8BED56ED012}" type="presParOf" srcId="{9BE20A07-533F-4362-8A7B-4FDBF29658BF}" destId="{42EB5E70-B12A-4644-A4C8-05CCC323D541}" srcOrd="9" destOrd="0" presId="urn:microsoft.com/office/officeart/2005/8/layout/vList2"/>
    <dgm:cxn modelId="{BDB5C8DB-34AB-44A2-882F-B78FBF513779}" type="presParOf" srcId="{9BE20A07-533F-4362-8A7B-4FDBF29658BF}" destId="{CF4AE383-5B00-4476-BC85-E85F8896963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D0CD20-54C8-4628-8913-BE97DBB5869B}" type="doc">
      <dgm:prSet loTypeId="urn:microsoft.com/office/officeart/2005/8/layout/vList2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44A010-5B2D-4FBB-92CD-CBBA094374C0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2400" b="1" dirty="0" smtClean="0"/>
            <a:t>Contains info about all files on disk</a:t>
          </a:r>
          <a:endParaRPr lang="en-US" sz="2400" b="1" dirty="0"/>
        </a:p>
      </dgm:t>
    </dgm:pt>
    <dgm:pt modelId="{AB710557-A6D4-4AE0-8F88-FAB0F532EB7E}" type="parTrans" cxnId="{F7219292-B9A6-475E-8403-86D8B41BB862}">
      <dgm:prSet/>
      <dgm:spPr/>
      <dgm:t>
        <a:bodyPr/>
        <a:lstStyle/>
        <a:p>
          <a:endParaRPr lang="en-US"/>
        </a:p>
      </dgm:t>
    </dgm:pt>
    <dgm:pt modelId="{BF138474-AE58-4ADF-82A9-599129A33923}" type="sibTrans" cxnId="{F7219292-B9A6-475E-8403-86D8B41BB862}">
      <dgm:prSet/>
      <dgm:spPr/>
      <dgm:t>
        <a:bodyPr/>
        <a:lstStyle/>
        <a:p>
          <a:endParaRPr lang="en-US"/>
        </a:p>
      </dgm:t>
    </dgm:pt>
    <dgm:pt modelId="{0327CD67-2ABA-4FB7-9B56-1BFBF6A50413}">
      <dgm:prSet custT="1"/>
      <dgm:spPr/>
      <dgm:t>
        <a:bodyPr/>
        <a:lstStyle/>
        <a:p>
          <a:pPr rtl="0"/>
          <a:r>
            <a:rPr lang="en-US" sz="2400" b="1" dirty="0" smtClean="0"/>
            <a:t>First 15 records reserved</a:t>
          </a:r>
          <a:endParaRPr lang="en-US" sz="2400" b="1" dirty="0"/>
        </a:p>
      </dgm:t>
    </dgm:pt>
    <dgm:pt modelId="{020DC9E2-5ADB-4AAA-9CAD-9EF884A69518}" type="parTrans" cxnId="{294E2CA0-5B4E-4530-BD65-A882BF25E959}">
      <dgm:prSet/>
      <dgm:spPr/>
      <dgm:t>
        <a:bodyPr/>
        <a:lstStyle/>
        <a:p>
          <a:endParaRPr lang="en-US"/>
        </a:p>
      </dgm:t>
    </dgm:pt>
    <dgm:pt modelId="{968A5BAD-5B16-4753-B11A-2CD1670081B2}" type="sibTrans" cxnId="{294E2CA0-5B4E-4530-BD65-A882BF25E959}">
      <dgm:prSet/>
      <dgm:spPr/>
      <dgm:t>
        <a:bodyPr/>
        <a:lstStyle/>
        <a:p>
          <a:endParaRPr lang="en-US"/>
        </a:p>
      </dgm:t>
    </dgm:pt>
    <dgm:pt modelId="{B31BBF0E-1B9E-4024-B027-C23201F4C001}">
      <dgm:prSet custT="1"/>
      <dgm:spPr/>
      <dgm:t>
        <a:bodyPr/>
        <a:lstStyle/>
        <a:p>
          <a:pPr rtl="0"/>
          <a:r>
            <a:rPr lang="en-US" sz="2400" b="1" dirty="0" smtClean="0"/>
            <a:t>Records in the MFT called metadata</a:t>
          </a:r>
          <a:endParaRPr lang="en-US" sz="2400" b="1" dirty="0"/>
        </a:p>
      </dgm:t>
    </dgm:pt>
    <dgm:pt modelId="{EFCD67F4-1AD7-4C2B-919E-EAE3CE466E65}" type="parTrans" cxnId="{EEAF9F05-B9A1-45EA-B4D2-4F85E8CB6D6E}">
      <dgm:prSet/>
      <dgm:spPr/>
      <dgm:t>
        <a:bodyPr/>
        <a:lstStyle/>
        <a:p>
          <a:endParaRPr lang="en-US"/>
        </a:p>
      </dgm:t>
    </dgm:pt>
    <dgm:pt modelId="{BD2E6577-A977-4C4C-935F-668FFA30D5C3}" type="sibTrans" cxnId="{EEAF9F05-B9A1-45EA-B4D2-4F85E8CB6D6E}">
      <dgm:prSet/>
      <dgm:spPr/>
      <dgm:t>
        <a:bodyPr/>
        <a:lstStyle/>
        <a:p>
          <a:endParaRPr lang="en-US"/>
        </a:p>
      </dgm:t>
    </dgm:pt>
    <dgm:pt modelId="{E617FCE2-528E-47AA-BEEE-A4F3A7A25882}">
      <dgm:prSet custT="1"/>
      <dgm:spPr/>
      <dgm:t>
        <a:bodyPr/>
        <a:lstStyle/>
        <a:p>
          <a:pPr rtl="0"/>
          <a:r>
            <a:rPr lang="en-US" sz="2400" b="1" dirty="0" smtClean="0"/>
            <a:t>Each MFT entry 1,024 bytes</a:t>
          </a:r>
          <a:endParaRPr lang="en-US" sz="2400" b="1" dirty="0"/>
        </a:p>
      </dgm:t>
    </dgm:pt>
    <dgm:pt modelId="{A710484D-5485-4C0E-82ED-C5E818E0C649}" type="parTrans" cxnId="{D7A3BD8D-403B-4E5F-9030-5D7F8364CA60}">
      <dgm:prSet/>
      <dgm:spPr/>
      <dgm:t>
        <a:bodyPr/>
        <a:lstStyle/>
        <a:p>
          <a:endParaRPr lang="en-US"/>
        </a:p>
      </dgm:t>
    </dgm:pt>
    <dgm:pt modelId="{6320E330-825C-4256-94A0-F0D9FC2381F1}" type="sibTrans" cxnId="{D7A3BD8D-403B-4E5F-9030-5D7F8364CA60}">
      <dgm:prSet/>
      <dgm:spPr/>
      <dgm:t>
        <a:bodyPr/>
        <a:lstStyle/>
        <a:p>
          <a:endParaRPr lang="en-US"/>
        </a:p>
      </dgm:t>
    </dgm:pt>
    <dgm:pt modelId="{92BC275C-DE32-4EA1-B547-A604CD7127A0}">
      <dgm:prSet custT="1"/>
      <dgm:spPr/>
      <dgm:t>
        <a:bodyPr/>
        <a:lstStyle/>
        <a:p>
          <a:pPr rtl="0"/>
          <a:r>
            <a:rPr lang="en-US" sz="2000" b="1" dirty="0" smtClean="0"/>
            <a:t>Resident (512 bytes)</a:t>
          </a:r>
          <a:endParaRPr lang="en-US" sz="2000" b="1" dirty="0"/>
        </a:p>
      </dgm:t>
    </dgm:pt>
    <dgm:pt modelId="{57B6C63B-F867-46FC-97A9-CA15D4D5341D}" type="parTrans" cxnId="{DEA94C05-3C75-4E9B-8501-8C61DD52EAC0}">
      <dgm:prSet/>
      <dgm:spPr/>
      <dgm:t>
        <a:bodyPr/>
        <a:lstStyle/>
        <a:p>
          <a:endParaRPr lang="en-US"/>
        </a:p>
      </dgm:t>
    </dgm:pt>
    <dgm:pt modelId="{2B20201F-83FD-41C8-B939-84CA48C41B57}" type="sibTrans" cxnId="{DEA94C05-3C75-4E9B-8501-8C61DD52EAC0}">
      <dgm:prSet/>
      <dgm:spPr/>
      <dgm:t>
        <a:bodyPr/>
        <a:lstStyle/>
        <a:p>
          <a:endParaRPr lang="en-US"/>
        </a:p>
      </dgm:t>
    </dgm:pt>
    <dgm:pt modelId="{2009CB8F-B5D1-476F-B00F-481221A21C1D}">
      <dgm:prSet custT="1"/>
      <dgm:spPr/>
      <dgm:t>
        <a:bodyPr/>
        <a:lstStyle/>
        <a:p>
          <a:pPr rtl="0"/>
          <a:r>
            <a:rPr lang="en-US" sz="2000" b="1" dirty="0" smtClean="0"/>
            <a:t>Nonresident (data runs)</a:t>
          </a:r>
          <a:endParaRPr lang="en-US" sz="2000" b="1" dirty="0"/>
        </a:p>
      </dgm:t>
    </dgm:pt>
    <dgm:pt modelId="{E1E9065B-0BD0-4D3C-B42E-A0A6A63D3CE8}" type="parTrans" cxnId="{7A3D1DA5-7086-400E-9B04-B792FC1B815B}">
      <dgm:prSet/>
      <dgm:spPr/>
      <dgm:t>
        <a:bodyPr/>
        <a:lstStyle/>
        <a:p>
          <a:endParaRPr lang="en-US"/>
        </a:p>
      </dgm:t>
    </dgm:pt>
    <dgm:pt modelId="{EE11EC71-612F-4649-A4FF-A4CFB208EA29}" type="sibTrans" cxnId="{7A3D1DA5-7086-400E-9B04-B792FC1B815B}">
      <dgm:prSet/>
      <dgm:spPr/>
      <dgm:t>
        <a:bodyPr/>
        <a:lstStyle/>
        <a:p>
          <a:endParaRPr lang="en-US"/>
        </a:p>
      </dgm:t>
    </dgm:pt>
    <dgm:pt modelId="{1C141312-956F-4458-A729-6B56DB3496BE}">
      <dgm:prSet custT="1"/>
      <dgm:spPr/>
      <dgm:t>
        <a:bodyPr/>
        <a:lstStyle/>
        <a:p>
          <a:pPr rtl="0"/>
          <a:r>
            <a:rPr lang="en-US" sz="2400" b="1" dirty="0" smtClean="0"/>
            <a:t>Deleted files renamed and move to recycle bin</a:t>
          </a:r>
          <a:endParaRPr lang="en-US" sz="2400" b="1" dirty="0"/>
        </a:p>
      </dgm:t>
    </dgm:pt>
    <dgm:pt modelId="{303F87B3-2208-4D7B-B0CE-AA4E7A3267A1}" type="parTrans" cxnId="{1553EBA6-D533-41F8-88EF-83EE7B211594}">
      <dgm:prSet/>
      <dgm:spPr/>
      <dgm:t>
        <a:bodyPr/>
        <a:lstStyle/>
        <a:p>
          <a:endParaRPr lang="en-US"/>
        </a:p>
      </dgm:t>
    </dgm:pt>
    <dgm:pt modelId="{E81D03ED-0980-47D8-B59A-C90B03953B3E}" type="sibTrans" cxnId="{1553EBA6-D533-41F8-88EF-83EE7B211594}">
      <dgm:prSet/>
      <dgm:spPr/>
      <dgm:t>
        <a:bodyPr/>
        <a:lstStyle/>
        <a:p>
          <a:endParaRPr lang="en-US"/>
        </a:p>
      </dgm:t>
    </dgm:pt>
    <dgm:pt modelId="{3A909ECD-C2F0-4EF2-933E-71B466D971F3}" type="pres">
      <dgm:prSet presAssocID="{40D0CD20-54C8-4628-8913-BE97DBB586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722C3D-8838-46BC-A265-8E1CBE0E3523}" type="pres">
      <dgm:prSet presAssocID="{E344A010-5B2D-4FBB-92CD-CBBA094374C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CF4D22-185E-49D4-BC7F-40DB3F0CD56F}" type="pres">
      <dgm:prSet presAssocID="{BF138474-AE58-4ADF-82A9-599129A33923}" presName="spacer" presStyleCnt="0"/>
      <dgm:spPr/>
    </dgm:pt>
    <dgm:pt modelId="{6A870A92-356F-4545-A4BD-5C5019A44FD1}" type="pres">
      <dgm:prSet presAssocID="{0327CD67-2ABA-4FB7-9B56-1BFBF6A5041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9C3AB-AABE-4A85-8ED6-12C7EB534C66}" type="pres">
      <dgm:prSet presAssocID="{968A5BAD-5B16-4753-B11A-2CD1670081B2}" presName="spacer" presStyleCnt="0"/>
      <dgm:spPr/>
    </dgm:pt>
    <dgm:pt modelId="{4DAE0C5E-BB68-489E-95D3-A3B0954DFCE0}" type="pres">
      <dgm:prSet presAssocID="{B31BBF0E-1B9E-4024-B027-C23201F4C0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C086D-2666-4A16-B4F3-355B38A20FEF}" type="pres">
      <dgm:prSet presAssocID="{BD2E6577-A977-4C4C-935F-668FFA30D5C3}" presName="spacer" presStyleCnt="0"/>
      <dgm:spPr/>
    </dgm:pt>
    <dgm:pt modelId="{2D61A6ED-D463-4D56-8858-68647B09478B}" type="pres">
      <dgm:prSet presAssocID="{E617FCE2-528E-47AA-BEEE-A4F3A7A2588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AEC90-4ABE-4D7E-AA7F-476C4940F046}" type="pres">
      <dgm:prSet presAssocID="{E617FCE2-528E-47AA-BEEE-A4F3A7A2588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80EC0-7E77-4F07-A4B9-F489AD9E70AB}" type="pres">
      <dgm:prSet presAssocID="{1C141312-956F-4458-A729-6B56DB3496B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A94C05-3C75-4E9B-8501-8C61DD52EAC0}" srcId="{E617FCE2-528E-47AA-BEEE-A4F3A7A25882}" destId="{92BC275C-DE32-4EA1-B547-A604CD7127A0}" srcOrd="0" destOrd="0" parTransId="{57B6C63B-F867-46FC-97A9-CA15D4D5341D}" sibTransId="{2B20201F-83FD-41C8-B939-84CA48C41B57}"/>
    <dgm:cxn modelId="{218E7416-1694-49D6-BC95-25AEC95EA766}" type="presOf" srcId="{92BC275C-DE32-4EA1-B547-A604CD7127A0}" destId="{661AEC90-4ABE-4D7E-AA7F-476C4940F046}" srcOrd="0" destOrd="0" presId="urn:microsoft.com/office/officeart/2005/8/layout/vList2"/>
    <dgm:cxn modelId="{294E2CA0-5B4E-4530-BD65-A882BF25E959}" srcId="{40D0CD20-54C8-4628-8913-BE97DBB5869B}" destId="{0327CD67-2ABA-4FB7-9B56-1BFBF6A50413}" srcOrd="1" destOrd="0" parTransId="{020DC9E2-5ADB-4AAA-9CAD-9EF884A69518}" sibTransId="{968A5BAD-5B16-4753-B11A-2CD1670081B2}"/>
    <dgm:cxn modelId="{7473D990-5A5A-4BF2-8832-EB46BC3B3E30}" type="presOf" srcId="{1C141312-956F-4458-A729-6B56DB3496BE}" destId="{62080EC0-7E77-4F07-A4B9-F489AD9E70AB}" srcOrd="0" destOrd="0" presId="urn:microsoft.com/office/officeart/2005/8/layout/vList2"/>
    <dgm:cxn modelId="{7A3D1DA5-7086-400E-9B04-B792FC1B815B}" srcId="{E617FCE2-528E-47AA-BEEE-A4F3A7A25882}" destId="{2009CB8F-B5D1-476F-B00F-481221A21C1D}" srcOrd="1" destOrd="0" parTransId="{E1E9065B-0BD0-4D3C-B42E-A0A6A63D3CE8}" sibTransId="{EE11EC71-612F-4649-A4FF-A4CFB208EA29}"/>
    <dgm:cxn modelId="{6389DA11-0C71-48F6-AC8D-7B98D85466D8}" type="presOf" srcId="{40D0CD20-54C8-4628-8913-BE97DBB5869B}" destId="{3A909ECD-C2F0-4EF2-933E-71B466D971F3}" srcOrd="0" destOrd="0" presId="urn:microsoft.com/office/officeart/2005/8/layout/vList2"/>
    <dgm:cxn modelId="{D7A3BD8D-403B-4E5F-9030-5D7F8364CA60}" srcId="{40D0CD20-54C8-4628-8913-BE97DBB5869B}" destId="{E617FCE2-528E-47AA-BEEE-A4F3A7A25882}" srcOrd="3" destOrd="0" parTransId="{A710484D-5485-4C0E-82ED-C5E818E0C649}" sibTransId="{6320E330-825C-4256-94A0-F0D9FC2381F1}"/>
    <dgm:cxn modelId="{F1E5ABDD-C104-4751-9030-D0670E645128}" type="presOf" srcId="{E617FCE2-528E-47AA-BEEE-A4F3A7A25882}" destId="{2D61A6ED-D463-4D56-8858-68647B09478B}" srcOrd="0" destOrd="0" presId="urn:microsoft.com/office/officeart/2005/8/layout/vList2"/>
    <dgm:cxn modelId="{389F6683-6A57-47C3-8414-B0C8FD9039E9}" type="presOf" srcId="{0327CD67-2ABA-4FB7-9B56-1BFBF6A50413}" destId="{6A870A92-356F-4545-A4BD-5C5019A44FD1}" srcOrd="0" destOrd="0" presId="urn:microsoft.com/office/officeart/2005/8/layout/vList2"/>
    <dgm:cxn modelId="{F7219292-B9A6-475E-8403-86D8B41BB862}" srcId="{40D0CD20-54C8-4628-8913-BE97DBB5869B}" destId="{E344A010-5B2D-4FBB-92CD-CBBA094374C0}" srcOrd="0" destOrd="0" parTransId="{AB710557-A6D4-4AE0-8F88-FAB0F532EB7E}" sibTransId="{BF138474-AE58-4ADF-82A9-599129A33923}"/>
    <dgm:cxn modelId="{EEAF9F05-B9A1-45EA-B4D2-4F85E8CB6D6E}" srcId="{40D0CD20-54C8-4628-8913-BE97DBB5869B}" destId="{B31BBF0E-1B9E-4024-B027-C23201F4C001}" srcOrd="2" destOrd="0" parTransId="{EFCD67F4-1AD7-4C2B-919E-EAE3CE466E65}" sibTransId="{BD2E6577-A977-4C4C-935F-668FFA30D5C3}"/>
    <dgm:cxn modelId="{1553EBA6-D533-41F8-88EF-83EE7B211594}" srcId="{40D0CD20-54C8-4628-8913-BE97DBB5869B}" destId="{1C141312-956F-4458-A729-6B56DB3496BE}" srcOrd="4" destOrd="0" parTransId="{303F87B3-2208-4D7B-B0CE-AA4E7A3267A1}" sibTransId="{E81D03ED-0980-47D8-B59A-C90B03953B3E}"/>
    <dgm:cxn modelId="{13626021-697E-453B-858F-D6389BEF3F04}" type="presOf" srcId="{B31BBF0E-1B9E-4024-B027-C23201F4C001}" destId="{4DAE0C5E-BB68-489E-95D3-A3B0954DFCE0}" srcOrd="0" destOrd="0" presId="urn:microsoft.com/office/officeart/2005/8/layout/vList2"/>
    <dgm:cxn modelId="{C5AF7D03-43E2-4693-A643-934BCD98B2A5}" type="presOf" srcId="{2009CB8F-B5D1-476F-B00F-481221A21C1D}" destId="{661AEC90-4ABE-4D7E-AA7F-476C4940F046}" srcOrd="0" destOrd="1" presId="urn:microsoft.com/office/officeart/2005/8/layout/vList2"/>
    <dgm:cxn modelId="{44EB5470-DAA5-44F6-9416-167964AC698D}" type="presOf" srcId="{E344A010-5B2D-4FBB-92CD-CBBA094374C0}" destId="{7E722C3D-8838-46BC-A265-8E1CBE0E3523}" srcOrd="0" destOrd="0" presId="urn:microsoft.com/office/officeart/2005/8/layout/vList2"/>
    <dgm:cxn modelId="{996E4611-F7EE-4B44-9900-952B091DD0E2}" type="presParOf" srcId="{3A909ECD-C2F0-4EF2-933E-71B466D971F3}" destId="{7E722C3D-8838-46BC-A265-8E1CBE0E3523}" srcOrd="0" destOrd="0" presId="urn:microsoft.com/office/officeart/2005/8/layout/vList2"/>
    <dgm:cxn modelId="{563E0A97-A982-4215-90B0-C2B220DF1AF1}" type="presParOf" srcId="{3A909ECD-C2F0-4EF2-933E-71B466D971F3}" destId="{68CF4D22-185E-49D4-BC7F-40DB3F0CD56F}" srcOrd="1" destOrd="0" presId="urn:microsoft.com/office/officeart/2005/8/layout/vList2"/>
    <dgm:cxn modelId="{173F899B-A24A-44A0-B8BD-F013A7BB933B}" type="presParOf" srcId="{3A909ECD-C2F0-4EF2-933E-71B466D971F3}" destId="{6A870A92-356F-4545-A4BD-5C5019A44FD1}" srcOrd="2" destOrd="0" presId="urn:microsoft.com/office/officeart/2005/8/layout/vList2"/>
    <dgm:cxn modelId="{46B88723-BB1E-4E7B-81A1-345D7A1D9E54}" type="presParOf" srcId="{3A909ECD-C2F0-4EF2-933E-71B466D971F3}" destId="{81A9C3AB-AABE-4A85-8ED6-12C7EB534C66}" srcOrd="3" destOrd="0" presId="urn:microsoft.com/office/officeart/2005/8/layout/vList2"/>
    <dgm:cxn modelId="{78C498FD-91AC-4E28-9B2A-7BCE0259209C}" type="presParOf" srcId="{3A909ECD-C2F0-4EF2-933E-71B466D971F3}" destId="{4DAE0C5E-BB68-489E-95D3-A3B0954DFCE0}" srcOrd="4" destOrd="0" presId="urn:microsoft.com/office/officeart/2005/8/layout/vList2"/>
    <dgm:cxn modelId="{CBBDAC55-FDA3-4B34-AC26-788E19AF51E3}" type="presParOf" srcId="{3A909ECD-C2F0-4EF2-933E-71B466D971F3}" destId="{AE1C086D-2666-4A16-B4F3-355B38A20FEF}" srcOrd="5" destOrd="0" presId="urn:microsoft.com/office/officeart/2005/8/layout/vList2"/>
    <dgm:cxn modelId="{05AF9918-A910-4D49-9E0F-5F4F448D1D00}" type="presParOf" srcId="{3A909ECD-C2F0-4EF2-933E-71B466D971F3}" destId="{2D61A6ED-D463-4D56-8858-68647B09478B}" srcOrd="6" destOrd="0" presId="urn:microsoft.com/office/officeart/2005/8/layout/vList2"/>
    <dgm:cxn modelId="{10F854BD-D9AD-47DA-9C52-E8A84C3F5D11}" type="presParOf" srcId="{3A909ECD-C2F0-4EF2-933E-71B466D971F3}" destId="{661AEC90-4ABE-4D7E-AA7F-476C4940F046}" srcOrd="7" destOrd="0" presId="urn:microsoft.com/office/officeart/2005/8/layout/vList2"/>
    <dgm:cxn modelId="{E597543B-A850-4003-A9B2-E1F04A7EA3DA}" type="presParOf" srcId="{3A909ECD-C2F0-4EF2-933E-71B466D971F3}" destId="{62080EC0-7E77-4F07-A4B9-F489AD9E70A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A21AD9-2977-4A60-8180-B9AB111D7A60}" type="doc">
      <dgm:prSet loTypeId="urn:microsoft.com/office/officeart/2005/8/layout/target3" loCatId="relationship" qsTypeId="urn:microsoft.com/office/officeart/2005/8/quickstyle/3d3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F99BE3C-777C-4C38-A173-51186B90C699}">
      <dgm:prSet/>
      <dgm:spPr/>
      <dgm:t>
        <a:bodyPr/>
        <a:lstStyle/>
        <a:p>
          <a:pPr rtl="0"/>
          <a:r>
            <a:rPr lang="en-US" smtClean="0"/>
            <a:t>Primary catalogue file</a:t>
          </a:r>
          <a:endParaRPr lang="en-US"/>
        </a:p>
      </dgm:t>
    </dgm:pt>
    <dgm:pt modelId="{FDC9CAE9-5E6A-403B-817F-F1CFBA05E5FC}" type="parTrans" cxnId="{017732E8-61E8-4EB2-B2EF-2D95208B5EE4}">
      <dgm:prSet/>
      <dgm:spPr/>
      <dgm:t>
        <a:bodyPr/>
        <a:lstStyle/>
        <a:p>
          <a:endParaRPr lang="en-US"/>
        </a:p>
      </dgm:t>
    </dgm:pt>
    <dgm:pt modelId="{51F1C21E-B0E6-474E-8F57-10A75EDB50B5}" type="sibTrans" cxnId="{017732E8-61E8-4EB2-B2EF-2D95208B5EE4}">
      <dgm:prSet/>
      <dgm:spPr/>
      <dgm:t>
        <a:bodyPr/>
        <a:lstStyle/>
        <a:p>
          <a:endParaRPr lang="en-US"/>
        </a:p>
      </dgm:t>
    </dgm:pt>
    <dgm:pt modelId="{8BD2C603-A743-4B0F-BA5E-FE646BA403D8}">
      <dgm:prSet/>
      <dgm:spPr/>
      <dgm:t>
        <a:bodyPr/>
        <a:lstStyle/>
        <a:p>
          <a:pPr rtl="0"/>
          <a:r>
            <a:rPr lang="en-US" smtClean="0"/>
            <a:t>Disk space allocated and utilized</a:t>
          </a:r>
          <a:endParaRPr lang="en-US"/>
        </a:p>
      </dgm:t>
    </dgm:pt>
    <dgm:pt modelId="{CD6C38BC-7C4D-4A27-987A-0EAF4A020433}" type="parTrans" cxnId="{58ACC29C-325C-4029-945E-D3B244A59F8D}">
      <dgm:prSet/>
      <dgm:spPr/>
      <dgm:t>
        <a:bodyPr/>
        <a:lstStyle/>
        <a:p>
          <a:endParaRPr lang="en-US"/>
        </a:p>
      </dgm:t>
    </dgm:pt>
    <dgm:pt modelId="{F6BFA2D6-3141-4E73-8E98-78B7CB2D5D5B}" type="sibTrans" cxnId="{58ACC29C-325C-4029-945E-D3B244A59F8D}">
      <dgm:prSet/>
      <dgm:spPr/>
      <dgm:t>
        <a:bodyPr/>
        <a:lstStyle/>
        <a:p>
          <a:endParaRPr lang="en-US"/>
        </a:p>
      </dgm:t>
    </dgm:pt>
    <dgm:pt modelId="{1008BE6F-FB09-41EC-B2F2-B4734DDD8712}">
      <dgm:prSet/>
      <dgm:spPr/>
      <dgm:t>
        <a:bodyPr/>
        <a:lstStyle/>
        <a:p>
          <a:pPr rtl="0"/>
          <a:r>
            <a:rPr lang="en-US" smtClean="0"/>
            <a:t>How files are created and deleted</a:t>
          </a:r>
          <a:endParaRPr lang="en-US"/>
        </a:p>
      </dgm:t>
    </dgm:pt>
    <dgm:pt modelId="{928AF538-0B76-472E-884B-8DE9D0270E81}" type="parTrans" cxnId="{144882E3-0005-48C6-AA35-31032506B27C}">
      <dgm:prSet/>
      <dgm:spPr/>
      <dgm:t>
        <a:bodyPr/>
        <a:lstStyle/>
        <a:p>
          <a:endParaRPr lang="en-US"/>
        </a:p>
      </dgm:t>
    </dgm:pt>
    <dgm:pt modelId="{8AE55045-039C-4538-AA41-C00E340A3BCB}" type="sibTrans" cxnId="{144882E3-0005-48C6-AA35-31032506B27C}">
      <dgm:prSet/>
      <dgm:spPr/>
      <dgm:t>
        <a:bodyPr/>
        <a:lstStyle/>
        <a:p>
          <a:endParaRPr lang="en-US"/>
        </a:p>
      </dgm:t>
    </dgm:pt>
    <dgm:pt modelId="{D7ED4D74-C420-415B-B018-B2A888827B1D}">
      <dgm:prSet/>
      <dgm:spPr/>
      <dgm:t>
        <a:bodyPr/>
        <a:lstStyle/>
        <a:p>
          <a:pPr rtl="0"/>
          <a:r>
            <a:rPr lang="en-US" smtClean="0"/>
            <a:t>How metadata is stored and updated</a:t>
          </a:r>
          <a:endParaRPr lang="en-US"/>
        </a:p>
      </dgm:t>
    </dgm:pt>
    <dgm:pt modelId="{2C8F6755-770D-43DD-8053-70F6FBFD18CE}" type="parTrans" cxnId="{2898217D-9106-434E-AEEF-BBAF40844CFB}">
      <dgm:prSet/>
      <dgm:spPr/>
      <dgm:t>
        <a:bodyPr/>
        <a:lstStyle/>
        <a:p>
          <a:endParaRPr lang="en-US"/>
        </a:p>
      </dgm:t>
    </dgm:pt>
    <dgm:pt modelId="{3DCDC9BE-780D-459B-A528-7A3E11C5679C}" type="sibTrans" cxnId="{2898217D-9106-434E-AEEF-BBAF40844CFB}">
      <dgm:prSet/>
      <dgm:spPr/>
      <dgm:t>
        <a:bodyPr/>
        <a:lstStyle/>
        <a:p>
          <a:endParaRPr lang="en-US"/>
        </a:p>
      </dgm:t>
    </dgm:pt>
    <dgm:pt modelId="{14BAD8DE-EE2C-4066-82C3-C0984CCB9E11}">
      <dgm:prSet/>
      <dgm:spPr/>
      <dgm:t>
        <a:bodyPr/>
        <a:lstStyle/>
        <a:p>
          <a:pPr rtl="0"/>
          <a:r>
            <a:rPr lang="en-US" smtClean="0"/>
            <a:t>Each NTFS volume has its own MFT</a:t>
          </a:r>
          <a:endParaRPr lang="en-US"/>
        </a:p>
      </dgm:t>
    </dgm:pt>
    <dgm:pt modelId="{1E7C8BE6-3007-4285-999B-B349219DF48C}" type="parTrans" cxnId="{836A1731-2345-4031-844B-58EB3FF5821D}">
      <dgm:prSet/>
      <dgm:spPr/>
      <dgm:t>
        <a:bodyPr/>
        <a:lstStyle/>
        <a:p>
          <a:endParaRPr lang="en-US"/>
        </a:p>
      </dgm:t>
    </dgm:pt>
    <dgm:pt modelId="{CE50DEDC-6849-48F8-B15D-A21A0A5ACAD8}" type="sibTrans" cxnId="{836A1731-2345-4031-844B-58EB3FF5821D}">
      <dgm:prSet/>
      <dgm:spPr/>
      <dgm:t>
        <a:bodyPr/>
        <a:lstStyle/>
        <a:p>
          <a:endParaRPr lang="en-US"/>
        </a:p>
      </dgm:t>
    </dgm:pt>
    <dgm:pt modelId="{4619B1D5-8EF5-4595-82FC-C884732361A3}">
      <dgm:prSet/>
      <dgm:spPr/>
      <dgm:t>
        <a:bodyPr/>
        <a:lstStyle/>
        <a:p>
          <a:pPr rtl="0"/>
          <a:r>
            <a:rPr lang="en-US" smtClean="0"/>
            <a:t>Requires raw disk access to acquire $MFT</a:t>
          </a:r>
          <a:endParaRPr lang="en-US"/>
        </a:p>
      </dgm:t>
    </dgm:pt>
    <dgm:pt modelId="{DC6465A3-EB09-47CA-8491-AD8B15C1CE2E}" type="parTrans" cxnId="{2A088DFD-5392-40B9-9174-FC246321BFB0}">
      <dgm:prSet/>
      <dgm:spPr/>
      <dgm:t>
        <a:bodyPr/>
        <a:lstStyle/>
        <a:p>
          <a:endParaRPr lang="en-US"/>
        </a:p>
      </dgm:t>
    </dgm:pt>
    <dgm:pt modelId="{704FE49E-737B-4B6B-9FA1-DCE775895E56}" type="sibTrans" cxnId="{2A088DFD-5392-40B9-9174-FC246321BFB0}">
      <dgm:prSet/>
      <dgm:spPr/>
      <dgm:t>
        <a:bodyPr/>
        <a:lstStyle/>
        <a:p>
          <a:endParaRPr lang="en-US"/>
        </a:p>
      </dgm:t>
    </dgm:pt>
    <dgm:pt modelId="{FBA31CD7-5A70-47B5-A6A3-A712F396FC81}" type="pres">
      <dgm:prSet presAssocID="{9EA21AD9-2977-4A60-8180-B9AB111D7A60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AA65EE-DE38-4054-9686-F738E5E1D34E}" type="pres">
      <dgm:prSet presAssocID="{8F99BE3C-777C-4C38-A173-51186B90C699}" presName="circle1" presStyleLbl="node1" presStyleIdx="0" presStyleCnt="6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endParaRPr lang="en-US"/>
        </a:p>
      </dgm:t>
    </dgm:pt>
    <dgm:pt modelId="{B19DD8B7-6730-439F-94FD-1974606CFF10}" type="pres">
      <dgm:prSet presAssocID="{8F99BE3C-777C-4C38-A173-51186B90C699}" presName="space" presStyleCnt="0"/>
      <dgm:spPr/>
      <dgm:t>
        <a:bodyPr/>
        <a:lstStyle/>
        <a:p>
          <a:endParaRPr lang="en-US"/>
        </a:p>
      </dgm:t>
    </dgm:pt>
    <dgm:pt modelId="{FF5B0678-C611-4C62-AE44-C466BFB53865}" type="pres">
      <dgm:prSet presAssocID="{8F99BE3C-777C-4C38-A173-51186B90C699}" presName="rect1" presStyleLbl="alignAcc1" presStyleIdx="0" presStyleCnt="6"/>
      <dgm:spPr/>
      <dgm:t>
        <a:bodyPr/>
        <a:lstStyle/>
        <a:p>
          <a:endParaRPr lang="en-US"/>
        </a:p>
      </dgm:t>
    </dgm:pt>
    <dgm:pt modelId="{C32A4532-6171-4150-8496-332745BE15FA}" type="pres">
      <dgm:prSet presAssocID="{8BD2C603-A743-4B0F-BA5E-FE646BA403D8}" presName="vertSpace2" presStyleLbl="node1" presStyleIdx="0" presStyleCnt="6"/>
      <dgm:spPr/>
      <dgm:t>
        <a:bodyPr/>
        <a:lstStyle/>
        <a:p>
          <a:endParaRPr lang="en-US"/>
        </a:p>
      </dgm:t>
    </dgm:pt>
    <dgm:pt modelId="{2B48653D-F8E1-496E-B59B-AE33503D6C99}" type="pres">
      <dgm:prSet presAssocID="{8BD2C603-A743-4B0F-BA5E-FE646BA403D8}" presName="circle2" presStyleLbl="node1" presStyleIdx="1" presStyleCnt="6"/>
      <dgm:spPr/>
      <dgm:t>
        <a:bodyPr/>
        <a:lstStyle/>
        <a:p>
          <a:endParaRPr lang="en-US"/>
        </a:p>
      </dgm:t>
    </dgm:pt>
    <dgm:pt modelId="{C1DE6C38-0AEE-4247-8249-F177C0A2B88E}" type="pres">
      <dgm:prSet presAssocID="{8BD2C603-A743-4B0F-BA5E-FE646BA403D8}" presName="rect2" presStyleLbl="alignAcc1" presStyleIdx="1" presStyleCnt="6"/>
      <dgm:spPr/>
      <dgm:t>
        <a:bodyPr/>
        <a:lstStyle/>
        <a:p>
          <a:endParaRPr lang="en-US"/>
        </a:p>
      </dgm:t>
    </dgm:pt>
    <dgm:pt modelId="{67BA54C2-9831-4613-943D-D70762CD4B3F}" type="pres">
      <dgm:prSet presAssocID="{1008BE6F-FB09-41EC-B2F2-B4734DDD8712}" presName="vertSpace3" presStyleLbl="node1" presStyleIdx="1" presStyleCnt="6"/>
      <dgm:spPr/>
      <dgm:t>
        <a:bodyPr/>
        <a:lstStyle/>
        <a:p>
          <a:endParaRPr lang="en-US"/>
        </a:p>
      </dgm:t>
    </dgm:pt>
    <dgm:pt modelId="{B60D7C7D-DCB8-4779-8352-1ADACD2B98DC}" type="pres">
      <dgm:prSet presAssocID="{1008BE6F-FB09-41EC-B2F2-B4734DDD8712}" presName="circle3" presStyleLbl="node1" presStyleIdx="2" presStyleCnt="6"/>
      <dgm:spPr/>
      <dgm:t>
        <a:bodyPr/>
        <a:lstStyle/>
        <a:p>
          <a:endParaRPr lang="en-US"/>
        </a:p>
      </dgm:t>
    </dgm:pt>
    <dgm:pt modelId="{CD514934-1E59-4612-BC4F-7F6E0D8F387E}" type="pres">
      <dgm:prSet presAssocID="{1008BE6F-FB09-41EC-B2F2-B4734DDD8712}" presName="rect3" presStyleLbl="alignAcc1" presStyleIdx="2" presStyleCnt="6"/>
      <dgm:spPr/>
      <dgm:t>
        <a:bodyPr/>
        <a:lstStyle/>
        <a:p>
          <a:endParaRPr lang="en-US"/>
        </a:p>
      </dgm:t>
    </dgm:pt>
    <dgm:pt modelId="{186C9F0A-FE22-459B-B4C7-F43AFF928145}" type="pres">
      <dgm:prSet presAssocID="{D7ED4D74-C420-415B-B018-B2A888827B1D}" presName="vertSpace4" presStyleLbl="node1" presStyleIdx="2" presStyleCnt="6"/>
      <dgm:spPr/>
      <dgm:t>
        <a:bodyPr/>
        <a:lstStyle/>
        <a:p>
          <a:endParaRPr lang="en-US"/>
        </a:p>
      </dgm:t>
    </dgm:pt>
    <dgm:pt modelId="{26E5BF47-B63F-4D61-977A-FF9E73D732EB}" type="pres">
      <dgm:prSet presAssocID="{D7ED4D74-C420-415B-B018-B2A888827B1D}" presName="circle4" presStyleLbl="node1" presStyleIdx="3" presStyleCnt="6"/>
      <dgm:spPr/>
      <dgm:t>
        <a:bodyPr/>
        <a:lstStyle/>
        <a:p>
          <a:endParaRPr lang="en-US"/>
        </a:p>
      </dgm:t>
    </dgm:pt>
    <dgm:pt modelId="{1D3A62AD-AA47-4A50-9459-400D5A25B444}" type="pres">
      <dgm:prSet presAssocID="{D7ED4D74-C420-415B-B018-B2A888827B1D}" presName="rect4" presStyleLbl="alignAcc1" presStyleIdx="3" presStyleCnt="6"/>
      <dgm:spPr/>
      <dgm:t>
        <a:bodyPr/>
        <a:lstStyle/>
        <a:p>
          <a:endParaRPr lang="en-US"/>
        </a:p>
      </dgm:t>
    </dgm:pt>
    <dgm:pt modelId="{DB2CCE98-CC9C-4BFE-A4D5-8B7BFBA22E47}" type="pres">
      <dgm:prSet presAssocID="{14BAD8DE-EE2C-4066-82C3-C0984CCB9E11}" presName="vertSpace5" presStyleLbl="node1" presStyleIdx="3" presStyleCnt="6"/>
      <dgm:spPr/>
      <dgm:t>
        <a:bodyPr/>
        <a:lstStyle/>
        <a:p>
          <a:endParaRPr lang="en-US"/>
        </a:p>
      </dgm:t>
    </dgm:pt>
    <dgm:pt modelId="{B660DD1B-37EB-476E-8769-23A22C64330A}" type="pres">
      <dgm:prSet presAssocID="{14BAD8DE-EE2C-4066-82C3-C0984CCB9E11}" presName="circle5" presStyleLbl="node1" presStyleIdx="4" presStyleCnt="6"/>
      <dgm:spPr/>
      <dgm:t>
        <a:bodyPr/>
        <a:lstStyle/>
        <a:p>
          <a:endParaRPr lang="en-US"/>
        </a:p>
      </dgm:t>
    </dgm:pt>
    <dgm:pt modelId="{4CEC8431-F7D2-4B93-9126-1A6A321E26B3}" type="pres">
      <dgm:prSet presAssocID="{14BAD8DE-EE2C-4066-82C3-C0984CCB9E11}" presName="rect5" presStyleLbl="alignAcc1" presStyleIdx="4" presStyleCnt="6"/>
      <dgm:spPr/>
      <dgm:t>
        <a:bodyPr/>
        <a:lstStyle/>
        <a:p>
          <a:endParaRPr lang="en-US"/>
        </a:p>
      </dgm:t>
    </dgm:pt>
    <dgm:pt modelId="{C2C755EB-4A42-40BE-869D-16F695B867F9}" type="pres">
      <dgm:prSet presAssocID="{4619B1D5-8EF5-4595-82FC-C884732361A3}" presName="vertSpace6" presStyleLbl="node1" presStyleIdx="4" presStyleCnt="6"/>
      <dgm:spPr/>
      <dgm:t>
        <a:bodyPr/>
        <a:lstStyle/>
        <a:p>
          <a:endParaRPr lang="en-US"/>
        </a:p>
      </dgm:t>
    </dgm:pt>
    <dgm:pt modelId="{6A2FA248-3527-4DBD-9FCA-55E2394C31D9}" type="pres">
      <dgm:prSet presAssocID="{4619B1D5-8EF5-4595-82FC-C884732361A3}" presName="circle6" presStyleLbl="node1" presStyleIdx="5" presStyleCnt="6"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E5834ED-4325-4E8C-802B-ED056344AD79}" type="pres">
      <dgm:prSet presAssocID="{4619B1D5-8EF5-4595-82FC-C884732361A3}" presName="rect6" presStyleLbl="alignAcc1" presStyleIdx="5" presStyleCnt="6"/>
      <dgm:spPr/>
      <dgm:t>
        <a:bodyPr/>
        <a:lstStyle/>
        <a:p>
          <a:endParaRPr lang="en-US"/>
        </a:p>
      </dgm:t>
    </dgm:pt>
    <dgm:pt modelId="{148A858C-5162-43C9-9EB6-0846C7F16DD8}" type="pres">
      <dgm:prSet presAssocID="{8F99BE3C-777C-4C38-A173-51186B90C699}" presName="rect1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2CEDF-08E2-4821-836D-886BA864A758}" type="pres">
      <dgm:prSet presAssocID="{8BD2C603-A743-4B0F-BA5E-FE646BA403D8}" presName="rect2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EB04D-2B32-4AF7-817F-93CB16F4CA77}" type="pres">
      <dgm:prSet presAssocID="{1008BE6F-FB09-41EC-B2F2-B4734DDD8712}" presName="rect3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901F2-42D3-46C0-B2F8-4A33EB818615}" type="pres">
      <dgm:prSet presAssocID="{D7ED4D74-C420-415B-B018-B2A888827B1D}" presName="rect4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7DDCA-D611-4414-9F33-DB7B3417572D}" type="pres">
      <dgm:prSet presAssocID="{14BAD8DE-EE2C-4066-82C3-C0984CCB9E11}" presName="rect5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A5C1D-30F4-4A0E-A362-BF93647E6A3B}" type="pres">
      <dgm:prSet presAssocID="{4619B1D5-8EF5-4595-82FC-C884732361A3}" presName="rect6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5A2B1C-06D1-4667-B2D3-1B0FF693A699}" type="presOf" srcId="{4619B1D5-8EF5-4595-82FC-C884732361A3}" destId="{5E5834ED-4325-4E8C-802B-ED056344AD79}" srcOrd="0" destOrd="0" presId="urn:microsoft.com/office/officeart/2005/8/layout/target3"/>
    <dgm:cxn modelId="{6D5790DD-7381-4B8C-B79C-96D544D5E243}" type="presOf" srcId="{1008BE6F-FB09-41EC-B2F2-B4734DDD8712}" destId="{EEAEB04D-2B32-4AF7-817F-93CB16F4CA77}" srcOrd="1" destOrd="0" presId="urn:microsoft.com/office/officeart/2005/8/layout/target3"/>
    <dgm:cxn modelId="{8B731895-A1A9-4487-917A-FE9AD69BED19}" type="presOf" srcId="{14BAD8DE-EE2C-4066-82C3-C0984CCB9E11}" destId="{4CEC8431-F7D2-4B93-9126-1A6A321E26B3}" srcOrd="0" destOrd="0" presId="urn:microsoft.com/office/officeart/2005/8/layout/target3"/>
    <dgm:cxn modelId="{EB68EA90-3C75-4C7C-B0E4-44BA49C96EC0}" type="presOf" srcId="{D7ED4D74-C420-415B-B018-B2A888827B1D}" destId="{1D3A62AD-AA47-4A50-9459-400D5A25B444}" srcOrd="0" destOrd="0" presId="urn:microsoft.com/office/officeart/2005/8/layout/target3"/>
    <dgm:cxn modelId="{836A1731-2345-4031-844B-58EB3FF5821D}" srcId="{9EA21AD9-2977-4A60-8180-B9AB111D7A60}" destId="{14BAD8DE-EE2C-4066-82C3-C0984CCB9E11}" srcOrd="4" destOrd="0" parTransId="{1E7C8BE6-3007-4285-999B-B349219DF48C}" sibTransId="{CE50DEDC-6849-48F8-B15D-A21A0A5ACAD8}"/>
    <dgm:cxn modelId="{23493D6C-3381-4251-8CC6-1A857305C804}" type="presOf" srcId="{9EA21AD9-2977-4A60-8180-B9AB111D7A60}" destId="{FBA31CD7-5A70-47B5-A6A3-A712F396FC81}" srcOrd="0" destOrd="0" presId="urn:microsoft.com/office/officeart/2005/8/layout/target3"/>
    <dgm:cxn modelId="{88CBE348-DCCD-4ECC-A11F-0A87529B699E}" type="presOf" srcId="{D7ED4D74-C420-415B-B018-B2A888827B1D}" destId="{E77901F2-42D3-46C0-B2F8-4A33EB818615}" srcOrd="1" destOrd="0" presId="urn:microsoft.com/office/officeart/2005/8/layout/target3"/>
    <dgm:cxn modelId="{144882E3-0005-48C6-AA35-31032506B27C}" srcId="{9EA21AD9-2977-4A60-8180-B9AB111D7A60}" destId="{1008BE6F-FB09-41EC-B2F2-B4734DDD8712}" srcOrd="2" destOrd="0" parTransId="{928AF538-0B76-472E-884B-8DE9D0270E81}" sibTransId="{8AE55045-039C-4538-AA41-C00E340A3BCB}"/>
    <dgm:cxn modelId="{017732E8-61E8-4EB2-B2EF-2D95208B5EE4}" srcId="{9EA21AD9-2977-4A60-8180-B9AB111D7A60}" destId="{8F99BE3C-777C-4C38-A173-51186B90C699}" srcOrd="0" destOrd="0" parTransId="{FDC9CAE9-5E6A-403B-817F-F1CFBA05E5FC}" sibTransId="{51F1C21E-B0E6-474E-8F57-10A75EDB50B5}"/>
    <dgm:cxn modelId="{93926970-503C-4B46-9B0D-CD1D1FCF4720}" type="presOf" srcId="{1008BE6F-FB09-41EC-B2F2-B4734DDD8712}" destId="{CD514934-1E59-4612-BC4F-7F6E0D8F387E}" srcOrd="0" destOrd="0" presId="urn:microsoft.com/office/officeart/2005/8/layout/target3"/>
    <dgm:cxn modelId="{38F97490-1580-454B-ADC0-0A7E653CD528}" type="presOf" srcId="{14BAD8DE-EE2C-4066-82C3-C0984CCB9E11}" destId="{8127DDCA-D611-4414-9F33-DB7B3417572D}" srcOrd="1" destOrd="0" presId="urn:microsoft.com/office/officeart/2005/8/layout/target3"/>
    <dgm:cxn modelId="{2A088DFD-5392-40B9-9174-FC246321BFB0}" srcId="{9EA21AD9-2977-4A60-8180-B9AB111D7A60}" destId="{4619B1D5-8EF5-4595-82FC-C884732361A3}" srcOrd="5" destOrd="0" parTransId="{DC6465A3-EB09-47CA-8491-AD8B15C1CE2E}" sibTransId="{704FE49E-737B-4B6B-9FA1-DCE775895E56}"/>
    <dgm:cxn modelId="{44681168-385B-4B27-B37C-C78F1891F8FA}" type="presOf" srcId="{4619B1D5-8EF5-4595-82FC-C884732361A3}" destId="{933A5C1D-30F4-4A0E-A362-BF93647E6A3B}" srcOrd="1" destOrd="0" presId="urn:microsoft.com/office/officeart/2005/8/layout/target3"/>
    <dgm:cxn modelId="{13C97CB9-E8E4-4688-9B74-076CDB696CF7}" type="presOf" srcId="{8BD2C603-A743-4B0F-BA5E-FE646BA403D8}" destId="{2062CEDF-08E2-4821-836D-886BA864A758}" srcOrd="1" destOrd="0" presId="urn:microsoft.com/office/officeart/2005/8/layout/target3"/>
    <dgm:cxn modelId="{344A98E1-3A28-4FE1-B91E-FEE3BE52DE4B}" type="presOf" srcId="{8F99BE3C-777C-4C38-A173-51186B90C699}" destId="{FF5B0678-C611-4C62-AE44-C466BFB53865}" srcOrd="0" destOrd="0" presId="urn:microsoft.com/office/officeart/2005/8/layout/target3"/>
    <dgm:cxn modelId="{2898217D-9106-434E-AEEF-BBAF40844CFB}" srcId="{9EA21AD9-2977-4A60-8180-B9AB111D7A60}" destId="{D7ED4D74-C420-415B-B018-B2A888827B1D}" srcOrd="3" destOrd="0" parTransId="{2C8F6755-770D-43DD-8053-70F6FBFD18CE}" sibTransId="{3DCDC9BE-780D-459B-A528-7A3E11C5679C}"/>
    <dgm:cxn modelId="{0356FD26-DB3B-4761-BAEF-EEAC383DF778}" type="presOf" srcId="{8F99BE3C-777C-4C38-A173-51186B90C699}" destId="{148A858C-5162-43C9-9EB6-0846C7F16DD8}" srcOrd="1" destOrd="0" presId="urn:microsoft.com/office/officeart/2005/8/layout/target3"/>
    <dgm:cxn modelId="{58ACC29C-325C-4029-945E-D3B244A59F8D}" srcId="{9EA21AD9-2977-4A60-8180-B9AB111D7A60}" destId="{8BD2C603-A743-4B0F-BA5E-FE646BA403D8}" srcOrd="1" destOrd="0" parTransId="{CD6C38BC-7C4D-4A27-987A-0EAF4A020433}" sibTransId="{F6BFA2D6-3141-4E73-8E98-78B7CB2D5D5B}"/>
    <dgm:cxn modelId="{AD5BCF1D-9E19-48F7-A10B-3F0EC29D8870}" type="presOf" srcId="{8BD2C603-A743-4B0F-BA5E-FE646BA403D8}" destId="{C1DE6C38-0AEE-4247-8249-F177C0A2B88E}" srcOrd="0" destOrd="0" presId="urn:microsoft.com/office/officeart/2005/8/layout/target3"/>
    <dgm:cxn modelId="{EAD73FF5-61C0-4DBC-B0C6-967D8B89F3E8}" type="presParOf" srcId="{FBA31CD7-5A70-47B5-A6A3-A712F396FC81}" destId="{DCAA65EE-DE38-4054-9686-F738E5E1D34E}" srcOrd="0" destOrd="0" presId="urn:microsoft.com/office/officeart/2005/8/layout/target3"/>
    <dgm:cxn modelId="{D64E5C63-6E48-425B-B04C-E7A62A1A17D3}" type="presParOf" srcId="{FBA31CD7-5A70-47B5-A6A3-A712F396FC81}" destId="{B19DD8B7-6730-439F-94FD-1974606CFF10}" srcOrd="1" destOrd="0" presId="urn:microsoft.com/office/officeart/2005/8/layout/target3"/>
    <dgm:cxn modelId="{40A85FFE-AE3F-4D8A-A2B4-04B0D4796AEB}" type="presParOf" srcId="{FBA31CD7-5A70-47B5-A6A3-A712F396FC81}" destId="{FF5B0678-C611-4C62-AE44-C466BFB53865}" srcOrd="2" destOrd="0" presId="urn:microsoft.com/office/officeart/2005/8/layout/target3"/>
    <dgm:cxn modelId="{FE576C09-9F97-4DB1-8C24-012C232A57DD}" type="presParOf" srcId="{FBA31CD7-5A70-47B5-A6A3-A712F396FC81}" destId="{C32A4532-6171-4150-8496-332745BE15FA}" srcOrd="3" destOrd="0" presId="urn:microsoft.com/office/officeart/2005/8/layout/target3"/>
    <dgm:cxn modelId="{E00F37E7-7E03-4111-9A4E-17CDFF501EC7}" type="presParOf" srcId="{FBA31CD7-5A70-47B5-A6A3-A712F396FC81}" destId="{2B48653D-F8E1-496E-B59B-AE33503D6C99}" srcOrd="4" destOrd="0" presId="urn:microsoft.com/office/officeart/2005/8/layout/target3"/>
    <dgm:cxn modelId="{8AABAEAA-F3EB-42A6-A232-31A1254F41B9}" type="presParOf" srcId="{FBA31CD7-5A70-47B5-A6A3-A712F396FC81}" destId="{C1DE6C38-0AEE-4247-8249-F177C0A2B88E}" srcOrd="5" destOrd="0" presId="urn:microsoft.com/office/officeart/2005/8/layout/target3"/>
    <dgm:cxn modelId="{CE62953A-8F58-468C-BA61-F2B5533A21EF}" type="presParOf" srcId="{FBA31CD7-5A70-47B5-A6A3-A712F396FC81}" destId="{67BA54C2-9831-4613-943D-D70762CD4B3F}" srcOrd="6" destOrd="0" presId="urn:microsoft.com/office/officeart/2005/8/layout/target3"/>
    <dgm:cxn modelId="{6D7951B2-3575-4A71-A576-29B6ECD69491}" type="presParOf" srcId="{FBA31CD7-5A70-47B5-A6A3-A712F396FC81}" destId="{B60D7C7D-DCB8-4779-8352-1ADACD2B98DC}" srcOrd="7" destOrd="0" presId="urn:microsoft.com/office/officeart/2005/8/layout/target3"/>
    <dgm:cxn modelId="{B0FBB3CF-3993-4FEB-A897-8CD986C92C74}" type="presParOf" srcId="{FBA31CD7-5A70-47B5-A6A3-A712F396FC81}" destId="{CD514934-1E59-4612-BC4F-7F6E0D8F387E}" srcOrd="8" destOrd="0" presId="urn:microsoft.com/office/officeart/2005/8/layout/target3"/>
    <dgm:cxn modelId="{768ED7EB-0D89-4A92-8B18-4584C3928FCA}" type="presParOf" srcId="{FBA31CD7-5A70-47B5-A6A3-A712F396FC81}" destId="{186C9F0A-FE22-459B-B4C7-F43AFF928145}" srcOrd="9" destOrd="0" presId="urn:microsoft.com/office/officeart/2005/8/layout/target3"/>
    <dgm:cxn modelId="{16B2B3D4-0B60-4A5B-A27A-A6CB59ADBD79}" type="presParOf" srcId="{FBA31CD7-5A70-47B5-A6A3-A712F396FC81}" destId="{26E5BF47-B63F-4D61-977A-FF9E73D732EB}" srcOrd="10" destOrd="0" presId="urn:microsoft.com/office/officeart/2005/8/layout/target3"/>
    <dgm:cxn modelId="{28E387D8-F874-47ED-9BB5-3567A27B3E3F}" type="presParOf" srcId="{FBA31CD7-5A70-47B5-A6A3-A712F396FC81}" destId="{1D3A62AD-AA47-4A50-9459-400D5A25B444}" srcOrd="11" destOrd="0" presId="urn:microsoft.com/office/officeart/2005/8/layout/target3"/>
    <dgm:cxn modelId="{6CC2799D-EB72-4E4E-B971-9E6F6AC05E1E}" type="presParOf" srcId="{FBA31CD7-5A70-47B5-A6A3-A712F396FC81}" destId="{DB2CCE98-CC9C-4BFE-A4D5-8B7BFBA22E47}" srcOrd="12" destOrd="0" presId="urn:microsoft.com/office/officeart/2005/8/layout/target3"/>
    <dgm:cxn modelId="{F052964A-0E90-42C9-97B7-06AAB4EBA651}" type="presParOf" srcId="{FBA31CD7-5A70-47B5-A6A3-A712F396FC81}" destId="{B660DD1B-37EB-476E-8769-23A22C64330A}" srcOrd="13" destOrd="0" presId="urn:microsoft.com/office/officeart/2005/8/layout/target3"/>
    <dgm:cxn modelId="{6476CC46-1A6C-4B34-80D4-D74D1C04191D}" type="presParOf" srcId="{FBA31CD7-5A70-47B5-A6A3-A712F396FC81}" destId="{4CEC8431-F7D2-4B93-9126-1A6A321E26B3}" srcOrd="14" destOrd="0" presId="urn:microsoft.com/office/officeart/2005/8/layout/target3"/>
    <dgm:cxn modelId="{CF91C241-BE66-4606-847C-D59951C1961D}" type="presParOf" srcId="{FBA31CD7-5A70-47B5-A6A3-A712F396FC81}" destId="{C2C755EB-4A42-40BE-869D-16F695B867F9}" srcOrd="15" destOrd="0" presId="urn:microsoft.com/office/officeart/2005/8/layout/target3"/>
    <dgm:cxn modelId="{F9F61BA6-C497-4C4A-8224-6AB890063811}" type="presParOf" srcId="{FBA31CD7-5A70-47B5-A6A3-A712F396FC81}" destId="{6A2FA248-3527-4DBD-9FCA-55E2394C31D9}" srcOrd="16" destOrd="0" presId="urn:microsoft.com/office/officeart/2005/8/layout/target3"/>
    <dgm:cxn modelId="{3FDA3647-C0D5-43B6-9D08-C28DF166B004}" type="presParOf" srcId="{FBA31CD7-5A70-47B5-A6A3-A712F396FC81}" destId="{5E5834ED-4325-4E8C-802B-ED056344AD79}" srcOrd="17" destOrd="0" presId="urn:microsoft.com/office/officeart/2005/8/layout/target3"/>
    <dgm:cxn modelId="{2940B998-294B-4D6D-9641-5C58540F4DC4}" type="presParOf" srcId="{FBA31CD7-5A70-47B5-A6A3-A712F396FC81}" destId="{148A858C-5162-43C9-9EB6-0846C7F16DD8}" srcOrd="18" destOrd="0" presId="urn:microsoft.com/office/officeart/2005/8/layout/target3"/>
    <dgm:cxn modelId="{0BBD7343-28A7-4A03-92DB-2F2CE09D4E80}" type="presParOf" srcId="{FBA31CD7-5A70-47B5-A6A3-A712F396FC81}" destId="{2062CEDF-08E2-4821-836D-886BA864A758}" srcOrd="19" destOrd="0" presId="urn:microsoft.com/office/officeart/2005/8/layout/target3"/>
    <dgm:cxn modelId="{0029CFAA-2B7F-4E9F-864E-B310A08B9E8D}" type="presParOf" srcId="{FBA31CD7-5A70-47B5-A6A3-A712F396FC81}" destId="{EEAEB04D-2B32-4AF7-817F-93CB16F4CA77}" srcOrd="20" destOrd="0" presId="urn:microsoft.com/office/officeart/2005/8/layout/target3"/>
    <dgm:cxn modelId="{D397D36D-3326-4C15-8495-3A07B3B4854B}" type="presParOf" srcId="{FBA31CD7-5A70-47B5-A6A3-A712F396FC81}" destId="{E77901F2-42D3-46C0-B2F8-4A33EB818615}" srcOrd="21" destOrd="0" presId="urn:microsoft.com/office/officeart/2005/8/layout/target3"/>
    <dgm:cxn modelId="{FECCA51D-5F4D-49CA-8D63-BBA1CCBE8DC6}" type="presParOf" srcId="{FBA31CD7-5A70-47B5-A6A3-A712F396FC81}" destId="{8127DDCA-D611-4414-9F33-DB7B3417572D}" srcOrd="22" destOrd="0" presId="urn:microsoft.com/office/officeart/2005/8/layout/target3"/>
    <dgm:cxn modelId="{B0D389AE-0A3D-431E-8134-79644D50006B}" type="presParOf" srcId="{FBA31CD7-5A70-47B5-A6A3-A712F396FC81}" destId="{933A5C1D-30F4-4A0E-A362-BF93647E6A3B}" srcOrd="2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ABE609-3BF0-4958-9C95-45B43BD7A20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1FEF16-4AB5-4D09-A985-148F84F1D728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dirty="0" smtClean="0"/>
            <a:t>Primary source of metadata in NTFS</a:t>
          </a:r>
          <a:endParaRPr lang="en-US" dirty="0"/>
        </a:p>
      </dgm:t>
    </dgm:pt>
    <dgm:pt modelId="{8FD1749F-5588-427C-9DA7-F468D4D044F8}" type="parTrans" cxnId="{15E096FA-DC7D-44B5-9BBE-535C0116DBBB}">
      <dgm:prSet/>
      <dgm:spPr/>
      <dgm:t>
        <a:bodyPr/>
        <a:lstStyle/>
        <a:p>
          <a:endParaRPr lang="en-US"/>
        </a:p>
      </dgm:t>
    </dgm:pt>
    <dgm:pt modelId="{C5B2DE01-9BEF-4899-9ED5-FA14C595C3FF}" type="sibTrans" cxnId="{15E096FA-DC7D-44B5-9BBE-535C0116DBBB}">
      <dgm:prSet/>
      <dgm:spPr/>
      <dgm:t>
        <a:bodyPr/>
        <a:lstStyle/>
        <a:p>
          <a:endParaRPr lang="en-US"/>
        </a:p>
      </dgm:t>
    </dgm:pt>
    <dgm:pt modelId="{B377E516-7FFA-4377-AD34-D1EEE3A70E85}">
      <dgm:prSet/>
      <dgm:spPr/>
      <dgm:t>
        <a:bodyPr/>
        <a:lstStyle/>
        <a:p>
          <a:pPr rtl="0"/>
          <a:r>
            <a:rPr lang="en-US" smtClean="0"/>
            <a:t>References everything about a file</a:t>
          </a:r>
          <a:endParaRPr lang="en-US"/>
        </a:p>
      </dgm:t>
    </dgm:pt>
    <dgm:pt modelId="{0DFEDA3F-1E21-48AD-A7C6-46AEDF2260E8}" type="parTrans" cxnId="{5F1F046A-1B64-4B60-B890-01E4FFBC11F0}">
      <dgm:prSet/>
      <dgm:spPr/>
      <dgm:t>
        <a:bodyPr/>
        <a:lstStyle/>
        <a:p>
          <a:endParaRPr lang="en-US"/>
        </a:p>
      </dgm:t>
    </dgm:pt>
    <dgm:pt modelId="{F9F2602A-2519-4A15-A2F0-D92C52770E50}" type="sibTrans" cxnId="{5F1F046A-1B64-4B60-B890-01E4FFBC11F0}">
      <dgm:prSet/>
      <dgm:spPr/>
      <dgm:t>
        <a:bodyPr/>
        <a:lstStyle/>
        <a:p>
          <a:endParaRPr lang="en-US"/>
        </a:p>
      </dgm:t>
    </dgm:pt>
    <dgm:pt modelId="{E61BD5F1-189D-4350-90CD-4C784D802CAF}">
      <dgm:prSet/>
      <dgm:spPr/>
      <dgm:t>
        <a:bodyPr/>
        <a:lstStyle/>
        <a:p>
          <a:pPr rtl="0"/>
          <a:r>
            <a:rPr lang="en-US" smtClean="0"/>
            <a:t>Timestamps</a:t>
          </a:r>
          <a:endParaRPr lang="en-US"/>
        </a:p>
      </dgm:t>
    </dgm:pt>
    <dgm:pt modelId="{C809467D-5BC8-45ED-943A-F9E3BD1CCDF4}" type="parTrans" cxnId="{D769EB82-9E5C-4E99-8FAE-59014DAD5017}">
      <dgm:prSet/>
      <dgm:spPr/>
      <dgm:t>
        <a:bodyPr/>
        <a:lstStyle/>
        <a:p>
          <a:endParaRPr lang="en-US"/>
        </a:p>
      </dgm:t>
    </dgm:pt>
    <dgm:pt modelId="{434C6296-89C7-44E0-A23F-4C211288412F}" type="sibTrans" cxnId="{D769EB82-9E5C-4E99-8FAE-59014DAD5017}">
      <dgm:prSet/>
      <dgm:spPr/>
      <dgm:t>
        <a:bodyPr/>
        <a:lstStyle/>
        <a:p>
          <a:endParaRPr lang="en-US"/>
        </a:p>
      </dgm:t>
    </dgm:pt>
    <dgm:pt modelId="{7A5DDFFE-EF8D-49C1-8715-D62BD5745C0D}">
      <dgm:prSet/>
      <dgm:spPr/>
      <dgm:t>
        <a:bodyPr/>
        <a:lstStyle/>
        <a:p>
          <a:pPr rtl="0"/>
          <a:r>
            <a:rPr lang="en-US" smtClean="0"/>
            <a:t>File size</a:t>
          </a:r>
          <a:endParaRPr lang="en-US"/>
        </a:p>
      </dgm:t>
    </dgm:pt>
    <dgm:pt modelId="{EEED5991-14D6-41A4-9E9D-FF5263FFDA56}" type="parTrans" cxnId="{0BF45D8C-6A29-4C90-87A4-6783B4E5F257}">
      <dgm:prSet/>
      <dgm:spPr/>
      <dgm:t>
        <a:bodyPr/>
        <a:lstStyle/>
        <a:p>
          <a:endParaRPr lang="en-US"/>
        </a:p>
      </dgm:t>
    </dgm:pt>
    <dgm:pt modelId="{03E8988D-630B-4BAE-8F7A-4A00019BAFC4}" type="sibTrans" cxnId="{0BF45D8C-6A29-4C90-87A4-6783B4E5F257}">
      <dgm:prSet/>
      <dgm:spPr/>
      <dgm:t>
        <a:bodyPr/>
        <a:lstStyle/>
        <a:p>
          <a:endParaRPr lang="en-US"/>
        </a:p>
      </dgm:t>
    </dgm:pt>
    <dgm:pt modelId="{1E2BD5A9-7EB2-458B-80B7-C86EE53F5508}">
      <dgm:prSet/>
      <dgm:spPr/>
      <dgm:t>
        <a:bodyPr/>
        <a:lstStyle/>
        <a:p>
          <a:pPr rtl="0"/>
          <a:r>
            <a:rPr lang="en-US" smtClean="0"/>
            <a:t>Attributes (e.g. permissions)</a:t>
          </a:r>
          <a:endParaRPr lang="en-US"/>
        </a:p>
      </dgm:t>
    </dgm:pt>
    <dgm:pt modelId="{98275674-84CB-4CAE-9143-90FE37DE18F6}" type="parTrans" cxnId="{7081D188-6527-416E-84EF-BC9E3B99AE2D}">
      <dgm:prSet/>
      <dgm:spPr/>
      <dgm:t>
        <a:bodyPr/>
        <a:lstStyle/>
        <a:p>
          <a:endParaRPr lang="en-US"/>
        </a:p>
      </dgm:t>
    </dgm:pt>
    <dgm:pt modelId="{A417E032-6026-4D27-9FE3-A144762EBB95}" type="sibTrans" cxnId="{7081D188-6527-416E-84EF-BC9E3B99AE2D}">
      <dgm:prSet/>
      <dgm:spPr/>
      <dgm:t>
        <a:bodyPr/>
        <a:lstStyle/>
        <a:p>
          <a:endParaRPr lang="en-US"/>
        </a:p>
      </dgm:t>
    </dgm:pt>
    <dgm:pt modelId="{06833F79-056A-4E1F-AAAF-D9044EB3B2AB}">
      <dgm:prSet/>
      <dgm:spPr/>
      <dgm:t>
        <a:bodyPr/>
        <a:lstStyle/>
        <a:p>
          <a:pPr rtl="0"/>
          <a:r>
            <a:rPr lang="en-US" smtClean="0"/>
            <a:t>Parent directory</a:t>
          </a:r>
          <a:endParaRPr lang="en-US"/>
        </a:p>
      </dgm:t>
    </dgm:pt>
    <dgm:pt modelId="{1BF905D9-D354-40F7-BC2D-FDFE03F83115}" type="parTrans" cxnId="{0BB60733-A044-4203-9120-094A30FC2065}">
      <dgm:prSet/>
      <dgm:spPr/>
      <dgm:t>
        <a:bodyPr/>
        <a:lstStyle/>
        <a:p>
          <a:endParaRPr lang="en-US"/>
        </a:p>
      </dgm:t>
    </dgm:pt>
    <dgm:pt modelId="{6405F3E9-15A4-4899-86EB-8439C1B460F4}" type="sibTrans" cxnId="{0BB60733-A044-4203-9120-094A30FC2065}">
      <dgm:prSet/>
      <dgm:spPr/>
      <dgm:t>
        <a:bodyPr/>
        <a:lstStyle/>
        <a:p>
          <a:endParaRPr lang="en-US"/>
        </a:p>
      </dgm:t>
    </dgm:pt>
    <dgm:pt modelId="{98563266-4F54-491C-B9EB-E9AEB582DDF0}">
      <dgm:prSet/>
      <dgm:spPr/>
      <dgm:t>
        <a:bodyPr/>
        <a:lstStyle/>
        <a:p>
          <a:pPr rtl="0"/>
          <a:r>
            <a:rPr lang="en-US" smtClean="0"/>
            <a:t>contents</a:t>
          </a:r>
          <a:endParaRPr lang="en-US"/>
        </a:p>
      </dgm:t>
    </dgm:pt>
    <dgm:pt modelId="{B1275387-9557-41AB-8D31-37BDB331629E}" type="parTrans" cxnId="{A5E5649D-C8E1-4A56-8C12-5AC12122DEBE}">
      <dgm:prSet/>
      <dgm:spPr/>
      <dgm:t>
        <a:bodyPr/>
        <a:lstStyle/>
        <a:p>
          <a:endParaRPr lang="en-US"/>
        </a:p>
      </dgm:t>
    </dgm:pt>
    <dgm:pt modelId="{41373961-8597-4B0C-AE96-5DB3AAACA639}" type="sibTrans" cxnId="{A5E5649D-C8E1-4A56-8C12-5AC12122DEBE}">
      <dgm:prSet/>
      <dgm:spPr/>
      <dgm:t>
        <a:bodyPr/>
        <a:lstStyle/>
        <a:p>
          <a:endParaRPr lang="en-US"/>
        </a:p>
      </dgm:t>
    </dgm:pt>
    <dgm:pt modelId="{62D33757-2F29-4C41-A0EA-E29B9AA160DB}" type="pres">
      <dgm:prSet presAssocID="{DFABE609-3BF0-4958-9C95-45B43BD7A2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412313-E030-4E26-B7B8-DAFD535AAA1B}" type="pres">
      <dgm:prSet presAssocID="{151FEF16-4AB5-4D09-A985-148F84F1D72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CAD05-C890-41B2-8BA8-C3237594D009}" type="pres">
      <dgm:prSet presAssocID="{C5B2DE01-9BEF-4899-9ED5-FA14C595C3FF}" presName="spacer" presStyleCnt="0"/>
      <dgm:spPr/>
      <dgm:t>
        <a:bodyPr/>
        <a:lstStyle/>
        <a:p>
          <a:endParaRPr lang="en-US"/>
        </a:p>
      </dgm:t>
    </dgm:pt>
    <dgm:pt modelId="{AD8D51DB-C4D3-4D4A-966D-2FD60A2B9A49}" type="pres">
      <dgm:prSet presAssocID="{B377E516-7FFA-4377-AD34-D1EEE3A70E8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16F1D-2696-4AB2-8AF2-8B5A3DFB2958}" type="pres">
      <dgm:prSet presAssocID="{B377E516-7FFA-4377-AD34-D1EEE3A70E8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8F7013-328D-4875-8EDF-B6EBB267724B}" type="presOf" srcId="{E61BD5F1-189D-4350-90CD-4C784D802CAF}" destId="{BB516F1D-2696-4AB2-8AF2-8B5A3DFB2958}" srcOrd="0" destOrd="0" presId="urn:microsoft.com/office/officeart/2005/8/layout/vList2"/>
    <dgm:cxn modelId="{133FF630-BD5E-47F7-97AD-2CFF47C56D1A}" type="presOf" srcId="{DFABE609-3BF0-4958-9C95-45B43BD7A209}" destId="{62D33757-2F29-4C41-A0EA-E29B9AA160DB}" srcOrd="0" destOrd="0" presId="urn:microsoft.com/office/officeart/2005/8/layout/vList2"/>
    <dgm:cxn modelId="{41EE9A09-761A-4336-8893-B6F89DBCDF88}" type="presOf" srcId="{98563266-4F54-491C-B9EB-E9AEB582DDF0}" destId="{BB516F1D-2696-4AB2-8AF2-8B5A3DFB2958}" srcOrd="0" destOrd="4" presId="urn:microsoft.com/office/officeart/2005/8/layout/vList2"/>
    <dgm:cxn modelId="{C54B957B-6F41-4CB6-92ED-C1FE8636C62A}" type="presOf" srcId="{B377E516-7FFA-4377-AD34-D1EEE3A70E85}" destId="{AD8D51DB-C4D3-4D4A-966D-2FD60A2B9A49}" srcOrd="0" destOrd="0" presId="urn:microsoft.com/office/officeart/2005/8/layout/vList2"/>
    <dgm:cxn modelId="{E5A58B08-72FC-496C-AECF-96ABFA1A7DA6}" type="presOf" srcId="{7A5DDFFE-EF8D-49C1-8715-D62BD5745C0D}" destId="{BB516F1D-2696-4AB2-8AF2-8B5A3DFB2958}" srcOrd="0" destOrd="1" presId="urn:microsoft.com/office/officeart/2005/8/layout/vList2"/>
    <dgm:cxn modelId="{5F1F046A-1B64-4B60-B890-01E4FFBC11F0}" srcId="{DFABE609-3BF0-4958-9C95-45B43BD7A209}" destId="{B377E516-7FFA-4377-AD34-D1EEE3A70E85}" srcOrd="1" destOrd="0" parTransId="{0DFEDA3F-1E21-48AD-A7C6-46AEDF2260E8}" sibTransId="{F9F2602A-2519-4A15-A2F0-D92C52770E50}"/>
    <dgm:cxn modelId="{AB0C45C1-B3A1-4A84-8888-833A57A46451}" type="presOf" srcId="{06833F79-056A-4E1F-AAAF-D9044EB3B2AB}" destId="{BB516F1D-2696-4AB2-8AF2-8B5A3DFB2958}" srcOrd="0" destOrd="3" presId="urn:microsoft.com/office/officeart/2005/8/layout/vList2"/>
    <dgm:cxn modelId="{0BF45D8C-6A29-4C90-87A4-6783B4E5F257}" srcId="{B377E516-7FFA-4377-AD34-D1EEE3A70E85}" destId="{7A5DDFFE-EF8D-49C1-8715-D62BD5745C0D}" srcOrd="1" destOrd="0" parTransId="{EEED5991-14D6-41A4-9E9D-FF5263FFDA56}" sibTransId="{03E8988D-630B-4BAE-8F7A-4A00019BAFC4}"/>
    <dgm:cxn modelId="{7081D188-6527-416E-84EF-BC9E3B99AE2D}" srcId="{B377E516-7FFA-4377-AD34-D1EEE3A70E85}" destId="{1E2BD5A9-7EB2-458B-80B7-C86EE53F5508}" srcOrd="2" destOrd="0" parTransId="{98275674-84CB-4CAE-9143-90FE37DE18F6}" sibTransId="{A417E032-6026-4D27-9FE3-A144762EBB95}"/>
    <dgm:cxn modelId="{A5E5649D-C8E1-4A56-8C12-5AC12122DEBE}" srcId="{B377E516-7FFA-4377-AD34-D1EEE3A70E85}" destId="{98563266-4F54-491C-B9EB-E9AEB582DDF0}" srcOrd="4" destOrd="0" parTransId="{B1275387-9557-41AB-8D31-37BDB331629E}" sibTransId="{41373961-8597-4B0C-AE96-5DB3AAACA639}"/>
    <dgm:cxn modelId="{66C97B73-9D2A-4773-B1DF-E0B0DB61A398}" type="presOf" srcId="{151FEF16-4AB5-4D09-A985-148F84F1D728}" destId="{68412313-E030-4E26-B7B8-DAFD535AAA1B}" srcOrd="0" destOrd="0" presId="urn:microsoft.com/office/officeart/2005/8/layout/vList2"/>
    <dgm:cxn modelId="{E4EBDF1C-E2F7-48D5-A523-671B94705AD0}" type="presOf" srcId="{1E2BD5A9-7EB2-458B-80B7-C86EE53F5508}" destId="{BB516F1D-2696-4AB2-8AF2-8B5A3DFB2958}" srcOrd="0" destOrd="2" presId="urn:microsoft.com/office/officeart/2005/8/layout/vList2"/>
    <dgm:cxn modelId="{0BB60733-A044-4203-9120-094A30FC2065}" srcId="{B377E516-7FFA-4377-AD34-D1EEE3A70E85}" destId="{06833F79-056A-4E1F-AAAF-D9044EB3B2AB}" srcOrd="3" destOrd="0" parTransId="{1BF905D9-D354-40F7-BC2D-FDFE03F83115}" sibTransId="{6405F3E9-15A4-4899-86EB-8439C1B460F4}"/>
    <dgm:cxn modelId="{15E096FA-DC7D-44B5-9BBE-535C0116DBBB}" srcId="{DFABE609-3BF0-4958-9C95-45B43BD7A209}" destId="{151FEF16-4AB5-4D09-A985-148F84F1D728}" srcOrd="0" destOrd="0" parTransId="{8FD1749F-5588-427C-9DA7-F468D4D044F8}" sibTransId="{C5B2DE01-9BEF-4899-9ED5-FA14C595C3FF}"/>
    <dgm:cxn modelId="{D769EB82-9E5C-4E99-8FAE-59014DAD5017}" srcId="{B377E516-7FFA-4377-AD34-D1EEE3A70E85}" destId="{E61BD5F1-189D-4350-90CD-4C784D802CAF}" srcOrd="0" destOrd="0" parTransId="{C809467D-5BC8-45ED-943A-F9E3BD1CCDF4}" sibTransId="{434C6296-89C7-44E0-A23F-4C211288412F}"/>
    <dgm:cxn modelId="{294F35A2-DF14-45C4-B019-984BECBCF69E}" type="presParOf" srcId="{62D33757-2F29-4C41-A0EA-E29B9AA160DB}" destId="{68412313-E030-4E26-B7B8-DAFD535AAA1B}" srcOrd="0" destOrd="0" presId="urn:microsoft.com/office/officeart/2005/8/layout/vList2"/>
    <dgm:cxn modelId="{63A998B9-B376-4DCD-9C64-51C5FF4B4502}" type="presParOf" srcId="{62D33757-2F29-4C41-A0EA-E29B9AA160DB}" destId="{632CAD05-C890-41B2-8BA8-C3237594D009}" srcOrd="1" destOrd="0" presId="urn:microsoft.com/office/officeart/2005/8/layout/vList2"/>
    <dgm:cxn modelId="{BB5BB1C4-2F54-4CAB-9A45-A73DC9CD7CBE}" type="presParOf" srcId="{62D33757-2F29-4C41-A0EA-E29B9AA160DB}" destId="{AD8D51DB-C4D3-4D4A-966D-2FD60A2B9A49}" srcOrd="2" destOrd="0" presId="urn:microsoft.com/office/officeart/2005/8/layout/vList2"/>
    <dgm:cxn modelId="{4AC85A0B-33BB-478D-9DC6-E46D3BE0D79D}" type="presParOf" srcId="{62D33757-2F29-4C41-A0EA-E29B9AA160DB}" destId="{BB516F1D-2696-4AB2-8AF2-8B5A3DFB295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12BA2-012E-4AA1-927F-96FB1CC2B09A}">
      <dsp:nvSpPr>
        <dsp:cNvPr id="0" name=""/>
        <dsp:cNvSpPr/>
      </dsp:nvSpPr>
      <dsp:spPr>
        <a:xfrm>
          <a:off x="617219" y="0"/>
          <a:ext cx="6995160" cy="452596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B117F-C2C8-498A-A6B9-102468A0C887}">
      <dsp:nvSpPr>
        <dsp:cNvPr id="0" name=""/>
        <dsp:cNvSpPr/>
      </dsp:nvSpPr>
      <dsp:spPr>
        <a:xfrm>
          <a:off x="4118" y="1357788"/>
          <a:ext cx="1981051" cy="1810385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Helps specific OSs determine layout</a:t>
          </a:r>
          <a:endParaRPr lang="en-US" sz="2100" b="1" kern="1200" dirty="0"/>
        </a:p>
      </dsp:txBody>
      <dsp:txXfrm>
        <a:off x="92494" y="1446164"/>
        <a:ext cx="1804299" cy="1633633"/>
      </dsp:txXfrm>
    </dsp:sp>
    <dsp:sp modelId="{16195084-9635-4BCA-8126-AE5317301663}">
      <dsp:nvSpPr>
        <dsp:cNvPr id="0" name=""/>
        <dsp:cNvSpPr/>
      </dsp:nvSpPr>
      <dsp:spPr>
        <a:xfrm>
          <a:off x="2084222" y="1357788"/>
          <a:ext cx="1981051" cy="18103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Layout determines recovery methods</a:t>
          </a:r>
          <a:endParaRPr lang="en-US" sz="2100" b="1" kern="1200" dirty="0"/>
        </a:p>
      </dsp:txBody>
      <dsp:txXfrm>
        <a:off x="2172598" y="1446164"/>
        <a:ext cx="1804299" cy="1633633"/>
      </dsp:txXfrm>
    </dsp:sp>
    <dsp:sp modelId="{30A12FC7-612E-4938-B4C5-05FC9BB2FE12}">
      <dsp:nvSpPr>
        <dsp:cNvPr id="0" name=""/>
        <dsp:cNvSpPr/>
      </dsp:nvSpPr>
      <dsp:spPr>
        <a:xfrm>
          <a:off x="4164326" y="1357788"/>
          <a:ext cx="1981051" cy="18103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File systems inform investigations</a:t>
          </a:r>
          <a:endParaRPr lang="en-US" sz="2100" b="1" kern="1200"/>
        </a:p>
      </dsp:txBody>
      <dsp:txXfrm>
        <a:off x="4252702" y="1446164"/>
        <a:ext cx="1804299" cy="1633633"/>
      </dsp:txXfrm>
    </dsp:sp>
    <dsp:sp modelId="{DCAB9F97-E302-4761-8A0D-F103BE6D87C1}">
      <dsp:nvSpPr>
        <dsp:cNvPr id="0" name=""/>
        <dsp:cNvSpPr/>
      </dsp:nvSpPr>
      <dsp:spPr>
        <a:xfrm>
          <a:off x="6244430" y="1357788"/>
          <a:ext cx="1981051" cy="18103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Need to understand file systems and operating system layouts</a:t>
          </a:r>
          <a:endParaRPr lang="en-US" sz="2100" b="1" kern="1200" dirty="0"/>
        </a:p>
      </dsp:txBody>
      <dsp:txXfrm>
        <a:off x="6332806" y="1446164"/>
        <a:ext cx="1804299" cy="16336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20554-FD64-42EE-8714-18165820DB19}">
      <dsp:nvSpPr>
        <dsp:cNvPr id="0" name=""/>
        <dsp:cNvSpPr/>
      </dsp:nvSpPr>
      <dsp:spPr>
        <a:xfrm>
          <a:off x="0" y="13543"/>
          <a:ext cx="8229600" cy="74353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Standard HDs with 512-byte sectors</a:t>
          </a:r>
          <a:endParaRPr lang="en-US" sz="3100" kern="1200"/>
        </a:p>
      </dsp:txBody>
      <dsp:txXfrm>
        <a:off x="36296" y="49839"/>
        <a:ext cx="8157008" cy="670943"/>
      </dsp:txXfrm>
    </dsp:sp>
    <dsp:sp modelId="{0B74B9D2-D5CF-4662-8AF0-7309CEE38C3A}">
      <dsp:nvSpPr>
        <dsp:cNvPr id="0" name=""/>
        <dsp:cNvSpPr/>
      </dsp:nvSpPr>
      <dsp:spPr>
        <a:xfrm>
          <a:off x="0" y="846358"/>
          <a:ext cx="8229600" cy="743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A series of 1024-byte records or “entries”</a:t>
          </a:r>
          <a:endParaRPr lang="en-US" sz="3100" kern="1200"/>
        </a:p>
      </dsp:txBody>
      <dsp:txXfrm>
        <a:off x="36296" y="882654"/>
        <a:ext cx="8157008" cy="670943"/>
      </dsp:txXfrm>
    </dsp:sp>
    <dsp:sp modelId="{1A2403D4-9B4E-4A6C-85B6-CF2E4AEA3891}">
      <dsp:nvSpPr>
        <dsp:cNvPr id="0" name=""/>
        <dsp:cNvSpPr/>
      </dsp:nvSpPr>
      <dsp:spPr>
        <a:xfrm>
          <a:off x="0" y="1679173"/>
          <a:ext cx="8229600" cy="743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One record for every file and directory</a:t>
          </a:r>
          <a:endParaRPr lang="en-US" sz="3100" kern="1200"/>
        </a:p>
      </dsp:txBody>
      <dsp:txXfrm>
        <a:off x="36296" y="1715469"/>
        <a:ext cx="8157008" cy="670943"/>
      </dsp:txXfrm>
    </dsp:sp>
    <dsp:sp modelId="{360874F8-6683-41A1-A36F-0AA246C03FEE}">
      <dsp:nvSpPr>
        <dsp:cNvPr id="0" name=""/>
        <dsp:cNvSpPr/>
      </dsp:nvSpPr>
      <dsp:spPr>
        <a:xfrm>
          <a:off x="0" y="2511989"/>
          <a:ext cx="8229600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16 entries reserved for NTFS artifacts</a:t>
          </a:r>
          <a:endParaRPr lang="en-US" sz="3100" kern="1200"/>
        </a:p>
      </dsp:txBody>
      <dsp:txXfrm>
        <a:off x="36296" y="2548285"/>
        <a:ext cx="8157008" cy="670943"/>
      </dsp:txXfrm>
    </dsp:sp>
    <dsp:sp modelId="{0AFB03A7-1CA7-45A3-9CDA-38688D689F82}">
      <dsp:nvSpPr>
        <dsp:cNvPr id="0" name=""/>
        <dsp:cNvSpPr/>
      </dsp:nvSpPr>
      <dsp:spPr>
        <a:xfrm>
          <a:off x="0" y="3255524"/>
          <a:ext cx="8229600" cy="5133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E.g. $MFT, $LogFile</a:t>
          </a:r>
          <a:endParaRPr lang="en-US" sz="2400" kern="1200"/>
        </a:p>
      </dsp:txBody>
      <dsp:txXfrm>
        <a:off x="0" y="3255524"/>
        <a:ext cx="8229600" cy="513360"/>
      </dsp:txXfrm>
    </dsp:sp>
    <dsp:sp modelId="{166BC098-107D-4CF4-B075-699F0D39961F}">
      <dsp:nvSpPr>
        <dsp:cNvPr id="0" name=""/>
        <dsp:cNvSpPr/>
      </dsp:nvSpPr>
      <dsp:spPr>
        <a:xfrm>
          <a:off x="0" y="3768884"/>
          <a:ext cx="8229600" cy="743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Artifacts known as attributes</a:t>
          </a:r>
          <a:endParaRPr lang="en-US" sz="3100" kern="1200"/>
        </a:p>
      </dsp:txBody>
      <dsp:txXfrm>
        <a:off x="36296" y="3805180"/>
        <a:ext cx="8157008" cy="670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0853C-B7E0-4A51-8972-CD3981A6FC4C}">
      <dsp:nvSpPr>
        <dsp:cNvPr id="0" name=""/>
        <dsp:cNvSpPr/>
      </dsp:nvSpPr>
      <dsp:spPr>
        <a:xfrm>
          <a:off x="1595272" y="2573"/>
          <a:ext cx="904163" cy="9041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solidFill>
            <a:srgbClr val="C00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CEA404A-E4EF-4C38-B9DA-201440A4917A}">
      <dsp:nvSpPr>
        <dsp:cNvPr id="0" name=""/>
        <dsp:cNvSpPr/>
      </dsp:nvSpPr>
      <dsp:spPr>
        <a:xfrm>
          <a:off x="2047354" y="2573"/>
          <a:ext cx="4824040" cy="90416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Record type (file or directory)</a:t>
          </a:r>
          <a:endParaRPr lang="en-US" sz="3100" kern="1200"/>
        </a:p>
      </dsp:txBody>
      <dsp:txXfrm>
        <a:off x="2047354" y="2573"/>
        <a:ext cx="4824040" cy="904163"/>
      </dsp:txXfrm>
    </dsp:sp>
    <dsp:sp modelId="{CC0B207B-1B87-44A3-89F0-D7BA8721EA1F}">
      <dsp:nvSpPr>
        <dsp:cNvPr id="0" name=""/>
        <dsp:cNvSpPr/>
      </dsp:nvSpPr>
      <dsp:spPr>
        <a:xfrm>
          <a:off x="1595272" y="906736"/>
          <a:ext cx="904163" cy="90416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C225766-1C41-4D81-8541-A349406D851A}">
      <dsp:nvSpPr>
        <dsp:cNvPr id="0" name=""/>
        <dsp:cNvSpPr/>
      </dsp:nvSpPr>
      <dsp:spPr>
        <a:xfrm>
          <a:off x="2047354" y="906736"/>
          <a:ext cx="4824040" cy="90416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Record # (integer)</a:t>
          </a:r>
          <a:endParaRPr lang="en-US" sz="3100" kern="1200"/>
        </a:p>
      </dsp:txBody>
      <dsp:txXfrm>
        <a:off x="2047354" y="906736"/>
        <a:ext cx="4824040" cy="904163"/>
      </dsp:txXfrm>
    </dsp:sp>
    <dsp:sp modelId="{13E298C5-45F1-4EA2-B08F-345A90D07840}">
      <dsp:nvSpPr>
        <dsp:cNvPr id="0" name=""/>
        <dsp:cNvSpPr/>
      </dsp:nvSpPr>
      <dsp:spPr>
        <a:xfrm>
          <a:off x="1595272" y="1810899"/>
          <a:ext cx="904163" cy="90416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E35289-AA0B-47B1-84E8-7CE8648CAC5D}">
      <dsp:nvSpPr>
        <dsp:cNvPr id="0" name=""/>
        <dsp:cNvSpPr/>
      </dsp:nvSpPr>
      <dsp:spPr>
        <a:xfrm>
          <a:off x="2047354" y="1810899"/>
          <a:ext cx="4824040" cy="90416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Parent record #</a:t>
          </a:r>
          <a:endParaRPr lang="en-US" sz="3100" kern="1200"/>
        </a:p>
      </dsp:txBody>
      <dsp:txXfrm>
        <a:off x="2047354" y="1810899"/>
        <a:ext cx="4824040" cy="904163"/>
      </dsp:txXfrm>
    </dsp:sp>
    <dsp:sp modelId="{E3C34B2B-312B-4646-BEF9-A2402BD330C6}">
      <dsp:nvSpPr>
        <dsp:cNvPr id="0" name=""/>
        <dsp:cNvSpPr/>
      </dsp:nvSpPr>
      <dsp:spPr>
        <a:xfrm>
          <a:off x="1595272" y="2715063"/>
          <a:ext cx="904163" cy="90416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F8BF57-D558-44E7-9164-AF8B7D0BC644}">
      <dsp:nvSpPr>
        <dsp:cNvPr id="0" name=""/>
        <dsp:cNvSpPr/>
      </dsp:nvSpPr>
      <dsp:spPr>
        <a:xfrm>
          <a:off x="2047354" y="2715063"/>
          <a:ext cx="4824040" cy="90416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Active/Inactive flag</a:t>
          </a:r>
          <a:endParaRPr lang="en-US" sz="3100" kern="1200"/>
        </a:p>
      </dsp:txBody>
      <dsp:txXfrm>
        <a:off x="2047354" y="2715063"/>
        <a:ext cx="4824040" cy="904163"/>
      </dsp:txXfrm>
    </dsp:sp>
    <dsp:sp modelId="{AD466B1E-EA4D-40B1-A11A-23883A200D8A}">
      <dsp:nvSpPr>
        <dsp:cNvPr id="0" name=""/>
        <dsp:cNvSpPr/>
      </dsp:nvSpPr>
      <dsp:spPr>
        <a:xfrm>
          <a:off x="1595272" y="3619226"/>
          <a:ext cx="904163" cy="904163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26CA5A-1593-4CBA-BED7-D2835F3EA11B}">
      <dsp:nvSpPr>
        <dsp:cNvPr id="0" name=""/>
        <dsp:cNvSpPr/>
      </dsp:nvSpPr>
      <dsp:spPr>
        <a:xfrm>
          <a:off x="2047354" y="3619226"/>
          <a:ext cx="4824040" cy="904163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Attributes (metadata)</a:t>
          </a:r>
          <a:endParaRPr lang="en-US" sz="3100" kern="1200"/>
        </a:p>
      </dsp:txBody>
      <dsp:txXfrm>
        <a:off x="2047354" y="3619226"/>
        <a:ext cx="4824040" cy="9041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39704-D092-4A6A-8232-D1862CA67DDD}">
      <dsp:nvSpPr>
        <dsp:cNvPr id="0" name=""/>
        <dsp:cNvSpPr/>
      </dsp:nvSpPr>
      <dsp:spPr>
        <a:xfrm rot="5400000">
          <a:off x="1708103" y="837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$STD_INFO</a:t>
          </a:r>
          <a:endParaRPr lang="en-US" sz="900" b="1" kern="1200"/>
        </a:p>
      </dsp:txBody>
      <dsp:txXfrm rot="-5400000">
        <a:off x="1933115" y="185689"/>
        <a:ext cx="671809" cy="772195"/>
      </dsp:txXfrm>
    </dsp:sp>
    <dsp:sp modelId="{BEC156E1-7AC6-4FEB-A784-AAECA138A9F2}">
      <dsp:nvSpPr>
        <dsp:cNvPr id="0" name=""/>
        <dsp:cNvSpPr/>
      </dsp:nvSpPr>
      <dsp:spPr>
        <a:xfrm>
          <a:off x="2786633" y="235237"/>
          <a:ext cx="1251966" cy="6731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26490-719C-4780-B06D-20165EB36F92}">
      <dsp:nvSpPr>
        <dsp:cNvPr id="0" name=""/>
        <dsp:cNvSpPr/>
      </dsp:nvSpPr>
      <dsp:spPr>
        <a:xfrm rot="5400000">
          <a:off x="654028" y="83789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/>
        </a:p>
      </dsp:txBody>
      <dsp:txXfrm rot="-5400000">
        <a:off x="879040" y="185689"/>
        <a:ext cx="671809" cy="772195"/>
      </dsp:txXfrm>
    </dsp:sp>
    <dsp:sp modelId="{E386655C-089F-43A0-8B75-D2B9EF103D1D}">
      <dsp:nvSpPr>
        <dsp:cNvPr id="0" name=""/>
        <dsp:cNvSpPr/>
      </dsp:nvSpPr>
      <dsp:spPr>
        <a:xfrm rot="5400000">
          <a:off x="1179046" y="10360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$FILE_NAME</a:t>
          </a:r>
          <a:endParaRPr lang="en-US" sz="900" b="1" kern="1200"/>
        </a:p>
      </dsp:txBody>
      <dsp:txXfrm rot="-5400000">
        <a:off x="1404058" y="1137901"/>
        <a:ext cx="671809" cy="772195"/>
      </dsp:txXfrm>
    </dsp:sp>
    <dsp:sp modelId="{7B6DC45B-B325-4E6D-B8BE-E2357C7B65E5}">
      <dsp:nvSpPr>
        <dsp:cNvPr id="0" name=""/>
        <dsp:cNvSpPr/>
      </dsp:nvSpPr>
      <dsp:spPr>
        <a:xfrm>
          <a:off x="0" y="1187449"/>
          <a:ext cx="1211580" cy="6731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40B44-568C-4292-AEB7-EF8889EF8823}">
      <dsp:nvSpPr>
        <dsp:cNvPr id="0" name=""/>
        <dsp:cNvSpPr/>
      </dsp:nvSpPr>
      <dsp:spPr>
        <a:xfrm rot="5400000">
          <a:off x="2233121" y="1036001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/>
        </a:p>
      </dsp:txBody>
      <dsp:txXfrm rot="-5400000">
        <a:off x="2458133" y="1137901"/>
        <a:ext cx="671809" cy="772195"/>
      </dsp:txXfrm>
    </dsp:sp>
    <dsp:sp modelId="{FA8F041B-9AFE-48F0-AB56-04B8F483DC02}">
      <dsp:nvSpPr>
        <dsp:cNvPr id="0" name=""/>
        <dsp:cNvSpPr/>
      </dsp:nvSpPr>
      <dsp:spPr>
        <a:xfrm rot="5400000">
          <a:off x="1708103" y="1988214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$DATA</a:t>
          </a:r>
          <a:endParaRPr lang="en-US" sz="900" b="1" kern="1200"/>
        </a:p>
      </dsp:txBody>
      <dsp:txXfrm rot="-5400000">
        <a:off x="1933115" y="2090114"/>
        <a:ext cx="671809" cy="772195"/>
      </dsp:txXfrm>
    </dsp:sp>
    <dsp:sp modelId="{081DB714-8594-40CF-BCF6-6083329F8233}">
      <dsp:nvSpPr>
        <dsp:cNvPr id="0" name=""/>
        <dsp:cNvSpPr/>
      </dsp:nvSpPr>
      <dsp:spPr>
        <a:xfrm>
          <a:off x="2786633" y="2139661"/>
          <a:ext cx="1251966" cy="6731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8070E-E44A-4B58-A793-F7BC52EE7FA0}">
      <dsp:nvSpPr>
        <dsp:cNvPr id="0" name=""/>
        <dsp:cNvSpPr/>
      </dsp:nvSpPr>
      <dsp:spPr>
        <a:xfrm rot="5400000">
          <a:off x="654028" y="1988214"/>
          <a:ext cx="1121833" cy="975995"/>
        </a:xfrm>
        <a:prstGeom prst="hexagon">
          <a:avLst>
            <a:gd name="adj" fmla="val 25000"/>
            <a:gd name="vf" fmla="val 115470"/>
          </a:avLst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/>
        </a:p>
      </dsp:txBody>
      <dsp:txXfrm rot="-5400000">
        <a:off x="879040" y="2090114"/>
        <a:ext cx="671809" cy="77219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3D064-D888-4E20-BD98-FAC3E7B4EAE0}">
      <dsp:nvSpPr>
        <dsp:cNvPr id="0" name=""/>
        <dsp:cNvSpPr/>
      </dsp:nvSpPr>
      <dsp:spPr>
        <a:xfrm rot="16200000">
          <a:off x="-1287549" y="1289533"/>
          <a:ext cx="4525963" cy="1946895"/>
        </a:xfrm>
        <a:prstGeom prst="flowChartManualOperation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58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Deleting a file causes its MFT record to be marked “inactive”</a:t>
          </a:r>
          <a:endParaRPr lang="en-US" sz="1700" kern="1200"/>
        </a:p>
      </dsp:txBody>
      <dsp:txXfrm rot="5400000">
        <a:off x="1985" y="905192"/>
        <a:ext cx="1946895" cy="2715577"/>
      </dsp:txXfrm>
    </dsp:sp>
    <dsp:sp modelId="{2C7DDBD4-DB46-4F95-8459-F82165930F36}">
      <dsp:nvSpPr>
        <dsp:cNvPr id="0" name=""/>
        <dsp:cNvSpPr/>
      </dsp:nvSpPr>
      <dsp:spPr>
        <a:xfrm rot="16200000">
          <a:off x="805362" y="1289533"/>
          <a:ext cx="4525963" cy="1946895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58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Nothing else is changed, until record re-used</a:t>
          </a:r>
          <a:endParaRPr lang="en-US" sz="1700" kern="1200"/>
        </a:p>
      </dsp:txBody>
      <dsp:txXfrm rot="5400000">
        <a:off x="2094896" y="905192"/>
        <a:ext cx="1946895" cy="2715577"/>
      </dsp:txXfrm>
    </dsp:sp>
    <dsp:sp modelId="{9292248E-0288-4203-BA9F-18744209FF4E}">
      <dsp:nvSpPr>
        <dsp:cNvPr id="0" name=""/>
        <dsp:cNvSpPr/>
      </dsp:nvSpPr>
      <dsp:spPr>
        <a:xfrm rot="16200000">
          <a:off x="2898274" y="1289533"/>
          <a:ext cx="4525963" cy="1946895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58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File’s contents/metadata can be recovered</a:t>
          </a:r>
          <a:endParaRPr lang="en-US" sz="1700" kern="1200"/>
        </a:p>
      </dsp:txBody>
      <dsp:txXfrm rot="5400000">
        <a:off x="4187808" y="905192"/>
        <a:ext cx="1946895" cy="2715577"/>
      </dsp:txXfrm>
    </dsp:sp>
    <dsp:sp modelId="{92DEED96-F0F6-4F69-BA06-52DD4B97951D}">
      <dsp:nvSpPr>
        <dsp:cNvPr id="0" name=""/>
        <dsp:cNvSpPr/>
      </dsp:nvSpPr>
      <dsp:spPr>
        <a:xfrm rot="16200000">
          <a:off x="4991186" y="1289533"/>
          <a:ext cx="4525963" cy="1946895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58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NTFS re-uses entries before creating new ones</a:t>
          </a:r>
          <a:endParaRPr lang="en-US" sz="1700" kern="1200"/>
        </a:p>
      </dsp:txBody>
      <dsp:txXfrm rot="5400000">
        <a:off x="6280720" y="905192"/>
        <a:ext cx="1946895" cy="271557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205F8-4EF5-4F17-9236-9C1872327F09}">
      <dsp:nvSpPr>
        <dsp:cNvPr id="0" name=""/>
        <dsp:cNvSpPr/>
      </dsp:nvSpPr>
      <dsp:spPr>
        <a:xfrm rot="5400000">
          <a:off x="-394488" y="395342"/>
          <a:ext cx="2404417" cy="1615440"/>
        </a:xfrm>
        <a:prstGeom prst="chevron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MACE timestamps</a:t>
          </a:r>
          <a:endParaRPr lang="en-US" sz="1200" b="1" kern="1200"/>
        </a:p>
      </dsp:txBody>
      <dsp:txXfrm rot="-5400000">
        <a:off x="1" y="808573"/>
        <a:ext cx="1615440" cy="788977"/>
      </dsp:txXfrm>
    </dsp:sp>
    <dsp:sp modelId="{B3280914-996D-480A-9B9D-293FD00E72BF}">
      <dsp:nvSpPr>
        <dsp:cNvPr id="0" name=""/>
        <dsp:cNvSpPr/>
      </dsp:nvSpPr>
      <dsp:spPr>
        <a:xfrm rot="5400000">
          <a:off x="2028671" y="-412377"/>
          <a:ext cx="1596697" cy="24231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smtClean="0"/>
            <a:t>Modified, Accessed, Created, Entry Modified</a:t>
          </a:r>
          <a:endParaRPr lang="en-US" sz="1400" b="1" kern="1200"/>
        </a:p>
      </dsp:txBody>
      <dsp:txXfrm rot="-5400000">
        <a:off x="1615440" y="78798"/>
        <a:ext cx="2345216" cy="1440809"/>
      </dsp:txXfrm>
    </dsp:sp>
    <dsp:sp modelId="{1A49B26B-0372-40AA-A386-E77C4FF09143}">
      <dsp:nvSpPr>
        <dsp:cNvPr id="0" name=""/>
        <dsp:cNvSpPr/>
      </dsp:nvSpPr>
      <dsp:spPr>
        <a:xfrm rot="5400000">
          <a:off x="-394488" y="2515180"/>
          <a:ext cx="2404417" cy="161544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An MFT entry will always have at least two sets of attributes containing MACE timestamps</a:t>
          </a:r>
          <a:endParaRPr lang="en-US" sz="1200" b="1" kern="1200"/>
        </a:p>
      </dsp:txBody>
      <dsp:txXfrm rot="-5400000">
        <a:off x="1" y="2928411"/>
        <a:ext cx="1615440" cy="788977"/>
      </dsp:txXfrm>
    </dsp:sp>
    <dsp:sp modelId="{A20F51C4-A1E9-4A24-9F28-9234781CA6F8}">
      <dsp:nvSpPr>
        <dsp:cNvPr id="0" name=""/>
        <dsp:cNvSpPr/>
      </dsp:nvSpPr>
      <dsp:spPr>
        <a:xfrm rot="5400000">
          <a:off x="2028671" y="1707460"/>
          <a:ext cx="1596697" cy="24231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smtClean="0"/>
            <a:t>STANDARD_INFORMATION ($SIA or $SI)</a:t>
          </a:r>
          <a:endParaRPr lang="en-US" sz="1400" b="1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err="1" smtClean="0"/>
            <a:t>FileName</a:t>
          </a:r>
          <a:r>
            <a:rPr lang="en-US" sz="1400" b="1" kern="1200" dirty="0" smtClean="0"/>
            <a:t>                           (FNA, FILE_NAME, or $FN)</a:t>
          </a:r>
          <a:endParaRPr lang="en-US" sz="1400" b="1" kern="1200" dirty="0"/>
        </a:p>
      </dsp:txBody>
      <dsp:txXfrm rot="-5400000">
        <a:off x="1615440" y="2198635"/>
        <a:ext cx="2345216" cy="144080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3C11A-4967-468C-8C25-2AF286C67AD8}">
      <dsp:nvSpPr>
        <dsp:cNvPr id="0" name=""/>
        <dsp:cNvSpPr/>
      </dsp:nvSpPr>
      <dsp:spPr>
        <a:xfrm>
          <a:off x="1347843" y="843"/>
          <a:ext cx="1220708" cy="122070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AF45F1C-8BD4-4B3E-A19C-7BF01BC39E61}">
      <dsp:nvSpPr>
        <dsp:cNvPr id="0" name=""/>
        <dsp:cNvSpPr/>
      </dsp:nvSpPr>
      <dsp:spPr>
        <a:xfrm>
          <a:off x="1405588" y="52113"/>
          <a:ext cx="219727" cy="21972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C3E6230-DCF9-449F-82F8-785DFABFD187}">
      <dsp:nvSpPr>
        <dsp:cNvPr id="0" name=""/>
        <dsp:cNvSpPr/>
      </dsp:nvSpPr>
      <dsp:spPr>
        <a:xfrm>
          <a:off x="1515452" y="52113"/>
          <a:ext cx="1175304" cy="21972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Modified</a:t>
          </a:r>
          <a:endParaRPr lang="en-US" sz="1300" kern="1200" dirty="0"/>
        </a:p>
      </dsp:txBody>
      <dsp:txXfrm>
        <a:off x="1515452" y="52113"/>
        <a:ext cx="1175304" cy="219727"/>
      </dsp:txXfrm>
    </dsp:sp>
    <dsp:sp modelId="{74E9E768-D57C-4023-BF46-F513AF1C8A26}">
      <dsp:nvSpPr>
        <dsp:cNvPr id="0" name=""/>
        <dsp:cNvSpPr/>
      </dsp:nvSpPr>
      <dsp:spPr>
        <a:xfrm>
          <a:off x="1515452" y="271841"/>
          <a:ext cx="1175304" cy="44752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When the contents of a file were last changed</a:t>
          </a:r>
          <a:endParaRPr lang="en-US" sz="1000" kern="1200"/>
        </a:p>
      </dsp:txBody>
      <dsp:txXfrm>
        <a:off x="1515452" y="271841"/>
        <a:ext cx="1175304" cy="447525"/>
      </dsp:txXfrm>
    </dsp:sp>
    <dsp:sp modelId="{BA7CCE01-C081-4FA3-96FC-18952704B281}">
      <dsp:nvSpPr>
        <dsp:cNvPr id="0" name=""/>
        <dsp:cNvSpPr/>
      </dsp:nvSpPr>
      <dsp:spPr>
        <a:xfrm>
          <a:off x="1347843" y="1102032"/>
          <a:ext cx="1220708" cy="122070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00E76C1-17FE-463A-85EE-23B7E554AB16}">
      <dsp:nvSpPr>
        <dsp:cNvPr id="0" name=""/>
        <dsp:cNvSpPr/>
      </dsp:nvSpPr>
      <dsp:spPr>
        <a:xfrm>
          <a:off x="1405588" y="1153302"/>
          <a:ext cx="219727" cy="21972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E8E4E69-09C0-4A7A-9B5B-6B101E3C1BE2}">
      <dsp:nvSpPr>
        <dsp:cNvPr id="0" name=""/>
        <dsp:cNvSpPr/>
      </dsp:nvSpPr>
      <dsp:spPr>
        <a:xfrm>
          <a:off x="1515452" y="1153302"/>
          <a:ext cx="1175304" cy="21972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Accessed</a:t>
          </a:r>
          <a:endParaRPr lang="en-US" sz="1300" kern="1200" dirty="0"/>
        </a:p>
      </dsp:txBody>
      <dsp:txXfrm>
        <a:off x="1515452" y="1153302"/>
        <a:ext cx="1175304" cy="219727"/>
      </dsp:txXfrm>
    </dsp:sp>
    <dsp:sp modelId="{846A6122-72A2-4E49-8CC2-4C7D0E8D5BDC}">
      <dsp:nvSpPr>
        <dsp:cNvPr id="0" name=""/>
        <dsp:cNvSpPr/>
      </dsp:nvSpPr>
      <dsp:spPr>
        <a:xfrm>
          <a:off x="1515452" y="1373030"/>
          <a:ext cx="1175304" cy="30712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When </a:t>
          </a:r>
          <a:r>
            <a:rPr lang="en-US" sz="1000" kern="1200" dirty="0" smtClean="0"/>
            <a:t>the contents of a file were last read</a:t>
          </a:r>
          <a:endParaRPr lang="en-US" sz="1000" kern="1200" dirty="0"/>
        </a:p>
      </dsp:txBody>
      <dsp:txXfrm>
        <a:off x="1515452" y="1373030"/>
        <a:ext cx="1175304" cy="307125"/>
      </dsp:txXfrm>
    </dsp:sp>
    <dsp:sp modelId="{26F132F9-B833-40CB-8A2E-4210BD0194E8}">
      <dsp:nvSpPr>
        <dsp:cNvPr id="0" name=""/>
        <dsp:cNvSpPr/>
      </dsp:nvSpPr>
      <dsp:spPr>
        <a:xfrm>
          <a:off x="1347843" y="2203221"/>
          <a:ext cx="1220708" cy="1220708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12DFBD7-EF3B-497E-A519-0F49030249F2}">
      <dsp:nvSpPr>
        <dsp:cNvPr id="0" name=""/>
        <dsp:cNvSpPr/>
      </dsp:nvSpPr>
      <dsp:spPr>
        <a:xfrm>
          <a:off x="1405588" y="2254491"/>
          <a:ext cx="219727" cy="21972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D7FB274-0E13-45E7-AE8E-9412ECAB3407}">
      <dsp:nvSpPr>
        <dsp:cNvPr id="0" name=""/>
        <dsp:cNvSpPr/>
      </dsp:nvSpPr>
      <dsp:spPr>
        <a:xfrm>
          <a:off x="1515452" y="2254491"/>
          <a:ext cx="1175304" cy="21972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Created</a:t>
          </a:r>
          <a:endParaRPr lang="en-US" sz="1300" kern="1200" dirty="0"/>
        </a:p>
      </dsp:txBody>
      <dsp:txXfrm>
        <a:off x="1515452" y="2254491"/>
        <a:ext cx="1175304" cy="219727"/>
      </dsp:txXfrm>
    </dsp:sp>
    <dsp:sp modelId="{8DE87A86-ED5D-40A3-ADF2-704132516B88}">
      <dsp:nvSpPr>
        <dsp:cNvPr id="0" name=""/>
        <dsp:cNvSpPr/>
      </dsp:nvSpPr>
      <dsp:spPr>
        <a:xfrm>
          <a:off x="1515452" y="2474219"/>
          <a:ext cx="1175304" cy="30712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When </a:t>
          </a:r>
          <a:r>
            <a:rPr lang="en-US" sz="1000" kern="1200" dirty="0" smtClean="0"/>
            <a:t>the file was “born”</a:t>
          </a:r>
          <a:endParaRPr lang="en-US" sz="1000" kern="1200" dirty="0"/>
        </a:p>
      </dsp:txBody>
      <dsp:txXfrm>
        <a:off x="1515452" y="2474219"/>
        <a:ext cx="1175304" cy="307125"/>
      </dsp:txXfrm>
    </dsp:sp>
    <dsp:sp modelId="{196ED690-A5B4-4C4B-892C-5D54225955EF}">
      <dsp:nvSpPr>
        <dsp:cNvPr id="0" name=""/>
        <dsp:cNvSpPr/>
      </dsp:nvSpPr>
      <dsp:spPr>
        <a:xfrm>
          <a:off x="1347843" y="3304410"/>
          <a:ext cx="1220708" cy="122070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511B138-A2CD-4C1E-8946-6CA11FF523EE}">
      <dsp:nvSpPr>
        <dsp:cNvPr id="0" name=""/>
        <dsp:cNvSpPr/>
      </dsp:nvSpPr>
      <dsp:spPr>
        <a:xfrm>
          <a:off x="1405588" y="3355680"/>
          <a:ext cx="219727" cy="21972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1646817-D494-4545-8BAB-66D2679468D3}">
      <dsp:nvSpPr>
        <dsp:cNvPr id="0" name=""/>
        <dsp:cNvSpPr/>
      </dsp:nvSpPr>
      <dsp:spPr>
        <a:xfrm>
          <a:off x="1515452" y="3355680"/>
          <a:ext cx="1175304" cy="219727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510" rIns="0" bIns="1651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Entry Modified</a:t>
          </a:r>
          <a:endParaRPr lang="en-US" sz="1300" kern="1200" dirty="0"/>
        </a:p>
      </dsp:txBody>
      <dsp:txXfrm>
        <a:off x="1515452" y="3355680"/>
        <a:ext cx="1175304" cy="219727"/>
      </dsp:txXfrm>
    </dsp:sp>
    <dsp:sp modelId="{AB8F6ABF-1D71-4B2A-9207-61180B94E2B8}">
      <dsp:nvSpPr>
        <dsp:cNvPr id="0" name=""/>
        <dsp:cNvSpPr/>
      </dsp:nvSpPr>
      <dsp:spPr>
        <a:xfrm>
          <a:off x="1515452" y="3575408"/>
          <a:ext cx="1175304" cy="44752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" rIns="0" bIns="1270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When </a:t>
          </a:r>
          <a:r>
            <a:rPr lang="en-US" sz="1000" kern="1200" dirty="0" smtClean="0"/>
            <a:t>the MFT entry changed (rather than the file contents)</a:t>
          </a:r>
          <a:endParaRPr lang="en-US" sz="1000" kern="1200" dirty="0"/>
        </a:p>
      </dsp:txBody>
      <dsp:txXfrm>
        <a:off x="1515452" y="3575408"/>
        <a:ext cx="1175304" cy="4475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34B84-08F9-4E3F-84FF-A488090288E9}">
      <dsp:nvSpPr>
        <dsp:cNvPr id="0" name=""/>
        <dsp:cNvSpPr/>
      </dsp:nvSpPr>
      <dsp:spPr>
        <a:xfrm>
          <a:off x="0" y="82101"/>
          <a:ext cx="8229600" cy="1034280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Windows XP+ no longer update this timestamp by default (GPO)</a:t>
          </a:r>
          <a:endParaRPr lang="en-US" sz="2600" kern="1200" dirty="0"/>
        </a:p>
      </dsp:txBody>
      <dsp:txXfrm>
        <a:off x="50489" y="132590"/>
        <a:ext cx="8128622" cy="933302"/>
      </dsp:txXfrm>
    </dsp:sp>
    <dsp:sp modelId="{B6B321DE-BEED-49E9-9315-F7359D7F5412}">
      <dsp:nvSpPr>
        <dsp:cNvPr id="0" name=""/>
        <dsp:cNvSpPr/>
      </dsp:nvSpPr>
      <dsp:spPr>
        <a:xfrm>
          <a:off x="0" y="1191261"/>
          <a:ext cx="8229600" cy="1034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This can be updated in the registry, but may take up to an hour to update</a:t>
          </a:r>
          <a:endParaRPr lang="en-US" sz="2600" kern="1200"/>
        </a:p>
      </dsp:txBody>
      <dsp:txXfrm>
        <a:off x="50489" y="1241750"/>
        <a:ext cx="8128622" cy="933302"/>
      </dsp:txXfrm>
    </dsp:sp>
    <dsp:sp modelId="{40CB354B-D240-44EC-BB7D-C3670787E49C}">
      <dsp:nvSpPr>
        <dsp:cNvPr id="0" name=""/>
        <dsp:cNvSpPr/>
      </dsp:nvSpPr>
      <dsp:spPr>
        <a:xfrm>
          <a:off x="0" y="2300421"/>
          <a:ext cx="8229600" cy="1034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Antivirus can modify times and throw off investigations</a:t>
          </a:r>
          <a:endParaRPr lang="en-US" sz="2600" kern="1200" dirty="0"/>
        </a:p>
      </dsp:txBody>
      <dsp:txXfrm>
        <a:off x="50489" y="2350910"/>
        <a:ext cx="8128622" cy="933302"/>
      </dsp:txXfrm>
    </dsp:sp>
    <dsp:sp modelId="{FE258A1A-A075-4677-B0D4-2E9F72DB268B}">
      <dsp:nvSpPr>
        <dsp:cNvPr id="0" name=""/>
        <dsp:cNvSpPr/>
      </dsp:nvSpPr>
      <dsp:spPr>
        <a:xfrm>
          <a:off x="0" y="3409581"/>
          <a:ext cx="8229600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Don’t trust these timestamps</a:t>
          </a:r>
          <a:endParaRPr lang="en-US" sz="2600" kern="1200"/>
        </a:p>
      </dsp:txBody>
      <dsp:txXfrm>
        <a:off x="50489" y="3460070"/>
        <a:ext cx="8128622" cy="93330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8FC65-4937-4B5D-A73F-922D5F4148D9}">
      <dsp:nvSpPr>
        <dsp:cNvPr id="0" name=""/>
        <dsp:cNvSpPr/>
      </dsp:nvSpPr>
      <dsp:spPr>
        <a:xfrm>
          <a:off x="0" y="1183"/>
          <a:ext cx="8229600" cy="1072579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$SI timestamps are easily altered</a:t>
          </a:r>
          <a:endParaRPr lang="en-US" sz="2700" b="1" kern="1200"/>
        </a:p>
      </dsp:txBody>
      <dsp:txXfrm>
        <a:off x="52359" y="53542"/>
        <a:ext cx="8124882" cy="967861"/>
      </dsp:txXfrm>
    </dsp:sp>
    <dsp:sp modelId="{B87F5E12-BC1F-4E5B-B3DE-D1D98B013354}">
      <dsp:nvSpPr>
        <dsp:cNvPr id="0" name=""/>
        <dsp:cNvSpPr/>
      </dsp:nvSpPr>
      <dsp:spPr>
        <a:xfrm>
          <a:off x="0" y="1151522"/>
          <a:ext cx="8229600" cy="10725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$FN timestamps require a complex and indirect process to modify</a:t>
          </a:r>
          <a:endParaRPr lang="en-US" sz="2700" b="1" kern="1200"/>
        </a:p>
      </dsp:txBody>
      <dsp:txXfrm>
        <a:off x="52359" y="1203881"/>
        <a:ext cx="8124882" cy="967861"/>
      </dsp:txXfrm>
    </dsp:sp>
    <dsp:sp modelId="{B7D1079D-E557-4FEF-A81F-2A10D59AE935}">
      <dsp:nvSpPr>
        <dsp:cNvPr id="0" name=""/>
        <dsp:cNvSpPr/>
      </dsp:nvSpPr>
      <dsp:spPr>
        <a:xfrm>
          <a:off x="0" y="2301861"/>
          <a:ext cx="8229600" cy="10725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Inconsistencies may exist between the $SI and $FN timestamps</a:t>
          </a:r>
          <a:endParaRPr lang="en-US" sz="2700" b="1" kern="1200"/>
        </a:p>
      </dsp:txBody>
      <dsp:txXfrm>
        <a:off x="52359" y="2354220"/>
        <a:ext cx="8124882" cy="967861"/>
      </dsp:txXfrm>
    </dsp:sp>
    <dsp:sp modelId="{BF974305-A3B0-47BB-82AA-BC0981974822}">
      <dsp:nvSpPr>
        <dsp:cNvPr id="0" name=""/>
        <dsp:cNvSpPr/>
      </dsp:nvSpPr>
      <dsp:spPr>
        <a:xfrm>
          <a:off x="0" y="3452200"/>
          <a:ext cx="8229600" cy="10725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smtClean="0"/>
            <a:t>Some attackers will double-timestomp which doesn’t require raw disk access</a:t>
          </a:r>
          <a:endParaRPr lang="en-US" sz="2700" b="1" kern="1200"/>
        </a:p>
      </dsp:txBody>
      <dsp:txXfrm>
        <a:off x="52359" y="3504559"/>
        <a:ext cx="8124882" cy="96786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F48FB-3701-4AEB-8C61-CCEE762DC743}">
      <dsp:nvSpPr>
        <dsp:cNvPr id="0" name=""/>
        <dsp:cNvSpPr/>
      </dsp:nvSpPr>
      <dsp:spPr>
        <a:xfrm>
          <a:off x="0" y="21306"/>
          <a:ext cx="8229600" cy="1630980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dirty="0" smtClean="0"/>
            <a:t>Refer to the MFT entry for the filename itself</a:t>
          </a:r>
          <a:endParaRPr lang="en-US" sz="4100" b="1" kern="1200" dirty="0"/>
        </a:p>
      </dsp:txBody>
      <dsp:txXfrm>
        <a:off x="79618" y="100924"/>
        <a:ext cx="8070364" cy="1471744"/>
      </dsp:txXfrm>
    </dsp:sp>
    <dsp:sp modelId="{2F0968F2-E8D1-4102-8724-9D8C44D8211B}">
      <dsp:nvSpPr>
        <dsp:cNvPr id="0" name=""/>
        <dsp:cNvSpPr/>
      </dsp:nvSpPr>
      <dsp:spPr>
        <a:xfrm>
          <a:off x="0" y="1770366"/>
          <a:ext cx="8229600" cy="1630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dirty="0" smtClean="0"/>
            <a:t>NTFS actually maintains multiple sets of file name attributes</a:t>
          </a:r>
          <a:endParaRPr lang="en-US" sz="4100" b="1" kern="1200" dirty="0"/>
        </a:p>
      </dsp:txBody>
      <dsp:txXfrm>
        <a:off x="79618" y="1849984"/>
        <a:ext cx="8070364" cy="1471744"/>
      </dsp:txXfrm>
    </dsp:sp>
    <dsp:sp modelId="{41A7C214-DCAF-4684-8DBD-858F156F9C4A}">
      <dsp:nvSpPr>
        <dsp:cNvPr id="0" name=""/>
        <dsp:cNvSpPr/>
      </dsp:nvSpPr>
      <dsp:spPr>
        <a:xfrm>
          <a:off x="0" y="3401346"/>
          <a:ext cx="8229600" cy="110330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2070" rIns="291592" bIns="52070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kern="1200" dirty="0" smtClean="0"/>
            <a:t>Full, case-sensitive long filename</a:t>
          </a:r>
          <a:endParaRPr lang="en-US" sz="3200" kern="1200" dirty="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200" kern="1200" smtClean="0"/>
            <a:t>MS-DOS 8.3 short file name</a:t>
          </a:r>
          <a:endParaRPr lang="en-US" sz="3200" kern="1200"/>
        </a:p>
      </dsp:txBody>
      <dsp:txXfrm>
        <a:off x="0" y="3401346"/>
        <a:ext cx="8229600" cy="110330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79BB7-3E75-42C3-AF58-777EE7D04180}">
      <dsp:nvSpPr>
        <dsp:cNvPr id="0" name=""/>
        <dsp:cNvSpPr/>
      </dsp:nvSpPr>
      <dsp:spPr>
        <a:xfrm>
          <a:off x="0" y="85701"/>
          <a:ext cx="8229600" cy="954719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Only the $SI timestamps are available through the Windows API</a:t>
          </a:r>
          <a:endParaRPr lang="en-US" sz="2400" b="1" kern="1200" dirty="0"/>
        </a:p>
      </dsp:txBody>
      <dsp:txXfrm>
        <a:off x="46606" y="132307"/>
        <a:ext cx="8136388" cy="861507"/>
      </dsp:txXfrm>
    </dsp:sp>
    <dsp:sp modelId="{58D618E1-D59D-4044-86D2-7297DBA71F47}">
      <dsp:nvSpPr>
        <dsp:cNvPr id="0" name=""/>
        <dsp:cNvSpPr/>
      </dsp:nvSpPr>
      <dsp:spPr>
        <a:xfrm>
          <a:off x="0" y="1109541"/>
          <a:ext cx="8229600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Programs can alter these timestamps</a:t>
          </a:r>
          <a:endParaRPr lang="en-US" sz="2400" b="1" kern="1200"/>
        </a:p>
      </dsp:txBody>
      <dsp:txXfrm>
        <a:off x="46606" y="1156147"/>
        <a:ext cx="8136388" cy="861507"/>
      </dsp:txXfrm>
    </dsp:sp>
    <dsp:sp modelId="{B405D054-0829-4D54-AC00-D7FE3B9D4F57}">
      <dsp:nvSpPr>
        <dsp:cNvPr id="0" name=""/>
        <dsp:cNvSpPr/>
      </dsp:nvSpPr>
      <dsp:spPr>
        <a:xfrm>
          <a:off x="0" y="2064261"/>
          <a:ext cx="8229600" cy="3974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Timestomping</a:t>
          </a:r>
          <a:endParaRPr lang="en-US" sz="1900" b="1" kern="1200"/>
        </a:p>
      </dsp:txBody>
      <dsp:txXfrm>
        <a:off x="0" y="2064261"/>
        <a:ext cx="8229600" cy="397440"/>
      </dsp:txXfrm>
    </dsp:sp>
    <dsp:sp modelId="{CC1C67A3-CE6F-43FA-9FDB-DAD65C13441F}">
      <dsp:nvSpPr>
        <dsp:cNvPr id="0" name=""/>
        <dsp:cNvSpPr/>
      </dsp:nvSpPr>
      <dsp:spPr>
        <a:xfrm>
          <a:off x="0" y="2461701"/>
          <a:ext cx="8229600" cy="9547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SetMACE can alter timestamps</a:t>
          </a:r>
          <a:endParaRPr lang="en-US" sz="2400" b="1" kern="1200"/>
        </a:p>
      </dsp:txBody>
      <dsp:txXfrm>
        <a:off x="46606" y="2508307"/>
        <a:ext cx="8136388" cy="861507"/>
      </dsp:txXfrm>
    </dsp:sp>
    <dsp:sp modelId="{3B7FA93E-D919-4D5B-B0D1-CC71794D30ED}">
      <dsp:nvSpPr>
        <dsp:cNvPr id="0" name=""/>
        <dsp:cNvSpPr/>
      </dsp:nvSpPr>
      <dsp:spPr>
        <a:xfrm>
          <a:off x="0" y="3485541"/>
          <a:ext cx="8229600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Malware droppers and installers often automate this process and replace timestamps from system files</a:t>
          </a:r>
          <a:endParaRPr lang="en-US" sz="2400" b="1" kern="1200"/>
        </a:p>
      </dsp:txBody>
      <dsp:txXfrm>
        <a:off x="46606" y="3532147"/>
        <a:ext cx="8136388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56BDD-FD75-4077-BC46-CCBA29A4943D}">
      <dsp:nvSpPr>
        <dsp:cNvPr id="0" name=""/>
        <dsp:cNvSpPr/>
      </dsp:nvSpPr>
      <dsp:spPr>
        <a:xfrm rot="5400000">
          <a:off x="5248282" y="-2196676"/>
          <a:ext cx="695690" cy="526694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MS-DOS, Win95/98/NT/2000</a:t>
          </a:r>
          <a:endParaRPr lang="en-US" sz="1400" b="0" kern="1200" dirty="0"/>
        </a:p>
      </dsp:txBody>
      <dsp:txXfrm rot="-5400000">
        <a:off x="2962656" y="122911"/>
        <a:ext cx="5232983" cy="627768"/>
      </dsp:txXfrm>
    </dsp:sp>
    <dsp:sp modelId="{09DD2424-93B0-4EBC-B6D3-CA306AB5BA00}">
      <dsp:nvSpPr>
        <dsp:cNvPr id="0" name=""/>
        <dsp:cNvSpPr/>
      </dsp:nvSpPr>
      <dsp:spPr>
        <a:xfrm>
          <a:off x="0" y="1988"/>
          <a:ext cx="2962656" cy="869612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FAT 12/16</a:t>
          </a:r>
          <a:endParaRPr lang="en-US" sz="2400" b="1" kern="1200" dirty="0"/>
        </a:p>
      </dsp:txBody>
      <dsp:txXfrm>
        <a:off x="42451" y="44439"/>
        <a:ext cx="2877754" cy="784710"/>
      </dsp:txXfrm>
    </dsp:sp>
    <dsp:sp modelId="{FF1FA882-C7FF-4B86-BD51-EF97DE24CDA0}">
      <dsp:nvSpPr>
        <dsp:cNvPr id="0" name=""/>
        <dsp:cNvSpPr/>
      </dsp:nvSpPr>
      <dsp:spPr>
        <a:xfrm rot="5400000">
          <a:off x="5248282" y="-1283583"/>
          <a:ext cx="695690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Win95 (OSR 2), Win2000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err="1" smtClean="0"/>
            <a:t>WinXP</a:t>
          </a:r>
          <a:r>
            <a:rPr lang="en-US" sz="1400" b="0" kern="1200" dirty="0" smtClean="0"/>
            <a:t>/2003/Vista/Win7/Win8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Cheat sheet on Blackboard</a:t>
          </a:r>
          <a:endParaRPr lang="en-US" sz="1400" b="0" kern="1200" dirty="0"/>
        </a:p>
      </dsp:txBody>
      <dsp:txXfrm rot="-5400000">
        <a:off x="2962656" y="1036004"/>
        <a:ext cx="5232983" cy="627768"/>
      </dsp:txXfrm>
    </dsp:sp>
    <dsp:sp modelId="{79F651BD-2103-400E-90AB-72FD57792CA3}">
      <dsp:nvSpPr>
        <dsp:cNvPr id="0" name=""/>
        <dsp:cNvSpPr/>
      </dsp:nvSpPr>
      <dsp:spPr>
        <a:xfrm>
          <a:off x="0" y="915082"/>
          <a:ext cx="2962656" cy="8696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FAT32</a:t>
          </a:r>
          <a:endParaRPr lang="en-US" sz="2400" b="1" kern="1200" dirty="0"/>
        </a:p>
      </dsp:txBody>
      <dsp:txXfrm>
        <a:off x="42451" y="957533"/>
        <a:ext cx="2877754" cy="784710"/>
      </dsp:txXfrm>
    </dsp:sp>
    <dsp:sp modelId="{C448759A-BFBC-404D-84DB-005B6C94F738}">
      <dsp:nvSpPr>
        <dsp:cNvPr id="0" name=""/>
        <dsp:cNvSpPr/>
      </dsp:nvSpPr>
      <dsp:spPr>
        <a:xfrm rot="5400000">
          <a:off x="5248282" y="-370490"/>
          <a:ext cx="695690" cy="52669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2008/2012/Vista/Win7/Win8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Cheat sheet on Blackboard</a:t>
          </a:r>
          <a:endParaRPr lang="en-US" sz="1400" b="0" kern="1200" dirty="0"/>
        </a:p>
      </dsp:txBody>
      <dsp:txXfrm rot="-5400000">
        <a:off x="2962656" y="1949097"/>
        <a:ext cx="5232983" cy="627768"/>
      </dsp:txXfrm>
    </dsp:sp>
    <dsp:sp modelId="{312F018E-00A1-432B-BA69-C731FE3890DF}">
      <dsp:nvSpPr>
        <dsp:cNvPr id="0" name=""/>
        <dsp:cNvSpPr/>
      </dsp:nvSpPr>
      <dsp:spPr>
        <a:xfrm>
          <a:off x="0" y="1828175"/>
          <a:ext cx="2962656" cy="8696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ExFAT</a:t>
          </a:r>
          <a:endParaRPr lang="en-US" sz="2400" b="1" kern="1200" dirty="0"/>
        </a:p>
      </dsp:txBody>
      <dsp:txXfrm>
        <a:off x="42451" y="1870626"/>
        <a:ext cx="2877754" cy="784710"/>
      </dsp:txXfrm>
    </dsp:sp>
    <dsp:sp modelId="{A9FCCD56-4A63-423A-BAC5-06F669B08139}">
      <dsp:nvSpPr>
        <dsp:cNvPr id="0" name=""/>
        <dsp:cNvSpPr/>
      </dsp:nvSpPr>
      <dsp:spPr>
        <a:xfrm rot="5400000">
          <a:off x="5248282" y="542602"/>
          <a:ext cx="695690" cy="526694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err="1" smtClean="0"/>
            <a:t>WinXP</a:t>
          </a:r>
          <a:r>
            <a:rPr lang="en-US" sz="1400" b="0" kern="1200" dirty="0" smtClean="0"/>
            <a:t>/2003/2008/2012/Vista/Win7/Win8</a:t>
          </a:r>
          <a:endParaRPr lang="en-US" sz="1400" b="0" kern="1200" dirty="0"/>
        </a:p>
      </dsp:txBody>
      <dsp:txXfrm rot="-5400000">
        <a:off x="2962656" y="2862190"/>
        <a:ext cx="5232983" cy="627768"/>
      </dsp:txXfrm>
    </dsp:sp>
    <dsp:sp modelId="{76204540-1A5B-4424-B5A5-E457BB5E89DF}">
      <dsp:nvSpPr>
        <dsp:cNvPr id="0" name=""/>
        <dsp:cNvSpPr/>
      </dsp:nvSpPr>
      <dsp:spPr>
        <a:xfrm>
          <a:off x="0" y="2741268"/>
          <a:ext cx="2962656" cy="8696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Windows NT File System (NTFS)</a:t>
          </a:r>
          <a:endParaRPr lang="en-US" sz="2400" b="1" kern="1200" dirty="0"/>
        </a:p>
      </dsp:txBody>
      <dsp:txXfrm>
        <a:off x="42451" y="2783719"/>
        <a:ext cx="2877754" cy="784710"/>
      </dsp:txXfrm>
    </dsp:sp>
    <dsp:sp modelId="{9B3DFE0D-E03A-49C8-A61D-A8749634F601}">
      <dsp:nvSpPr>
        <dsp:cNvPr id="0" name=""/>
        <dsp:cNvSpPr/>
      </dsp:nvSpPr>
      <dsp:spPr>
        <a:xfrm rot="5400000">
          <a:off x="5248282" y="1455695"/>
          <a:ext cx="695690" cy="526694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Server 2012</a:t>
          </a:r>
          <a:endParaRPr lang="en-US" sz="1400" b="0" kern="1200" dirty="0"/>
        </a:p>
      </dsp:txBody>
      <dsp:txXfrm rot="-5400000">
        <a:off x="2962656" y="3775283"/>
        <a:ext cx="5232983" cy="627768"/>
      </dsp:txXfrm>
    </dsp:sp>
    <dsp:sp modelId="{7F7E08FB-E795-4B07-986D-D4BA095E5F6C}">
      <dsp:nvSpPr>
        <dsp:cNvPr id="0" name=""/>
        <dsp:cNvSpPr/>
      </dsp:nvSpPr>
      <dsp:spPr>
        <a:xfrm>
          <a:off x="0" y="3654361"/>
          <a:ext cx="2962656" cy="86961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ReFS</a:t>
          </a:r>
          <a:endParaRPr lang="en-US" sz="2400" b="1" kern="1200" dirty="0"/>
        </a:p>
      </dsp:txBody>
      <dsp:txXfrm>
        <a:off x="42451" y="3696812"/>
        <a:ext cx="2877754" cy="7847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9EC89-E149-4932-9D9F-A7D09D53236D}">
      <dsp:nvSpPr>
        <dsp:cNvPr id="0" name=""/>
        <dsp:cNvSpPr/>
      </dsp:nvSpPr>
      <dsp:spPr>
        <a:xfrm>
          <a:off x="0" y="17751"/>
          <a:ext cx="8229600" cy="1034280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Disk drives are made up of one or more platters coated with magnetic material</a:t>
          </a:r>
          <a:endParaRPr lang="en-US" sz="2600" kern="1200"/>
        </a:p>
      </dsp:txBody>
      <dsp:txXfrm>
        <a:off x="50489" y="68240"/>
        <a:ext cx="8128622" cy="933302"/>
      </dsp:txXfrm>
    </dsp:sp>
    <dsp:sp modelId="{C9474D87-517D-405E-BAED-469704C18796}">
      <dsp:nvSpPr>
        <dsp:cNvPr id="0" name=""/>
        <dsp:cNvSpPr/>
      </dsp:nvSpPr>
      <dsp:spPr>
        <a:xfrm>
          <a:off x="0" y="1052031"/>
          <a:ext cx="8229600" cy="6996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Applies to hard drives only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SSDs will be covered in another module</a:t>
          </a:r>
          <a:endParaRPr lang="en-US" sz="2000" kern="1200" dirty="0"/>
        </a:p>
      </dsp:txBody>
      <dsp:txXfrm>
        <a:off x="0" y="1052031"/>
        <a:ext cx="8229600" cy="699660"/>
      </dsp:txXfrm>
    </dsp:sp>
    <dsp:sp modelId="{E4AAE80A-B6F7-467A-A7E5-8EBC10B6DD63}">
      <dsp:nvSpPr>
        <dsp:cNvPr id="0" name=""/>
        <dsp:cNvSpPr/>
      </dsp:nvSpPr>
      <dsp:spPr>
        <a:xfrm>
          <a:off x="0" y="1751691"/>
          <a:ext cx="8229600" cy="1034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Disk drive components</a:t>
          </a:r>
          <a:endParaRPr lang="en-US" sz="2600" kern="1200"/>
        </a:p>
      </dsp:txBody>
      <dsp:txXfrm>
        <a:off x="50489" y="1802180"/>
        <a:ext cx="8128622" cy="933302"/>
      </dsp:txXfrm>
    </dsp:sp>
    <dsp:sp modelId="{076F5EA0-8BD4-4A8C-B7FC-ADD6D07336F6}">
      <dsp:nvSpPr>
        <dsp:cNvPr id="0" name=""/>
        <dsp:cNvSpPr/>
      </dsp:nvSpPr>
      <dsp:spPr>
        <a:xfrm>
          <a:off x="0" y="2785971"/>
          <a:ext cx="8229600" cy="172224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Geometry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Head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Tracks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Cylinders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Sectors</a:t>
          </a:r>
          <a:endParaRPr lang="en-US" sz="2000" kern="1200"/>
        </a:p>
      </dsp:txBody>
      <dsp:txXfrm>
        <a:off x="0" y="2785971"/>
        <a:ext cx="8229600" cy="1722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4B46A-F481-437D-9B00-E7E6C37A38B5}">
      <dsp:nvSpPr>
        <dsp:cNvPr id="0" name=""/>
        <dsp:cNvSpPr/>
      </dsp:nvSpPr>
      <dsp:spPr>
        <a:xfrm>
          <a:off x="0" y="23016"/>
          <a:ext cx="8229600" cy="623610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Physical sectors grouped into clusters</a:t>
          </a:r>
          <a:endParaRPr lang="en-US" sz="2600" kern="1200" dirty="0"/>
        </a:p>
      </dsp:txBody>
      <dsp:txXfrm>
        <a:off x="30442" y="53458"/>
        <a:ext cx="8168716" cy="562726"/>
      </dsp:txXfrm>
    </dsp:sp>
    <dsp:sp modelId="{166BEBB3-B446-447C-9A48-A6A91C02490F}">
      <dsp:nvSpPr>
        <dsp:cNvPr id="0" name=""/>
        <dsp:cNvSpPr/>
      </dsp:nvSpPr>
      <dsp:spPr>
        <a:xfrm>
          <a:off x="0" y="721506"/>
          <a:ext cx="8229600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Clusters 512 - 32,000 bytes each</a:t>
          </a:r>
          <a:endParaRPr lang="en-US" sz="2600" kern="1200" dirty="0"/>
        </a:p>
      </dsp:txBody>
      <dsp:txXfrm>
        <a:off x="30442" y="751948"/>
        <a:ext cx="8168716" cy="562726"/>
      </dsp:txXfrm>
    </dsp:sp>
    <dsp:sp modelId="{2B0B7002-58D2-4674-84B4-B36F1ADE3EC6}">
      <dsp:nvSpPr>
        <dsp:cNvPr id="0" name=""/>
        <dsp:cNvSpPr/>
      </dsp:nvSpPr>
      <dsp:spPr>
        <a:xfrm>
          <a:off x="0" y="1345116"/>
          <a:ext cx="8229600" cy="4305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Depend on disk size and file system</a:t>
          </a:r>
          <a:endParaRPr lang="en-US" sz="2000" kern="1200" dirty="0"/>
        </a:p>
      </dsp:txBody>
      <dsp:txXfrm>
        <a:off x="0" y="1345116"/>
        <a:ext cx="8229600" cy="430560"/>
      </dsp:txXfrm>
    </dsp:sp>
    <dsp:sp modelId="{BF8F8A67-7AD0-4C88-A8EB-6E19FE17B7DC}">
      <dsp:nvSpPr>
        <dsp:cNvPr id="0" name=""/>
        <dsp:cNvSpPr/>
      </dsp:nvSpPr>
      <dsp:spPr>
        <a:xfrm>
          <a:off x="0" y="1775676"/>
          <a:ext cx="8229600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Partitions are logical drives</a:t>
          </a:r>
          <a:endParaRPr lang="en-US" sz="2600" kern="1200"/>
        </a:p>
      </dsp:txBody>
      <dsp:txXfrm>
        <a:off x="30442" y="1806118"/>
        <a:ext cx="8168716" cy="562726"/>
      </dsp:txXfrm>
    </dsp:sp>
    <dsp:sp modelId="{10F31C75-F14A-4B19-B76C-19143BA069C0}">
      <dsp:nvSpPr>
        <dsp:cNvPr id="0" name=""/>
        <dsp:cNvSpPr/>
      </dsp:nvSpPr>
      <dsp:spPr>
        <a:xfrm>
          <a:off x="0" y="2399286"/>
          <a:ext cx="8229600" cy="10494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Three primary and one extended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Hidden partitions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Partition gaps</a:t>
          </a:r>
          <a:endParaRPr lang="en-US" sz="2000" kern="1200" dirty="0"/>
        </a:p>
      </dsp:txBody>
      <dsp:txXfrm>
        <a:off x="0" y="2399286"/>
        <a:ext cx="8229600" cy="1049490"/>
      </dsp:txXfrm>
    </dsp:sp>
    <dsp:sp modelId="{7C90BFF6-CD71-4A22-BE12-7BE5D1F9662E}">
      <dsp:nvSpPr>
        <dsp:cNvPr id="0" name=""/>
        <dsp:cNvSpPr/>
      </dsp:nvSpPr>
      <dsp:spPr>
        <a:xfrm>
          <a:off x="0" y="3448776"/>
          <a:ext cx="8229600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Partition table is in the MBR	</a:t>
          </a:r>
          <a:endParaRPr lang="en-US" sz="2600" kern="1200" dirty="0"/>
        </a:p>
      </dsp:txBody>
      <dsp:txXfrm>
        <a:off x="30442" y="3479218"/>
        <a:ext cx="8168716" cy="562726"/>
      </dsp:txXfrm>
    </dsp:sp>
    <dsp:sp modelId="{0CC4158D-321C-46F3-B0CD-B1AE4F38E344}">
      <dsp:nvSpPr>
        <dsp:cNvPr id="0" name=""/>
        <dsp:cNvSpPr/>
      </dsp:nvSpPr>
      <dsp:spPr>
        <a:xfrm>
          <a:off x="0" y="4072386"/>
          <a:ext cx="8229600" cy="4305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Sector 0 of the disk drive</a:t>
          </a:r>
          <a:endParaRPr lang="en-US" sz="2000" kern="1200"/>
        </a:p>
      </dsp:txBody>
      <dsp:txXfrm>
        <a:off x="0" y="4072386"/>
        <a:ext cx="8229600" cy="430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5273B-9A94-4C9D-87AD-23819C9070A5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File structure database that MS designed for floppy disks</a:t>
          </a:r>
          <a:endParaRPr lang="en-US" sz="2300" kern="1200" dirty="0"/>
        </a:p>
      </dsp:txBody>
      <dsp:txXfrm rot="-5400000">
        <a:off x="2962656" y="205028"/>
        <a:ext cx="5209983" cy="1052927"/>
      </dsp:txXfrm>
    </dsp:sp>
    <dsp:sp modelId="{52577A53-0BEE-40ED-A51B-5A8B0F1B5108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File Allocation Table (FAT)</a:t>
          </a:r>
          <a:endParaRPr lang="en-US" sz="3500" kern="1200"/>
        </a:p>
      </dsp:txBody>
      <dsp:txXfrm>
        <a:off x="71201" y="73410"/>
        <a:ext cx="2820254" cy="1316160"/>
      </dsp:txXfrm>
    </dsp:sp>
    <dsp:sp modelId="{011F6475-7B52-4AB9-8EB7-5976DFCB8166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Filenames, directory names, date and time stamps, starting cluster number, and attributes</a:t>
          </a:r>
          <a:endParaRPr lang="en-US" sz="2300" kern="1200" dirty="0"/>
        </a:p>
      </dsp:txBody>
      <dsp:txXfrm rot="-5400000">
        <a:off x="2962656" y="1736518"/>
        <a:ext cx="5209983" cy="1052927"/>
      </dsp:txXfrm>
    </dsp:sp>
    <dsp:sp modelId="{688D86B3-7888-4289-A1D5-741D16859F7B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Outmost track</a:t>
          </a:r>
          <a:endParaRPr lang="en-US" sz="3500" kern="1200" dirty="0"/>
        </a:p>
      </dsp:txBody>
      <dsp:txXfrm>
        <a:off x="71201" y="1604901"/>
        <a:ext cx="2820254" cy="1316160"/>
      </dsp:txXfrm>
    </dsp:sp>
    <dsp:sp modelId="{D77C5E5B-2FC2-43C2-A83E-EB3E54AD2103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According to disk size and file system</a:t>
          </a:r>
          <a:endParaRPr lang="en-US" sz="2300" kern="1200" dirty="0"/>
        </a:p>
      </dsp:txBody>
      <dsp:txXfrm rot="-5400000">
        <a:off x="2962656" y="3268008"/>
        <a:ext cx="5209983" cy="1052927"/>
      </dsp:txXfrm>
    </dsp:sp>
    <dsp:sp modelId="{A0F386EB-CA17-416A-9445-763A5C962808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Cluster size varies</a:t>
          </a:r>
          <a:endParaRPr lang="en-US" sz="3500" kern="1200" dirty="0"/>
        </a:p>
      </dsp:txBody>
      <dsp:txXfrm>
        <a:off x="71201" y="3136391"/>
        <a:ext cx="2820254" cy="1316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3C034-2F31-432C-BE69-EDA969DD5942}">
      <dsp:nvSpPr>
        <dsp:cNvPr id="0" name=""/>
        <dsp:cNvSpPr/>
      </dsp:nvSpPr>
      <dsp:spPr>
        <a:xfrm>
          <a:off x="0" y="68691"/>
          <a:ext cx="8229600" cy="575639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NTFS introduced with Windows NT/2000</a:t>
          </a:r>
          <a:endParaRPr lang="en-US" sz="2400" kern="1200" dirty="0"/>
        </a:p>
      </dsp:txBody>
      <dsp:txXfrm>
        <a:off x="28100" y="96791"/>
        <a:ext cx="8173400" cy="519439"/>
      </dsp:txXfrm>
    </dsp:sp>
    <dsp:sp modelId="{1434778C-99AE-49D9-B54C-8980DE07254E}">
      <dsp:nvSpPr>
        <dsp:cNvPr id="0" name=""/>
        <dsp:cNvSpPr/>
      </dsp:nvSpPr>
      <dsp:spPr>
        <a:xfrm>
          <a:off x="0" y="713451"/>
          <a:ext cx="8229600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Improvements over FAT</a:t>
          </a:r>
          <a:endParaRPr lang="en-US" sz="2400" kern="1200" dirty="0"/>
        </a:p>
      </dsp:txBody>
      <dsp:txXfrm>
        <a:off x="28100" y="741551"/>
        <a:ext cx="8173400" cy="519439"/>
      </dsp:txXfrm>
    </dsp:sp>
    <dsp:sp modelId="{1AC9F55F-3069-4FA9-B8BC-11354D626381}">
      <dsp:nvSpPr>
        <dsp:cNvPr id="0" name=""/>
        <dsp:cNvSpPr/>
      </dsp:nvSpPr>
      <dsp:spPr>
        <a:xfrm>
          <a:off x="0" y="1289091"/>
          <a:ext cx="8229600" cy="65826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Additional file information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More control and security</a:t>
          </a:r>
          <a:endParaRPr lang="en-US" sz="1900" kern="1200" dirty="0"/>
        </a:p>
      </dsp:txBody>
      <dsp:txXfrm>
        <a:off x="0" y="1289091"/>
        <a:ext cx="8229600" cy="658260"/>
      </dsp:txXfrm>
    </dsp:sp>
    <dsp:sp modelId="{8C665D8A-1767-4712-B7C1-180E16D33BC9}">
      <dsp:nvSpPr>
        <dsp:cNvPr id="0" name=""/>
        <dsp:cNvSpPr/>
      </dsp:nvSpPr>
      <dsp:spPr>
        <a:xfrm>
          <a:off x="0" y="1947351"/>
          <a:ext cx="8229600" cy="5756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Journaling file system (resiliency)</a:t>
          </a:r>
          <a:endParaRPr lang="en-US" sz="2400" kern="1200"/>
        </a:p>
      </dsp:txBody>
      <dsp:txXfrm>
        <a:off x="28100" y="1975451"/>
        <a:ext cx="8173400" cy="519439"/>
      </dsp:txXfrm>
    </dsp:sp>
    <dsp:sp modelId="{5DD0FD88-7027-4DF9-A52E-F0D92B372336}">
      <dsp:nvSpPr>
        <dsp:cNvPr id="0" name=""/>
        <dsp:cNvSpPr/>
      </dsp:nvSpPr>
      <dsp:spPr>
        <a:xfrm>
          <a:off x="0" y="2592111"/>
          <a:ext cx="8229600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Everything considered a file</a:t>
          </a:r>
          <a:endParaRPr lang="en-US" sz="2400" kern="1200" dirty="0"/>
        </a:p>
      </dsp:txBody>
      <dsp:txXfrm>
        <a:off x="28100" y="2620211"/>
        <a:ext cx="8173400" cy="519439"/>
      </dsp:txXfrm>
    </dsp:sp>
    <dsp:sp modelId="{3E9572BD-BC3D-4EFF-B9FA-DB4086C6EA27}">
      <dsp:nvSpPr>
        <dsp:cNvPr id="0" name=""/>
        <dsp:cNvSpPr/>
      </dsp:nvSpPr>
      <dsp:spPr>
        <a:xfrm>
          <a:off x="0" y="3236871"/>
          <a:ext cx="8229600" cy="57563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Partition Boot Sector and MFT</a:t>
          </a:r>
          <a:endParaRPr lang="en-US" sz="2400" kern="1200" dirty="0"/>
        </a:p>
      </dsp:txBody>
      <dsp:txXfrm>
        <a:off x="28100" y="3264971"/>
        <a:ext cx="8173400" cy="519439"/>
      </dsp:txXfrm>
    </dsp:sp>
    <dsp:sp modelId="{CF4AE383-5B00-4476-BC85-E85F8896963C}">
      <dsp:nvSpPr>
        <dsp:cNvPr id="0" name=""/>
        <dsp:cNvSpPr/>
      </dsp:nvSpPr>
      <dsp:spPr>
        <a:xfrm>
          <a:off x="0" y="3881631"/>
          <a:ext cx="8229600" cy="575639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Smaller clusters</a:t>
          </a:r>
          <a:endParaRPr lang="en-US" sz="2400" kern="1200"/>
        </a:p>
      </dsp:txBody>
      <dsp:txXfrm>
        <a:off x="28100" y="3909731"/>
        <a:ext cx="8173400" cy="5194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22C3D-8838-46BC-A265-8E1CBE0E3523}">
      <dsp:nvSpPr>
        <dsp:cNvPr id="0" name=""/>
        <dsp:cNvSpPr/>
      </dsp:nvSpPr>
      <dsp:spPr>
        <a:xfrm>
          <a:off x="0" y="26886"/>
          <a:ext cx="8229600" cy="692640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Contains info about all files on disk</a:t>
          </a:r>
          <a:endParaRPr lang="en-US" sz="2400" b="1" kern="1200" dirty="0"/>
        </a:p>
      </dsp:txBody>
      <dsp:txXfrm>
        <a:off x="33812" y="60698"/>
        <a:ext cx="8161976" cy="625016"/>
      </dsp:txXfrm>
    </dsp:sp>
    <dsp:sp modelId="{6A870A92-356F-4545-A4BD-5C5019A44FD1}">
      <dsp:nvSpPr>
        <dsp:cNvPr id="0" name=""/>
        <dsp:cNvSpPr/>
      </dsp:nvSpPr>
      <dsp:spPr>
        <a:xfrm>
          <a:off x="0" y="826086"/>
          <a:ext cx="8229600" cy="692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First 15 records reserved</a:t>
          </a:r>
          <a:endParaRPr lang="en-US" sz="2400" b="1" kern="1200" dirty="0"/>
        </a:p>
      </dsp:txBody>
      <dsp:txXfrm>
        <a:off x="33812" y="859898"/>
        <a:ext cx="8161976" cy="625016"/>
      </dsp:txXfrm>
    </dsp:sp>
    <dsp:sp modelId="{4DAE0C5E-BB68-489E-95D3-A3B0954DFCE0}">
      <dsp:nvSpPr>
        <dsp:cNvPr id="0" name=""/>
        <dsp:cNvSpPr/>
      </dsp:nvSpPr>
      <dsp:spPr>
        <a:xfrm>
          <a:off x="0" y="1625286"/>
          <a:ext cx="8229600" cy="692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Records in the MFT called metadata</a:t>
          </a:r>
          <a:endParaRPr lang="en-US" sz="2400" b="1" kern="1200" dirty="0"/>
        </a:p>
      </dsp:txBody>
      <dsp:txXfrm>
        <a:off x="33812" y="1659098"/>
        <a:ext cx="8161976" cy="625016"/>
      </dsp:txXfrm>
    </dsp:sp>
    <dsp:sp modelId="{2D61A6ED-D463-4D56-8858-68647B09478B}">
      <dsp:nvSpPr>
        <dsp:cNvPr id="0" name=""/>
        <dsp:cNvSpPr/>
      </dsp:nvSpPr>
      <dsp:spPr>
        <a:xfrm>
          <a:off x="0" y="2424486"/>
          <a:ext cx="8229600" cy="692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Each MFT entry 1,024 bytes</a:t>
          </a:r>
          <a:endParaRPr lang="en-US" sz="2400" b="1" kern="1200" dirty="0"/>
        </a:p>
      </dsp:txBody>
      <dsp:txXfrm>
        <a:off x="33812" y="2458298"/>
        <a:ext cx="8161976" cy="625016"/>
      </dsp:txXfrm>
    </dsp:sp>
    <dsp:sp modelId="{661AEC90-4ABE-4D7E-AA7F-476C4940F046}">
      <dsp:nvSpPr>
        <dsp:cNvPr id="0" name=""/>
        <dsp:cNvSpPr/>
      </dsp:nvSpPr>
      <dsp:spPr>
        <a:xfrm>
          <a:off x="0" y="3117126"/>
          <a:ext cx="8229600" cy="68931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Resident (512 bytes)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Nonresident (data runs)</a:t>
          </a:r>
          <a:endParaRPr lang="en-US" sz="2000" b="1" kern="1200" dirty="0"/>
        </a:p>
      </dsp:txBody>
      <dsp:txXfrm>
        <a:off x="0" y="3117126"/>
        <a:ext cx="8229600" cy="689310"/>
      </dsp:txXfrm>
    </dsp:sp>
    <dsp:sp modelId="{62080EC0-7E77-4F07-A4B9-F489AD9E70AB}">
      <dsp:nvSpPr>
        <dsp:cNvPr id="0" name=""/>
        <dsp:cNvSpPr/>
      </dsp:nvSpPr>
      <dsp:spPr>
        <a:xfrm>
          <a:off x="0" y="3806436"/>
          <a:ext cx="8229600" cy="6926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Deleted files renamed and move to recycle bin</a:t>
          </a:r>
          <a:endParaRPr lang="en-US" sz="2400" b="1" kern="1200" dirty="0"/>
        </a:p>
      </dsp:txBody>
      <dsp:txXfrm>
        <a:off x="33812" y="3840248"/>
        <a:ext cx="8161976" cy="6250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A65EE-DE38-4054-9686-F738E5E1D34E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rgbClr val="C00000"/>
        </a:solidFill>
        <a:ln>
          <a:solidFill>
            <a:srgbClr val="C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5B0678-C611-4C62-AE44-C466BFB53865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Primary catalogue file</a:t>
          </a:r>
          <a:endParaRPr lang="en-US" sz="2600" kern="1200"/>
        </a:p>
      </dsp:txBody>
      <dsp:txXfrm>
        <a:off x="2262981" y="0"/>
        <a:ext cx="5966618" cy="565746"/>
      </dsp:txXfrm>
    </dsp:sp>
    <dsp:sp modelId="{2B48653D-F8E1-496E-B59B-AE33503D6C99}">
      <dsp:nvSpPr>
        <dsp:cNvPr id="0" name=""/>
        <dsp:cNvSpPr/>
      </dsp:nvSpPr>
      <dsp:spPr>
        <a:xfrm>
          <a:off x="396022" y="565746"/>
          <a:ext cx="3733918" cy="3733918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DE6C38-0AEE-4247-8249-F177C0A2B88E}">
      <dsp:nvSpPr>
        <dsp:cNvPr id="0" name=""/>
        <dsp:cNvSpPr/>
      </dsp:nvSpPr>
      <dsp:spPr>
        <a:xfrm>
          <a:off x="2262981" y="565746"/>
          <a:ext cx="5966618" cy="37339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Disk space allocated and utilized</a:t>
          </a:r>
          <a:endParaRPr lang="en-US" sz="2600" kern="1200"/>
        </a:p>
      </dsp:txBody>
      <dsp:txXfrm>
        <a:off x="2262981" y="565746"/>
        <a:ext cx="5966618" cy="565746"/>
      </dsp:txXfrm>
    </dsp:sp>
    <dsp:sp modelId="{B60D7C7D-DCB8-4779-8352-1ADACD2B98DC}">
      <dsp:nvSpPr>
        <dsp:cNvPr id="0" name=""/>
        <dsp:cNvSpPr/>
      </dsp:nvSpPr>
      <dsp:spPr>
        <a:xfrm>
          <a:off x="792044" y="1131493"/>
          <a:ext cx="2941873" cy="2941873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514934-1E59-4612-BC4F-7F6E0D8F387E}">
      <dsp:nvSpPr>
        <dsp:cNvPr id="0" name=""/>
        <dsp:cNvSpPr/>
      </dsp:nvSpPr>
      <dsp:spPr>
        <a:xfrm>
          <a:off x="2262981" y="1131493"/>
          <a:ext cx="5966618" cy="29418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How files are created and deleted</a:t>
          </a:r>
          <a:endParaRPr lang="en-US" sz="2600" kern="1200"/>
        </a:p>
      </dsp:txBody>
      <dsp:txXfrm>
        <a:off x="2262981" y="1131493"/>
        <a:ext cx="5966618" cy="565742"/>
      </dsp:txXfrm>
    </dsp:sp>
    <dsp:sp modelId="{26E5BF47-B63F-4D61-977A-FF9E73D732EB}">
      <dsp:nvSpPr>
        <dsp:cNvPr id="0" name=""/>
        <dsp:cNvSpPr/>
      </dsp:nvSpPr>
      <dsp:spPr>
        <a:xfrm>
          <a:off x="1188065" y="1697236"/>
          <a:ext cx="2149832" cy="2149832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A62AD-AA47-4A50-9459-400D5A25B444}">
      <dsp:nvSpPr>
        <dsp:cNvPr id="0" name=""/>
        <dsp:cNvSpPr/>
      </dsp:nvSpPr>
      <dsp:spPr>
        <a:xfrm>
          <a:off x="2262981" y="1697236"/>
          <a:ext cx="5966618" cy="2149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How metadata is stored and updated</a:t>
          </a:r>
          <a:endParaRPr lang="en-US" sz="2600" kern="1200"/>
        </a:p>
      </dsp:txBody>
      <dsp:txXfrm>
        <a:off x="2262981" y="1697236"/>
        <a:ext cx="5966618" cy="565746"/>
      </dsp:txXfrm>
    </dsp:sp>
    <dsp:sp modelId="{B660DD1B-37EB-476E-8769-23A22C64330A}">
      <dsp:nvSpPr>
        <dsp:cNvPr id="0" name=""/>
        <dsp:cNvSpPr/>
      </dsp:nvSpPr>
      <dsp:spPr>
        <a:xfrm>
          <a:off x="1584087" y="2262982"/>
          <a:ext cx="1357787" cy="1357787"/>
        </a:xfrm>
        <a:prstGeom prst="pie">
          <a:avLst>
            <a:gd name="adj1" fmla="val 54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EC8431-F7D2-4B93-9126-1A6A321E26B3}">
      <dsp:nvSpPr>
        <dsp:cNvPr id="0" name=""/>
        <dsp:cNvSpPr/>
      </dsp:nvSpPr>
      <dsp:spPr>
        <a:xfrm>
          <a:off x="2262981" y="2262982"/>
          <a:ext cx="5966618" cy="13577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Each NTFS volume has its own MFT</a:t>
          </a:r>
          <a:endParaRPr lang="en-US" sz="2600" kern="1200"/>
        </a:p>
      </dsp:txBody>
      <dsp:txXfrm>
        <a:off x="2262981" y="2262982"/>
        <a:ext cx="5966618" cy="565746"/>
      </dsp:txXfrm>
    </dsp:sp>
    <dsp:sp modelId="{6A2FA248-3527-4DBD-9FCA-55E2394C31D9}">
      <dsp:nvSpPr>
        <dsp:cNvPr id="0" name=""/>
        <dsp:cNvSpPr/>
      </dsp:nvSpPr>
      <dsp:spPr>
        <a:xfrm>
          <a:off x="1980110" y="2828729"/>
          <a:ext cx="565742" cy="565742"/>
        </a:xfrm>
        <a:prstGeom prst="pie">
          <a:avLst>
            <a:gd name="adj1" fmla="val 5400000"/>
            <a:gd name="adj2" fmla="val 16200000"/>
          </a:avLst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5834ED-4325-4E8C-802B-ED056344AD79}">
      <dsp:nvSpPr>
        <dsp:cNvPr id="0" name=""/>
        <dsp:cNvSpPr/>
      </dsp:nvSpPr>
      <dsp:spPr>
        <a:xfrm>
          <a:off x="2262981" y="2828729"/>
          <a:ext cx="5966618" cy="565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Requires raw disk access to acquire $MFT</a:t>
          </a:r>
          <a:endParaRPr lang="en-US" sz="2600" kern="1200"/>
        </a:p>
      </dsp:txBody>
      <dsp:txXfrm>
        <a:off x="2262981" y="2828729"/>
        <a:ext cx="5966618" cy="565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12313-E030-4E26-B7B8-DAFD535AAA1B}">
      <dsp:nvSpPr>
        <dsp:cNvPr id="0" name=""/>
        <dsp:cNvSpPr/>
      </dsp:nvSpPr>
      <dsp:spPr>
        <a:xfrm>
          <a:off x="0" y="58521"/>
          <a:ext cx="8229600" cy="887445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Primary source of metadata in NTFS</a:t>
          </a:r>
          <a:endParaRPr lang="en-US" sz="3700" kern="1200" dirty="0"/>
        </a:p>
      </dsp:txBody>
      <dsp:txXfrm>
        <a:off x="43321" y="101842"/>
        <a:ext cx="8142958" cy="800803"/>
      </dsp:txXfrm>
    </dsp:sp>
    <dsp:sp modelId="{AD8D51DB-C4D3-4D4A-966D-2FD60A2B9A49}">
      <dsp:nvSpPr>
        <dsp:cNvPr id="0" name=""/>
        <dsp:cNvSpPr/>
      </dsp:nvSpPr>
      <dsp:spPr>
        <a:xfrm>
          <a:off x="0" y="1052526"/>
          <a:ext cx="8229600" cy="8874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References everything about a file</a:t>
          </a:r>
          <a:endParaRPr lang="en-US" sz="3700" kern="1200"/>
        </a:p>
      </dsp:txBody>
      <dsp:txXfrm>
        <a:off x="43321" y="1095847"/>
        <a:ext cx="8142958" cy="800803"/>
      </dsp:txXfrm>
    </dsp:sp>
    <dsp:sp modelId="{BB516F1D-2696-4AB2-8AF2-8B5A3DFB2958}">
      <dsp:nvSpPr>
        <dsp:cNvPr id="0" name=""/>
        <dsp:cNvSpPr/>
      </dsp:nvSpPr>
      <dsp:spPr>
        <a:xfrm>
          <a:off x="0" y="1939971"/>
          <a:ext cx="8229600" cy="252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6990" rIns="263144" bIns="46990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smtClean="0"/>
            <a:t>Timestamps</a:t>
          </a:r>
          <a:endParaRPr lang="en-US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smtClean="0"/>
            <a:t>File size</a:t>
          </a:r>
          <a:endParaRPr lang="en-US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smtClean="0"/>
            <a:t>Attributes (e.g. permissions)</a:t>
          </a:r>
          <a:endParaRPr lang="en-US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smtClean="0"/>
            <a:t>Parent directory</a:t>
          </a:r>
          <a:endParaRPr lang="en-US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900" kern="1200" smtClean="0"/>
            <a:t>contents</a:t>
          </a:r>
          <a:endParaRPr lang="en-US" sz="2900" kern="1200"/>
        </a:p>
      </dsp:txBody>
      <dsp:txXfrm>
        <a:off x="0" y="1939971"/>
        <a:ext cx="8229600" cy="2527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794F7F-4785-44B8-B4BC-5DD0B27DF1AA}" type="datetimeFigureOut">
              <a:rPr lang="en-US"/>
              <a:pPr>
                <a:defRPr/>
              </a:pPr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7D81654-EA26-44C9-B6FE-2059264D0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59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7CEB8F-8F62-48E3-AEE5-33CD047CF2C2}" type="datetimeFigureOut">
              <a:rPr lang="en-US"/>
              <a:pPr>
                <a:defRPr/>
              </a:pPr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B3EF55F-CAE0-497B-B61E-6DF4EBFBD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7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6633E7-5588-4A39-B3E5-F6BF46D2AB93}" type="slidenum">
              <a:rPr lang="en-US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Complementary Metal Oxide Semiconductor (CMOS)</a:t>
            </a:r>
          </a:p>
          <a:p>
            <a:pPr lvl="1" eaLnBrk="1" hangingPunct="1"/>
            <a:r>
              <a:rPr lang="en-US" altLang="en-US" dirty="0" smtClean="0"/>
              <a:t>Computer stores system configuration and date and time information in the CMOS</a:t>
            </a:r>
          </a:p>
          <a:p>
            <a:pPr lvl="2" eaLnBrk="1" hangingPunct="1"/>
            <a:r>
              <a:rPr lang="en-US" altLang="en-US" dirty="0" smtClean="0"/>
              <a:t>When power to the system is off</a:t>
            </a:r>
          </a:p>
          <a:p>
            <a:pPr eaLnBrk="1" hangingPunct="1"/>
            <a:r>
              <a:rPr lang="en-US" altLang="en-US" dirty="0" smtClean="0"/>
              <a:t>Basic </a:t>
            </a:r>
            <a:r>
              <a:rPr lang="en-US" altLang="en-US" dirty="0" err="1" smtClean="0"/>
              <a:t>Input/Output</a:t>
            </a:r>
            <a:r>
              <a:rPr lang="en-US" altLang="en-US" dirty="0" smtClean="0"/>
              <a:t> System (BIOS) or Extensible Firmware Interface (EFI)</a:t>
            </a:r>
          </a:p>
          <a:p>
            <a:pPr lvl="1" eaLnBrk="1" hangingPunct="1"/>
            <a:r>
              <a:rPr lang="en-US" altLang="en-US" dirty="0" smtClean="0"/>
              <a:t>Contains programs that perform input and output at the hardware level</a:t>
            </a:r>
          </a:p>
          <a:p>
            <a:endParaRPr lang="en-US" dirty="0" smtClean="0"/>
          </a:p>
          <a:p>
            <a:pPr eaLnBrk="1" hangingPunct="1"/>
            <a:r>
              <a:rPr lang="en-US" altLang="en-US" b="1" dirty="0" smtClean="0"/>
              <a:t>Bootstrap process</a:t>
            </a:r>
          </a:p>
          <a:p>
            <a:pPr lvl="1" eaLnBrk="1" hangingPunct="1"/>
            <a:r>
              <a:rPr lang="en-US" altLang="en-US" dirty="0" smtClean="0"/>
              <a:t>Contained in ROM, tells the computer how to proceed</a:t>
            </a:r>
          </a:p>
          <a:p>
            <a:pPr lvl="1" eaLnBrk="1" hangingPunct="1"/>
            <a:r>
              <a:rPr lang="en-US" altLang="en-US" dirty="0" smtClean="0"/>
              <a:t>Displays the key or keys you press to open the CMOS setup screen</a:t>
            </a:r>
          </a:p>
          <a:p>
            <a:pPr eaLnBrk="1" hangingPunct="1"/>
            <a:r>
              <a:rPr lang="en-US" altLang="en-US" dirty="0" smtClean="0"/>
              <a:t>CMOS should be modified to boot from a forensic floppy disk or CD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3EF55F-CAE0-497B-B61E-6DF4EBFBD36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5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ZBR improvements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3EF55F-CAE0-497B-B61E-6DF4EBFBD36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0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Combining sectors</a:t>
            </a:r>
            <a:r>
              <a:rPr lang="en-US" baseline="0" dirty="0" smtClean="0"/>
              <a:t> minimizes the overhead of writing or reading files to a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3EF55F-CAE0-497B-B61E-6DF4EBFBD36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Microsoft OSs allocate disk space for files by clusters</a:t>
            </a:r>
          </a:p>
          <a:p>
            <a:pPr lvl="1" eaLnBrk="1" hangingPunct="1"/>
            <a:r>
              <a:rPr lang="en-US" altLang="en-US" dirty="0" smtClean="0"/>
              <a:t>Results in </a:t>
            </a:r>
            <a:r>
              <a:rPr lang="en-US" altLang="en-US" b="1" dirty="0" smtClean="0"/>
              <a:t>drive slack</a:t>
            </a:r>
          </a:p>
          <a:p>
            <a:pPr lvl="2" eaLnBrk="1" hangingPunct="1"/>
            <a:r>
              <a:rPr lang="en-US" altLang="en-US" dirty="0" smtClean="0"/>
              <a:t>Unused space in a cluster between the end of an active file’s content and the end of the cluster</a:t>
            </a:r>
          </a:p>
          <a:p>
            <a:pPr eaLnBrk="1" hangingPunct="1"/>
            <a:r>
              <a:rPr lang="en-US" altLang="en-US" dirty="0" smtClean="0"/>
              <a:t>Drive slack includes:</a:t>
            </a:r>
          </a:p>
          <a:p>
            <a:pPr lvl="1" eaLnBrk="1" hangingPunct="1"/>
            <a:r>
              <a:rPr lang="en-US" altLang="en-US" b="1" dirty="0" smtClean="0"/>
              <a:t>RAM slack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file slack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3EF55F-CAE0-497B-B61E-6DF4EBFBD36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9/19/18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CY5210 Information System Forensics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32545-EB98-4F77-BF0E-F7B7DBE99B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08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  <a:t/>
            </a:r>
            <a:br>
              <a:rPr lang="en-US" sz="3600" dirty="0" smtClean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r>
              <a:rPr lang="en-US" sz="3600" dirty="0" smtClean="0">
                <a:latin typeface="Helvetica CE" charset="0"/>
                <a:cs typeface="Helvetica CE" charset="0"/>
              </a:rPr>
              <a:t/>
            </a:r>
            <a:br>
              <a:rPr lang="en-US" sz="3600" dirty="0" smtClean="0">
                <a:latin typeface="Helvetica CE" charset="0"/>
                <a:cs typeface="Helvetica CE" charset="0"/>
              </a:rPr>
            </a:br>
            <a:endParaRPr lang="en-US" sz="3600" dirty="0" smtClean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9/19/18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CY5210 Information System Forensics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B8DA9-D76B-42C5-8464-D77845606A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698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9/19/18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CY5210 Information System Forensics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298BF-16ED-472F-A76B-10CC912E44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62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9/19/18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CY5210 Information System Forensics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90101-CDF6-4AD9-B6F3-81D2F05E46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760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9/19/18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CY5210 Information System Forensics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22E9F-5569-4CF3-9824-FB6A630D83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703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9/19/18</a:t>
            </a: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CY5210 Information System Forensics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A6F6B-4134-438D-B307-CD359F9B10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92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9/19/18</a:t>
            </a: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CY5210 Information System Forensics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71807-B60B-4AA0-A9EE-ABE074935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26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9/19/18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CY5210 Information System Forensics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F5D10-D47E-402B-925E-987A69A7A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2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9/19/18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CY5210 Information System Forensics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6780C-A486-4B00-9064-5A13B654C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42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altLang="en-US" smtClean="0"/>
              <a:t>9/19/18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CY5210 Information System Forensics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988674A-573D-44E9-8A65-57BA8E9CE8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1" name="Picture 1" descr="red_neu_logo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62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8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304925"/>
          </a:xfrm>
        </p:spPr>
        <p:txBody>
          <a:bodyPr/>
          <a:lstStyle/>
          <a:p>
            <a:pPr algn="ctr"/>
            <a:r>
              <a:rPr lang="en-US" altLang="en-US" cap="none" dirty="0" smtClean="0">
                <a:solidFill>
                  <a:srgbClr val="C00000"/>
                </a:solidFill>
                <a:latin typeface="Helvetica" charset="0"/>
                <a:ea typeface="ＭＳ Ｐゴシック" pitchFamily="34" charset="-128"/>
              </a:rPr>
              <a:t>Module 3</a:t>
            </a:r>
            <a:br>
              <a:rPr lang="en-US" altLang="en-US" cap="none" dirty="0" smtClean="0">
                <a:solidFill>
                  <a:srgbClr val="C00000"/>
                </a:solidFill>
                <a:latin typeface="Helvetica" charset="0"/>
                <a:ea typeface="ＭＳ Ｐゴシック" pitchFamily="34" charset="-128"/>
              </a:rPr>
            </a:br>
            <a:r>
              <a:rPr lang="en-US" altLang="en-US" cap="none" dirty="0" smtClean="0">
                <a:solidFill>
                  <a:srgbClr val="C00000"/>
                </a:solidFill>
                <a:latin typeface="Helvetica" charset="0"/>
                <a:ea typeface="ＭＳ Ｐゴシック" pitchFamily="34" charset="-128"/>
              </a:rPr>
              <a:t>Windows Forensic Analysis</a:t>
            </a:r>
          </a:p>
        </p:txBody>
      </p:sp>
      <p:sp>
        <p:nvSpPr>
          <p:cNvPr id="4099" name="Text Placeholder 4"/>
          <p:cNvSpPr>
            <a:spLocks noGrp="1"/>
          </p:cNvSpPr>
          <p:nvPr>
            <p:ph type="body" idx="1"/>
          </p:nvPr>
        </p:nvSpPr>
        <p:spPr>
          <a:xfrm>
            <a:off x="457200" y="4343400"/>
            <a:ext cx="8229600" cy="83820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en-US" dirty="0" smtClean="0">
                <a:solidFill>
                  <a:schemeClr val="tx1"/>
                </a:solidFill>
                <a:latin typeface="Helvetica" charset="0"/>
                <a:ea typeface="ＭＳ Ｐゴシック" pitchFamily="34" charset="-128"/>
              </a:rPr>
              <a:t>Elton Booker, CISSP</a:t>
            </a:r>
            <a:endParaRPr lang="en-US" altLang="en-US" dirty="0">
              <a:solidFill>
                <a:schemeClr val="tx1"/>
              </a:solidFill>
              <a:latin typeface="Helvetica" charset="0"/>
              <a:ea typeface="ＭＳ Ｐゴシック" pitchFamily="34" charset="-128"/>
            </a:endParaRPr>
          </a:p>
          <a:p>
            <a:pPr algn="ctr">
              <a:spcBef>
                <a:spcPct val="0"/>
              </a:spcBef>
            </a:pPr>
            <a:r>
              <a:rPr lang="en-US" altLang="en-US" dirty="0" smtClean="0">
                <a:solidFill>
                  <a:schemeClr val="tx1"/>
                </a:solidFill>
                <a:latin typeface="Helvetica" charset="0"/>
                <a:ea typeface="ＭＳ Ｐゴシック" pitchFamily="34" charset="-128"/>
              </a:rPr>
              <a:t>Lead Forensic Analyst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B32545-EB98-4F77-BF0E-F7B7DBE99B3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35657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Characteristics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98BF-16ED-472F-A76B-10CC912E442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394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Cluster Sizes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98BF-16ED-472F-A76B-10CC912E442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36" y="2000692"/>
            <a:ext cx="6096528" cy="3724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68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File Slack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98BF-16ED-472F-A76B-10CC912E442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17" y="2543283"/>
            <a:ext cx="7437765" cy="26397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21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Allocated vs. Unallocated clusters</a:t>
            </a:r>
          </a:p>
          <a:p>
            <a:r>
              <a:rPr lang="en-US" dirty="0" smtClean="0"/>
              <a:t>FAT chain broken or fragmented</a:t>
            </a:r>
          </a:p>
          <a:p>
            <a:r>
              <a:rPr lang="en-US" dirty="0" smtClean="0"/>
              <a:t>Next available cluster assignments</a:t>
            </a:r>
          </a:p>
          <a:p>
            <a:r>
              <a:rPr lang="en-US" dirty="0" smtClean="0"/>
              <a:t>Deleted files marked with 0xE5</a:t>
            </a:r>
          </a:p>
          <a:p>
            <a:r>
              <a:rPr lang="en-US" dirty="0" smtClean="0"/>
              <a:t>Deleted file becomes unallocated space</a:t>
            </a:r>
          </a:p>
          <a:p>
            <a:r>
              <a:rPr lang="en-US" dirty="0" smtClean="0"/>
              <a:t>Recovery possible until file overwritten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FAT Basics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98BF-16ED-472F-A76B-10CC912E442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99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948781"/>
            <a:ext cx="8229600" cy="960438"/>
          </a:xfrm>
        </p:spPr>
        <p:txBody>
          <a:bodyPr/>
          <a:lstStyle/>
          <a:p>
            <a:r>
              <a:rPr lang="en-US" b="1" dirty="0" smtClean="0"/>
              <a:t>Introduction to NTFS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IA5210 Information System Forensics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44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40045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NTFS Basics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EA6F6B-4134-438D-B307-CD359F9B109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72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NTFS Cluster Sizes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98BF-16ED-472F-A76B-10CC912E4426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969" y="1866568"/>
            <a:ext cx="5688061" cy="399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292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4641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Master File Table (MFT)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98BF-16ED-472F-A76B-10CC912E4426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272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MFT Metadata Records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98BF-16ED-472F-A76B-10CC912E4426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84" y="2314663"/>
            <a:ext cx="6267231" cy="3097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635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MFT Metadata Records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98BF-16ED-472F-A76B-10CC912E4426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70" y="1695865"/>
            <a:ext cx="5864860" cy="433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792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948781"/>
            <a:ext cx="8229600" cy="960438"/>
          </a:xfrm>
        </p:spPr>
        <p:txBody>
          <a:bodyPr/>
          <a:lstStyle/>
          <a:p>
            <a:r>
              <a:rPr lang="en-US" b="1" dirty="0" smtClean="0"/>
              <a:t>Windows File System Basics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42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MFT Attributes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98BF-16ED-472F-A76B-10CC912E4426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4316881" cy="481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01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MFT Attributes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98BF-16ED-472F-A76B-10CC912E442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6503978" cy="3407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28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02699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Master File Table (MFT)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12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6022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MFT Contents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195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9912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MFT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02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58181"/>
            <a:ext cx="60960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MFT Entries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419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5822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MFT Entry Contents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155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20507366"/>
              </p:ext>
            </p:extLst>
          </p:nvPr>
        </p:nvGraphicFramePr>
        <p:xfrm>
          <a:off x="457200" y="3124200"/>
          <a:ext cx="4038600" cy="304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828800"/>
            <a:ext cx="5569051" cy="139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Entry and Attributes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771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16511"/>
            <a:ext cx="8229600" cy="2293340"/>
          </a:xfr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8084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6378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Deleted Files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D70C4-A892-4E01-A744-EF910DBA6D0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25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4089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System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EA6F6B-4134-438D-B307-CD359F9B109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0301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76950946"/>
              </p:ext>
            </p:extLst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4038600" cy="2261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Timestamps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1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Timestamps</a:t>
            </a:r>
          </a:p>
          <a:p>
            <a:pPr lvl="1"/>
            <a:r>
              <a:rPr lang="en-US" dirty="0" smtClean="0"/>
              <a:t>Created </a:t>
            </a:r>
          </a:p>
          <a:p>
            <a:pPr lvl="1"/>
            <a:r>
              <a:rPr lang="en-US" dirty="0" smtClean="0"/>
              <a:t>Accessed</a:t>
            </a:r>
          </a:p>
          <a:p>
            <a:pPr lvl="1"/>
            <a:r>
              <a:rPr lang="en-US" dirty="0" smtClean="0"/>
              <a:t>Modified</a:t>
            </a:r>
          </a:p>
          <a:p>
            <a:r>
              <a:rPr lang="en-US" dirty="0" smtClean="0"/>
              <a:t>Entry Modified not visible in Explorer</a:t>
            </a:r>
          </a:p>
          <a:p>
            <a:r>
              <a:rPr lang="en-US" dirty="0" smtClean="0"/>
              <a:t>Forensic Tools show this timestamp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03" y="1600200"/>
            <a:ext cx="3003593" cy="45259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C00000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$SI Timestamps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3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0166807"/>
              </p:ext>
            </p:extLst>
          </p:nvPr>
        </p:nvGraphicFramePr>
        <p:xfrm>
          <a:off x="457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MACE Timestamps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8" t="2942" r="10564" b="8124"/>
          <a:stretch/>
        </p:blipFill>
        <p:spPr bwMode="auto">
          <a:xfrm>
            <a:off x="5867400" y="1905000"/>
            <a:ext cx="2066925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58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7739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Accessed Timestamp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6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3026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$SI and $FN Timestamps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76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2222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$FN Timestamps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9149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9166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Time-Stomping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25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6" y="648289"/>
            <a:ext cx="7947988" cy="5561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6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MFT entry contains 1024 bytes</a:t>
            </a:r>
          </a:p>
          <a:p>
            <a:r>
              <a:rPr lang="en-US" dirty="0" smtClean="0"/>
              <a:t>That’s enough for complete files (700-800 bytes) to be resident in the MFT</a:t>
            </a:r>
          </a:p>
          <a:p>
            <a:r>
              <a:rPr lang="en-US" dirty="0" smtClean="0"/>
              <a:t>A resident flag exists in the MFT entry</a:t>
            </a:r>
          </a:p>
          <a:p>
            <a:r>
              <a:rPr lang="en-US" dirty="0" smtClean="0"/>
              <a:t>If less than 1024 bytes – slack space may exist (old entry or one that is non-resident)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Resident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974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named $DATA attribute in a file’s MFT entry</a:t>
            </a:r>
          </a:p>
          <a:p>
            <a:r>
              <a:rPr lang="en-US" dirty="0" smtClean="0"/>
              <a:t>Each attribute can point to a unique set of cluster runs</a:t>
            </a:r>
          </a:p>
          <a:p>
            <a:r>
              <a:rPr lang="en-US" dirty="0" smtClean="0"/>
              <a:t>All streams share the same timestamps and $FN and $SI attributes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Alternate Data Streams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24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557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Filesystem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EA6F6B-4134-438D-B307-CD359F9B109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2406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Browsers append a stream to downloaded files</a:t>
            </a:r>
          </a:p>
          <a:p>
            <a:pPr lvl="1"/>
            <a:r>
              <a:rPr lang="en-US" dirty="0" err="1" smtClean="0"/>
              <a:t>Zone.Identifier</a:t>
            </a:r>
            <a:endParaRPr lang="en-US" dirty="0" smtClean="0"/>
          </a:p>
          <a:p>
            <a:r>
              <a:rPr lang="en-US" dirty="0" smtClean="0"/>
              <a:t>Windows Explorer uses this data to determine the origin of a file and enforce security controls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Known Alternate Stream Names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5F374-78F2-4F54-AB0E-A2EBAB89B11A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35604"/>
            <a:ext cx="4800600" cy="130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706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Understanding the Boot Sequence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98BF-16ED-472F-A76B-10CC912E442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79" y="1705010"/>
            <a:ext cx="7126842" cy="431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18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00867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Disk Drives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98BF-16ED-472F-A76B-10CC912E442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077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Disk Drive Components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98BF-16ED-472F-A76B-10CC912E442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02" y="1600200"/>
            <a:ext cx="417279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223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CHS Calculations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98BF-16ED-472F-A76B-10CC912E442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0"/>
            <a:ext cx="261616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76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1366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File Structures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IA5210 Information System Forensics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298BF-16ED-472F-A76B-10CC912E442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8196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OWERPOINT_NEWNEU" val="Yg0Qi6OY"/>
  <p:tag name="TAG_BACKING_FORM_KEY" val="5770138-c:\users\forensic-geek\desktop\fa18 - module 1 intro to digital forensics.pptx"/>
  <p:tag name="ARTICULATE_PRESENTER_VERSION" val="8"/>
  <p:tag name="ARTICULATE_PROJECT_OPEN" val="0"/>
  <p:tag name="ARTICULATE_SLIDE_COUNT" val="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1244</Words>
  <Application>Microsoft Office PowerPoint</Application>
  <PresentationFormat>On-screen Show (4:3)</PresentationFormat>
  <Paragraphs>281</Paragraphs>
  <Slides>40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powerpoint_newNEU</vt:lpstr>
      <vt:lpstr>Module 3 Windows Forensic Analysis</vt:lpstr>
      <vt:lpstr>Windows File System Basics</vt:lpstr>
      <vt:lpstr>File System Overview</vt:lpstr>
      <vt:lpstr>Windows Filesystem Overview</vt:lpstr>
      <vt:lpstr>Understanding the Boot Sequence</vt:lpstr>
      <vt:lpstr>Understanding Disk Drives</vt:lpstr>
      <vt:lpstr>Disk Drive Components</vt:lpstr>
      <vt:lpstr>CHS Calculations</vt:lpstr>
      <vt:lpstr>Microsoft File Structures</vt:lpstr>
      <vt:lpstr>FAT Characteristics</vt:lpstr>
      <vt:lpstr>FAT Cluster Sizes</vt:lpstr>
      <vt:lpstr>FAT File Slack</vt:lpstr>
      <vt:lpstr>FAT Basics </vt:lpstr>
      <vt:lpstr>Introduction to NTFS</vt:lpstr>
      <vt:lpstr>NTFS Basics</vt:lpstr>
      <vt:lpstr>NTFS Cluster Sizes</vt:lpstr>
      <vt:lpstr>Master File Table (MFT)</vt:lpstr>
      <vt:lpstr>MFT Metadata Records</vt:lpstr>
      <vt:lpstr>MFT Metadata Records</vt:lpstr>
      <vt:lpstr>MFT Attributes</vt:lpstr>
      <vt:lpstr>MFT Attributes</vt:lpstr>
      <vt:lpstr>Master File Table (MFT)</vt:lpstr>
      <vt:lpstr>MFT Contents</vt:lpstr>
      <vt:lpstr>MFT Structure</vt:lpstr>
      <vt:lpstr>MFT Entries</vt:lpstr>
      <vt:lpstr>MFT Entry Contents</vt:lpstr>
      <vt:lpstr>Entry and Attributes</vt:lpstr>
      <vt:lpstr>PowerPoint Presentation</vt:lpstr>
      <vt:lpstr>Deleted Files</vt:lpstr>
      <vt:lpstr>Timestamps</vt:lpstr>
      <vt:lpstr>$SI Timestamps </vt:lpstr>
      <vt:lpstr>MACE Timestamps</vt:lpstr>
      <vt:lpstr>Accessed Timestamp</vt:lpstr>
      <vt:lpstr>$SI and $FN Timestamps</vt:lpstr>
      <vt:lpstr>$FN Timestamps</vt:lpstr>
      <vt:lpstr>Time-Stomping</vt:lpstr>
      <vt:lpstr>PowerPoint Presentation</vt:lpstr>
      <vt:lpstr>Resident Data</vt:lpstr>
      <vt:lpstr>Alternate Data Streams</vt:lpstr>
      <vt:lpstr>Known Alternate Stream Names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2018-09-12T22:02:37Z</dcterms:created>
  <dcterms:modified xsi:type="dcterms:W3CDTF">2020-10-22T14:03:49Z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43CE5FF9-7AA8-45F8-8C39-38C6636A8CFF</vt:lpwstr>
  </property>
  <property fmtid="{D5CDD505-2E9C-101B-9397-08002B2CF9AE}" pid="3" name="ArticulatePath">
    <vt:lpwstr>IA5210 - Module 2 Evidence Collection and Acquisition</vt:lpwstr>
  </property>
</Properties>
</file>