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8"/>
  </p:notesMasterIdLst>
  <p:sldIdLst>
    <p:sldId id="256" r:id="rId5"/>
    <p:sldId id="257" r:id="rId6"/>
    <p:sldId id="261" r:id="rId7"/>
    <p:sldId id="259" r:id="rId8"/>
    <p:sldId id="258" r:id="rId9"/>
    <p:sldId id="260" r:id="rId10"/>
    <p:sldId id="262"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Helvetica Neue" panose="020B0604020202020204" pitchFamily="34" charset="0"/>
      <p:italic r:id="rId33"/>
    </p:embeddedFont>
    <p:embeddedFont>
      <p:font typeface="Titillium Web Bold" panose="00000800000000000000" pitchFamily="2" charset="0"/>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989A"/>
    <a:srgbClr val="EAB971"/>
    <a:srgbClr val="FDA085"/>
    <a:srgbClr val="F6D3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579816-3C0D-47E5-AF05-6BC4DD7CFA0B}" v="420" dt="2019-11-24T21:42:55.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662" autoAdjust="0"/>
  </p:normalViewPr>
  <p:slideViewPr>
    <p:cSldViewPr snapToGrid="0">
      <p:cViewPr varScale="1">
        <p:scale>
          <a:sx n="100" d="100"/>
          <a:sy n="100"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Russel Garcia" userId="1db17c20-addc-4310-92d6-14b27a96890f" providerId="ADAL" clId="{14579816-3C0D-47E5-AF05-6BC4DD7CFA0B}"/>
    <pc:docChg chg="undo custSel mod addSld delSld modSld sldOrd modMainMaster">
      <pc:chgData name="John Russel Garcia" userId="1db17c20-addc-4310-92d6-14b27a96890f" providerId="ADAL" clId="{14579816-3C0D-47E5-AF05-6BC4DD7CFA0B}" dt="2019-11-24T21:42:55.410" v="1389"/>
      <pc:docMkLst>
        <pc:docMk/>
      </pc:docMkLst>
      <pc:sldChg chg="setBg">
        <pc:chgData name="John Russel Garcia" userId="1db17c20-addc-4310-92d6-14b27a96890f" providerId="ADAL" clId="{14579816-3C0D-47E5-AF05-6BC4DD7CFA0B}" dt="2019-11-23T05:02:17.990" v="163"/>
        <pc:sldMkLst>
          <pc:docMk/>
          <pc:sldMk cId="962125454" sldId="256"/>
        </pc:sldMkLst>
      </pc:sldChg>
      <pc:sldChg chg="addSp modSp add mod setBg">
        <pc:chgData name="John Russel Garcia" userId="1db17c20-addc-4310-92d6-14b27a96890f" providerId="ADAL" clId="{14579816-3C0D-47E5-AF05-6BC4DD7CFA0B}" dt="2019-11-23T05:32:41.059" v="573" actId="20577"/>
        <pc:sldMkLst>
          <pc:docMk/>
          <pc:sldMk cId="3600943807" sldId="257"/>
        </pc:sldMkLst>
        <pc:spChg chg="mod">
          <ac:chgData name="John Russel Garcia" userId="1db17c20-addc-4310-92d6-14b27a96890f" providerId="ADAL" clId="{14579816-3C0D-47E5-AF05-6BC4DD7CFA0B}" dt="2019-11-23T05:29:45.174" v="542" actId="26606"/>
          <ac:spMkLst>
            <pc:docMk/>
            <pc:sldMk cId="3600943807" sldId="257"/>
            <ac:spMk id="2" creationId="{DBB40B95-EF5F-405D-95D6-106F0FFA735E}"/>
          </ac:spMkLst>
        </pc:spChg>
        <pc:spChg chg="mod">
          <ac:chgData name="John Russel Garcia" userId="1db17c20-addc-4310-92d6-14b27a96890f" providerId="ADAL" clId="{14579816-3C0D-47E5-AF05-6BC4DD7CFA0B}" dt="2019-11-23T05:32:41.059" v="573" actId="20577"/>
          <ac:spMkLst>
            <pc:docMk/>
            <pc:sldMk cId="3600943807" sldId="257"/>
            <ac:spMk id="3" creationId="{70079760-7A90-4CD0-BBDA-3A5AE5C8E5ED}"/>
          </ac:spMkLst>
        </pc:spChg>
        <pc:spChg chg="add">
          <ac:chgData name="John Russel Garcia" userId="1db17c20-addc-4310-92d6-14b27a96890f" providerId="ADAL" clId="{14579816-3C0D-47E5-AF05-6BC4DD7CFA0B}" dt="2019-11-23T05:29:45.174" v="542" actId="26606"/>
          <ac:spMkLst>
            <pc:docMk/>
            <pc:sldMk cId="3600943807" sldId="257"/>
            <ac:spMk id="8" creationId="{CBB2B1F0-0DD6-4744-9A46-7A344FB48E40}"/>
          </ac:spMkLst>
        </pc:spChg>
        <pc:spChg chg="add">
          <ac:chgData name="John Russel Garcia" userId="1db17c20-addc-4310-92d6-14b27a96890f" providerId="ADAL" clId="{14579816-3C0D-47E5-AF05-6BC4DD7CFA0B}" dt="2019-11-23T05:29:45.174" v="542" actId="26606"/>
          <ac:spMkLst>
            <pc:docMk/>
            <pc:sldMk cId="3600943807" sldId="257"/>
            <ac:spMk id="10" creationId="{52D502E5-F6B4-4D58-B4AE-FC466FF15EE8}"/>
          </ac:spMkLst>
        </pc:spChg>
        <pc:spChg chg="add">
          <ac:chgData name="John Russel Garcia" userId="1db17c20-addc-4310-92d6-14b27a96890f" providerId="ADAL" clId="{14579816-3C0D-47E5-AF05-6BC4DD7CFA0B}" dt="2019-11-23T05:29:45.174" v="542" actId="26606"/>
          <ac:spMkLst>
            <pc:docMk/>
            <pc:sldMk cId="3600943807" sldId="257"/>
            <ac:spMk id="12" creationId="{9DECDBF4-02B6-4BB4-B65B-B8107AD6A9E8}"/>
          </ac:spMkLst>
        </pc:spChg>
      </pc:sldChg>
      <pc:sldChg chg="addSp delSp modSp add mod setBg modAnim">
        <pc:chgData name="John Russel Garcia" userId="1db17c20-addc-4310-92d6-14b27a96890f" providerId="ADAL" clId="{14579816-3C0D-47E5-AF05-6BC4DD7CFA0B}" dt="2019-11-23T05:33:20.694" v="586" actId="6549"/>
        <pc:sldMkLst>
          <pc:docMk/>
          <pc:sldMk cId="3487345429" sldId="258"/>
        </pc:sldMkLst>
        <pc:spChg chg="mod">
          <ac:chgData name="John Russel Garcia" userId="1db17c20-addc-4310-92d6-14b27a96890f" providerId="ADAL" clId="{14579816-3C0D-47E5-AF05-6BC4DD7CFA0B}" dt="2019-11-23T05:29:11.835" v="536" actId="26606"/>
          <ac:spMkLst>
            <pc:docMk/>
            <pc:sldMk cId="3487345429" sldId="258"/>
            <ac:spMk id="2" creationId="{DBB40B95-EF5F-405D-95D6-106F0FFA735E}"/>
          </ac:spMkLst>
        </pc:spChg>
        <pc:spChg chg="mod">
          <ac:chgData name="John Russel Garcia" userId="1db17c20-addc-4310-92d6-14b27a96890f" providerId="ADAL" clId="{14579816-3C0D-47E5-AF05-6BC4DD7CFA0B}" dt="2019-11-23T05:33:20.694" v="586" actId="6549"/>
          <ac:spMkLst>
            <pc:docMk/>
            <pc:sldMk cId="3487345429" sldId="258"/>
            <ac:spMk id="3" creationId="{70079760-7A90-4CD0-BBDA-3A5AE5C8E5ED}"/>
          </ac:spMkLst>
        </pc:spChg>
        <pc:spChg chg="add del">
          <ac:chgData name="John Russel Garcia" userId="1db17c20-addc-4310-92d6-14b27a96890f" providerId="ADAL" clId="{14579816-3C0D-47E5-AF05-6BC4DD7CFA0B}" dt="2019-11-23T05:32:30.760" v="570" actId="26606"/>
          <ac:spMkLst>
            <pc:docMk/>
            <pc:sldMk cId="3487345429" sldId="258"/>
            <ac:spMk id="8" creationId="{CBB2B1F0-0DD6-4744-9A46-7A344FB48E40}"/>
          </ac:spMkLst>
        </pc:spChg>
        <pc:spChg chg="add del">
          <ac:chgData name="John Russel Garcia" userId="1db17c20-addc-4310-92d6-14b27a96890f" providerId="ADAL" clId="{14579816-3C0D-47E5-AF05-6BC4DD7CFA0B}" dt="2019-11-23T05:32:30.760" v="570" actId="26606"/>
          <ac:spMkLst>
            <pc:docMk/>
            <pc:sldMk cId="3487345429" sldId="258"/>
            <ac:spMk id="10" creationId="{52D502E5-F6B4-4D58-B4AE-FC466FF15EE8}"/>
          </ac:spMkLst>
        </pc:spChg>
        <pc:spChg chg="add del">
          <ac:chgData name="John Russel Garcia" userId="1db17c20-addc-4310-92d6-14b27a96890f" providerId="ADAL" clId="{14579816-3C0D-47E5-AF05-6BC4DD7CFA0B}" dt="2019-11-23T05:32:30.760" v="570" actId="26606"/>
          <ac:spMkLst>
            <pc:docMk/>
            <pc:sldMk cId="3487345429" sldId="258"/>
            <ac:spMk id="12" creationId="{9DECDBF4-02B6-4BB4-B65B-B8107AD6A9E8}"/>
          </ac:spMkLst>
        </pc:spChg>
        <pc:spChg chg="add">
          <ac:chgData name="John Russel Garcia" userId="1db17c20-addc-4310-92d6-14b27a96890f" providerId="ADAL" clId="{14579816-3C0D-47E5-AF05-6BC4DD7CFA0B}" dt="2019-11-23T05:32:30.760" v="570" actId="26606"/>
          <ac:spMkLst>
            <pc:docMk/>
            <pc:sldMk cId="3487345429" sldId="258"/>
            <ac:spMk id="17" creationId="{CBB2B1F0-0DD6-4744-9A46-7A344FB48E40}"/>
          </ac:spMkLst>
        </pc:spChg>
        <pc:spChg chg="add">
          <ac:chgData name="John Russel Garcia" userId="1db17c20-addc-4310-92d6-14b27a96890f" providerId="ADAL" clId="{14579816-3C0D-47E5-AF05-6BC4DD7CFA0B}" dt="2019-11-23T05:32:30.760" v="570" actId="26606"/>
          <ac:spMkLst>
            <pc:docMk/>
            <pc:sldMk cId="3487345429" sldId="258"/>
            <ac:spMk id="19" creationId="{52D502E5-F6B4-4D58-B4AE-FC466FF15EE8}"/>
          </ac:spMkLst>
        </pc:spChg>
        <pc:spChg chg="add">
          <ac:chgData name="John Russel Garcia" userId="1db17c20-addc-4310-92d6-14b27a96890f" providerId="ADAL" clId="{14579816-3C0D-47E5-AF05-6BC4DD7CFA0B}" dt="2019-11-23T05:32:30.760" v="570" actId="26606"/>
          <ac:spMkLst>
            <pc:docMk/>
            <pc:sldMk cId="3487345429" sldId="258"/>
            <ac:spMk id="21" creationId="{9DECDBF4-02B6-4BB4-B65B-B8107AD6A9E8}"/>
          </ac:spMkLst>
        </pc:spChg>
        <pc:graphicFrameChg chg="add del modGraphic">
          <ac:chgData name="John Russel Garcia" userId="1db17c20-addc-4310-92d6-14b27a96890f" providerId="ADAL" clId="{14579816-3C0D-47E5-AF05-6BC4DD7CFA0B}" dt="2019-11-23T04:57:51.513" v="140" actId="27309"/>
          <ac:graphicFrameMkLst>
            <pc:docMk/>
            <pc:sldMk cId="3487345429" sldId="258"/>
            <ac:graphicFrameMk id="5" creationId="{FD1AAD09-0BC9-4F09-AAB7-25BEBF6EF362}"/>
          </ac:graphicFrameMkLst>
        </pc:graphicFrameChg>
      </pc:sldChg>
      <pc:sldChg chg="addSp delSp modSp add mod setBg">
        <pc:chgData name="John Russel Garcia" userId="1db17c20-addc-4310-92d6-14b27a96890f" providerId="ADAL" clId="{14579816-3C0D-47E5-AF05-6BC4DD7CFA0B}" dt="2019-11-23T05:32:50.294" v="576" actId="120"/>
        <pc:sldMkLst>
          <pc:docMk/>
          <pc:sldMk cId="231667273" sldId="259"/>
        </pc:sldMkLst>
        <pc:spChg chg="mod">
          <ac:chgData name="John Russel Garcia" userId="1db17c20-addc-4310-92d6-14b27a96890f" providerId="ADAL" clId="{14579816-3C0D-47E5-AF05-6BC4DD7CFA0B}" dt="2019-11-23T05:29:14.543" v="537" actId="26606"/>
          <ac:spMkLst>
            <pc:docMk/>
            <pc:sldMk cId="231667273" sldId="259"/>
            <ac:spMk id="2" creationId="{DBB40B95-EF5F-405D-95D6-106F0FFA735E}"/>
          </ac:spMkLst>
        </pc:spChg>
        <pc:spChg chg="mod">
          <ac:chgData name="John Russel Garcia" userId="1db17c20-addc-4310-92d6-14b27a96890f" providerId="ADAL" clId="{14579816-3C0D-47E5-AF05-6BC4DD7CFA0B}" dt="2019-11-23T05:32:50.294" v="576" actId="120"/>
          <ac:spMkLst>
            <pc:docMk/>
            <pc:sldMk cId="231667273" sldId="259"/>
            <ac:spMk id="3" creationId="{70079760-7A90-4CD0-BBDA-3A5AE5C8E5ED}"/>
          </ac:spMkLst>
        </pc:spChg>
        <pc:spChg chg="add del">
          <ac:chgData name="John Russel Garcia" userId="1db17c20-addc-4310-92d6-14b27a96890f" providerId="ADAL" clId="{14579816-3C0D-47E5-AF05-6BC4DD7CFA0B}" dt="2019-11-23T05:32:25.755" v="569" actId="26606"/>
          <ac:spMkLst>
            <pc:docMk/>
            <pc:sldMk cId="231667273" sldId="259"/>
            <ac:spMk id="8" creationId="{CBB2B1F0-0DD6-4744-9A46-7A344FB48E40}"/>
          </ac:spMkLst>
        </pc:spChg>
        <pc:spChg chg="add del">
          <ac:chgData name="John Russel Garcia" userId="1db17c20-addc-4310-92d6-14b27a96890f" providerId="ADAL" clId="{14579816-3C0D-47E5-AF05-6BC4DD7CFA0B}" dt="2019-11-23T05:32:25.755" v="569" actId="26606"/>
          <ac:spMkLst>
            <pc:docMk/>
            <pc:sldMk cId="231667273" sldId="259"/>
            <ac:spMk id="10" creationId="{52D502E5-F6B4-4D58-B4AE-FC466FF15EE8}"/>
          </ac:spMkLst>
        </pc:spChg>
        <pc:spChg chg="add del">
          <ac:chgData name="John Russel Garcia" userId="1db17c20-addc-4310-92d6-14b27a96890f" providerId="ADAL" clId="{14579816-3C0D-47E5-AF05-6BC4DD7CFA0B}" dt="2019-11-23T05:32:25.755" v="569" actId="26606"/>
          <ac:spMkLst>
            <pc:docMk/>
            <pc:sldMk cId="231667273" sldId="259"/>
            <ac:spMk id="12" creationId="{9DECDBF4-02B6-4BB4-B65B-B8107AD6A9E8}"/>
          </ac:spMkLst>
        </pc:spChg>
        <pc:spChg chg="add">
          <ac:chgData name="John Russel Garcia" userId="1db17c20-addc-4310-92d6-14b27a96890f" providerId="ADAL" clId="{14579816-3C0D-47E5-AF05-6BC4DD7CFA0B}" dt="2019-11-23T05:32:25.755" v="569" actId="26606"/>
          <ac:spMkLst>
            <pc:docMk/>
            <pc:sldMk cId="231667273" sldId="259"/>
            <ac:spMk id="17" creationId="{CBB2B1F0-0DD6-4744-9A46-7A344FB48E40}"/>
          </ac:spMkLst>
        </pc:spChg>
        <pc:spChg chg="add">
          <ac:chgData name="John Russel Garcia" userId="1db17c20-addc-4310-92d6-14b27a96890f" providerId="ADAL" clId="{14579816-3C0D-47E5-AF05-6BC4DD7CFA0B}" dt="2019-11-23T05:32:25.755" v="569" actId="26606"/>
          <ac:spMkLst>
            <pc:docMk/>
            <pc:sldMk cId="231667273" sldId="259"/>
            <ac:spMk id="19" creationId="{52D502E5-F6B4-4D58-B4AE-FC466FF15EE8}"/>
          </ac:spMkLst>
        </pc:spChg>
        <pc:spChg chg="add">
          <ac:chgData name="John Russel Garcia" userId="1db17c20-addc-4310-92d6-14b27a96890f" providerId="ADAL" clId="{14579816-3C0D-47E5-AF05-6BC4DD7CFA0B}" dt="2019-11-23T05:32:25.755" v="569" actId="26606"/>
          <ac:spMkLst>
            <pc:docMk/>
            <pc:sldMk cId="231667273" sldId="259"/>
            <ac:spMk id="21" creationId="{9DECDBF4-02B6-4BB4-B65B-B8107AD6A9E8}"/>
          </ac:spMkLst>
        </pc:spChg>
      </pc:sldChg>
      <pc:sldChg chg="addSp delSp modSp add mod setBg modAnim">
        <pc:chgData name="John Russel Garcia" userId="1db17c20-addc-4310-92d6-14b27a96890f" providerId="ADAL" clId="{14579816-3C0D-47E5-AF05-6BC4DD7CFA0B}" dt="2019-11-23T05:33:27.590" v="588" actId="20577"/>
        <pc:sldMkLst>
          <pc:docMk/>
          <pc:sldMk cId="1268118536" sldId="260"/>
        </pc:sldMkLst>
        <pc:spChg chg="mod">
          <ac:chgData name="John Russel Garcia" userId="1db17c20-addc-4310-92d6-14b27a96890f" providerId="ADAL" clId="{14579816-3C0D-47E5-AF05-6BC4DD7CFA0B}" dt="2019-11-23T05:29:07.134" v="535" actId="26606"/>
          <ac:spMkLst>
            <pc:docMk/>
            <pc:sldMk cId="1268118536" sldId="260"/>
            <ac:spMk id="2" creationId="{DBB40B95-EF5F-405D-95D6-106F0FFA735E}"/>
          </ac:spMkLst>
        </pc:spChg>
        <pc:spChg chg="mod">
          <ac:chgData name="John Russel Garcia" userId="1db17c20-addc-4310-92d6-14b27a96890f" providerId="ADAL" clId="{14579816-3C0D-47E5-AF05-6BC4DD7CFA0B}" dt="2019-11-23T05:33:27.590" v="588" actId="20577"/>
          <ac:spMkLst>
            <pc:docMk/>
            <pc:sldMk cId="1268118536" sldId="260"/>
            <ac:spMk id="3" creationId="{70079760-7A90-4CD0-BBDA-3A5AE5C8E5ED}"/>
          </ac:spMkLst>
        </pc:spChg>
        <pc:spChg chg="add del">
          <ac:chgData name="John Russel Garcia" userId="1db17c20-addc-4310-92d6-14b27a96890f" providerId="ADAL" clId="{14579816-3C0D-47E5-AF05-6BC4DD7CFA0B}" dt="2019-11-23T05:29:02.541" v="526" actId="26606"/>
          <ac:spMkLst>
            <pc:docMk/>
            <pc:sldMk cId="1268118536" sldId="260"/>
            <ac:spMk id="8" creationId="{CBB2B1F0-0DD6-4744-9A46-7A344FB48E40}"/>
          </ac:spMkLst>
        </pc:spChg>
        <pc:spChg chg="add del">
          <ac:chgData name="John Russel Garcia" userId="1db17c20-addc-4310-92d6-14b27a96890f" providerId="ADAL" clId="{14579816-3C0D-47E5-AF05-6BC4DD7CFA0B}" dt="2019-11-23T05:29:02.541" v="526" actId="26606"/>
          <ac:spMkLst>
            <pc:docMk/>
            <pc:sldMk cId="1268118536" sldId="260"/>
            <ac:spMk id="10" creationId="{52D502E5-F6B4-4D58-B4AE-FC466FF15EE8}"/>
          </ac:spMkLst>
        </pc:spChg>
        <pc:spChg chg="add del">
          <ac:chgData name="John Russel Garcia" userId="1db17c20-addc-4310-92d6-14b27a96890f" providerId="ADAL" clId="{14579816-3C0D-47E5-AF05-6BC4DD7CFA0B}" dt="2019-11-23T05:29:02.541" v="526" actId="26606"/>
          <ac:spMkLst>
            <pc:docMk/>
            <pc:sldMk cId="1268118536" sldId="260"/>
            <ac:spMk id="12" creationId="{9DECDBF4-02B6-4BB4-B65B-B8107AD6A9E8}"/>
          </ac:spMkLst>
        </pc:spChg>
        <pc:spChg chg="add del">
          <ac:chgData name="John Russel Garcia" userId="1db17c20-addc-4310-92d6-14b27a96890f" providerId="ADAL" clId="{14579816-3C0D-47E5-AF05-6BC4DD7CFA0B}" dt="2019-11-23T05:29:04.076" v="528" actId="26606"/>
          <ac:spMkLst>
            <pc:docMk/>
            <pc:sldMk cId="1268118536" sldId="260"/>
            <ac:spMk id="14" creationId="{E777E57D-6A88-4B5B-A068-2BA7FF4E8CCA}"/>
          </ac:spMkLst>
        </pc:spChg>
        <pc:spChg chg="add del">
          <ac:chgData name="John Russel Garcia" userId="1db17c20-addc-4310-92d6-14b27a96890f" providerId="ADAL" clId="{14579816-3C0D-47E5-AF05-6BC4DD7CFA0B}" dt="2019-11-23T05:29:04.076" v="528" actId="26606"/>
          <ac:spMkLst>
            <pc:docMk/>
            <pc:sldMk cId="1268118536" sldId="260"/>
            <ac:spMk id="15" creationId="{F7117410-A2A4-4085-9ADC-46744551DBDE}"/>
          </ac:spMkLst>
        </pc:spChg>
        <pc:spChg chg="add del">
          <ac:chgData name="John Russel Garcia" userId="1db17c20-addc-4310-92d6-14b27a96890f" providerId="ADAL" clId="{14579816-3C0D-47E5-AF05-6BC4DD7CFA0B}" dt="2019-11-23T05:29:04.076" v="528" actId="26606"/>
          <ac:spMkLst>
            <pc:docMk/>
            <pc:sldMk cId="1268118536" sldId="260"/>
            <ac:spMk id="16" creationId="{99F74EB5-E547-4FB4-95F5-BCC788F3C4A0}"/>
          </ac:spMkLst>
        </pc:spChg>
        <pc:spChg chg="add del">
          <ac:chgData name="John Russel Garcia" userId="1db17c20-addc-4310-92d6-14b27a96890f" providerId="ADAL" clId="{14579816-3C0D-47E5-AF05-6BC4DD7CFA0B}" dt="2019-11-23T05:29:05.405" v="530" actId="26606"/>
          <ac:spMkLst>
            <pc:docMk/>
            <pc:sldMk cId="1268118536" sldId="260"/>
            <ac:spMk id="18" creationId="{B6D861F1-F386-4A7D-A4BF-3BEB82DEBA86}"/>
          </ac:spMkLst>
        </pc:spChg>
        <pc:spChg chg="add del">
          <ac:chgData name="John Russel Garcia" userId="1db17c20-addc-4310-92d6-14b27a96890f" providerId="ADAL" clId="{14579816-3C0D-47E5-AF05-6BC4DD7CFA0B}" dt="2019-11-23T05:29:05.405" v="530" actId="26606"/>
          <ac:spMkLst>
            <pc:docMk/>
            <pc:sldMk cId="1268118536" sldId="260"/>
            <ac:spMk id="19" creationId="{562DFC44-A40C-4573-9230-B3EDB3EC8EEB}"/>
          </ac:spMkLst>
        </pc:spChg>
        <pc:spChg chg="add del">
          <ac:chgData name="John Russel Garcia" userId="1db17c20-addc-4310-92d6-14b27a96890f" providerId="ADAL" clId="{14579816-3C0D-47E5-AF05-6BC4DD7CFA0B}" dt="2019-11-23T05:29:05.405" v="530" actId="26606"/>
          <ac:spMkLst>
            <pc:docMk/>
            <pc:sldMk cId="1268118536" sldId="260"/>
            <ac:spMk id="20" creationId="{15589D35-CF9F-4DE9-A792-8571A09E9BC9}"/>
          </ac:spMkLst>
        </pc:spChg>
        <pc:spChg chg="add del">
          <ac:chgData name="John Russel Garcia" userId="1db17c20-addc-4310-92d6-14b27a96890f" providerId="ADAL" clId="{14579816-3C0D-47E5-AF05-6BC4DD7CFA0B}" dt="2019-11-23T05:29:06.176" v="532" actId="26606"/>
          <ac:spMkLst>
            <pc:docMk/>
            <pc:sldMk cId="1268118536" sldId="260"/>
            <ac:spMk id="22" creationId="{CBB2B1F0-0DD6-4744-9A46-7A344FB48E40}"/>
          </ac:spMkLst>
        </pc:spChg>
        <pc:spChg chg="add del">
          <ac:chgData name="John Russel Garcia" userId="1db17c20-addc-4310-92d6-14b27a96890f" providerId="ADAL" clId="{14579816-3C0D-47E5-AF05-6BC4DD7CFA0B}" dt="2019-11-23T05:29:06.176" v="532" actId="26606"/>
          <ac:spMkLst>
            <pc:docMk/>
            <pc:sldMk cId="1268118536" sldId="260"/>
            <ac:spMk id="23" creationId="{52D502E5-F6B4-4D58-B4AE-FC466FF15EE8}"/>
          </ac:spMkLst>
        </pc:spChg>
        <pc:spChg chg="add del">
          <ac:chgData name="John Russel Garcia" userId="1db17c20-addc-4310-92d6-14b27a96890f" providerId="ADAL" clId="{14579816-3C0D-47E5-AF05-6BC4DD7CFA0B}" dt="2019-11-23T05:29:06.176" v="532" actId="26606"/>
          <ac:spMkLst>
            <pc:docMk/>
            <pc:sldMk cId="1268118536" sldId="260"/>
            <ac:spMk id="24" creationId="{9DECDBF4-02B6-4BB4-B65B-B8107AD6A9E8}"/>
          </ac:spMkLst>
        </pc:spChg>
        <pc:spChg chg="add del">
          <ac:chgData name="John Russel Garcia" userId="1db17c20-addc-4310-92d6-14b27a96890f" providerId="ADAL" clId="{14579816-3C0D-47E5-AF05-6BC4DD7CFA0B}" dt="2019-11-23T05:29:07.117" v="534" actId="26606"/>
          <ac:spMkLst>
            <pc:docMk/>
            <pc:sldMk cId="1268118536" sldId="260"/>
            <ac:spMk id="26" creationId="{B6D861F1-F386-4A7D-A4BF-3BEB82DEBA86}"/>
          </ac:spMkLst>
        </pc:spChg>
        <pc:spChg chg="add del">
          <ac:chgData name="John Russel Garcia" userId="1db17c20-addc-4310-92d6-14b27a96890f" providerId="ADAL" clId="{14579816-3C0D-47E5-AF05-6BC4DD7CFA0B}" dt="2019-11-23T05:29:07.117" v="534" actId="26606"/>
          <ac:spMkLst>
            <pc:docMk/>
            <pc:sldMk cId="1268118536" sldId="260"/>
            <ac:spMk id="27" creationId="{562DFC44-A40C-4573-9230-B3EDB3EC8EEB}"/>
          </ac:spMkLst>
        </pc:spChg>
        <pc:spChg chg="add del">
          <ac:chgData name="John Russel Garcia" userId="1db17c20-addc-4310-92d6-14b27a96890f" providerId="ADAL" clId="{14579816-3C0D-47E5-AF05-6BC4DD7CFA0B}" dt="2019-11-23T05:29:07.117" v="534" actId="26606"/>
          <ac:spMkLst>
            <pc:docMk/>
            <pc:sldMk cId="1268118536" sldId="260"/>
            <ac:spMk id="28" creationId="{15589D35-CF9F-4DE9-A792-8571A09E9BC9}"/>
          </ac:spMkLst>
        </pc:spChg>
        <pc:spChg chg="add">
          <ac:chgData name="John Russel Garcia" userId="1db17c20-addc-4310-92d6-14b27a96890f" providerId="ADAL" clId="{14579816-3C0D-47E5-AF05-6BC4DD7CFA0B}" dt="2019-11-23T05:29:07.134" v="535" actId="26606"/>
          <ac:spMkLst>
            <pc:docMk/>
            <pc:sldMk cId="1268118536" sldId="260"/>
            <ac:spMk id="30" creationId="{CBB2B1F0-0DD6-4744-9A46-7A344FB48E40}"/>
          </ac:spMkLst>
        </pc:spChg>
        <pc:spChg chg="add">
          <ac:chgData name="John Russel Garcia" userId="1db17c20-addc-4310-92d6-14b27a96890f" providerId="ADAL" clId="{14579816-3C0D-47E5-AF05-6BC4DD7CFA0B}" dt="2019-11-23T05:29:07.134" v="535" actId="26606"/>
          <ac:spMkLst>
            <pc:docMk/>
            <pc:sldMk cId="1268118536" sldId="260"/>
            <ac:spMk id="31" creationId="{52D502E5-F6B4-4D58-B4AE-FC466FF15EE8}"/>
          </ac:spMkLst>
        </pc:spChg>
        <pc:spChg chg="add">
          <ac:chgData name="John Russel Garcia" userId="1db17c20-addc-4310-92d6-14b27a96890f" providerId="ADAL" clId="{14579816-3C0D-47E5-AF05-6BC4DD7CFA0B}" dt="2019-11-23T05:29:07.134" v="535" actId="26606"/>
          <ac:spMkLst>
            <pc:docMk/>
            <pc:sldMk cId="1268118536" sldId="260"/>
            <ac:spMk id="32" creationId="{9DECDBF4-02B6-4BB4-B65B-B8107AD6A9E8}"/>
          </ac:spMkLst>
        </pc:spChg>
      </pc:sldChg>
      <pc:sldChg chg="add del setBg">
        <pc:chgData name="John Russel Garcia" userId="1db17c20-addc-4310-92d6-14b27a96890f" providerId="ADAL" clId="{14579816-3C0D-47E5-AF05-6BC4DD7CFA0B}" dt="2019-11-23T04:57:32.114" v="132"/>
        <pc:sldMkLst>
          <pc:docMk/>
          <pc:sldMk cId="1424753387" sldId="261"/>
        </pc:sldMkLst>
      </pc:sldChg>
      <pc:sldChg chg="addSp modSp add mod setBg">
        <pc:chgData name="John Russel Garcia" userId="1db17c20-addc-4310-92d6-14b27a96890f" providerId="ADAL" clId="{14579816-3C0D-47E5-AF05-6BC4DD7CFA0B}" dt="2019-11-23T05:32:44.461" v="574" actId="120"/>
        <pc:sldMkLst>
          <pc:docMk/>
          <pc:sldMk cId="2690352502" sldId="261"/>
        </pc:sldMkLst>
        <pc:spChg chg="mod">
          <ac:chgData name="John Russel Garcia" userId="1db17c20-addc-4310-92d6-14b27a96890f" providerId="ADAL" clId="{14579816-3C0D-47E5-AF05-6BC4DD7CFA0B}" dt="2019-11-23T05:29:17.328" v="538" actId="26606"/>
          <ac:spMkLst>
            <pc:docMk/>
            <pc:sldMk cId="2690352502" sldId="261"/>
            <ac:spMk id="2" creationId="{DBB40B95-EF5F-405D-95D6-106F0FFA735E}"/>
          </ac:spMkLst>
        </pc:spChg>
        <pc:spChg chg="mod">
          <ac:chgData name="John Russel Garcia" userId="1db17c20-addc-4310-92d6-14b27a96890f" providerId="ADAL" clId="{14579816-3C0D-47E5-AF05-6BC4DD7CFA0B}" dt="2019-11-23T05:32:44.461" v="574" actId="120"/>
          <ac:spMkLst>
            <pc:docMk/>
            <pc:sldMk cId="2690352502" sldId="261"/>
            <ac:spMk id="3" creationId="{70079760-7A90-4CD0-BBDA-3A5AE5C8E5ED}"/>
          </ac:spMkLst>
        </pc:spChg>
        <pc:spChg chg="add">
          <ac:chgData name="John Russel Garcia" userId="1db17c20-addc-4310-92d6-14b27a96890f" providerId="ADAL" clId="{14579816-3C0D-47E5-AF05-6BC4DD7CFA0B}" dt="2019-11-23T05:29:17.328" v="538" actId="26606"/>
          <ac:spMkLst>
            <pc:docMk/>
            <pc:sldMk cId="2690352502" sldId="261"/>
            <ac:spMk id="8" creationId="{CBB2B1F0-0DD6-4744-9A46-7A344FB48E40}"/>
          </ac:spMkLst>
        </pc:spChg>
        <pc:spChg chg="add">
          <ac:chgData name="John Russel Garcia" userId="1db17c20-addc-4310-92d6-14b27a96890f" providerId="ADAL" clId="{14579816-3C0D-47E5-AF05-6BC4DD7CFA0B}" dt="2019-11-23T05:29:17.328" v="538" actId="26606"/>
          <ac:spMkLst>
            <pc:docMk/>
            <pc:sldMk cId="2690352502" sldId="261"/>
            <ac:spMk id="10" creationId="{52D502E5-F6B4-4D58-B4AE-FC466FF15EE8}"/>
          </ac:spMkLst>
        </pc:spChg>
        <pc:spChg chg="add">
          <ac:chgData name="John Russel Garcia" userId="1db17c20-addc-4310-92d6-14b27a96890f" providerId="ADAL" clId="{14579816-3C0D-47E5-AF05-6BC4DD7CFA0B}" dt="2019-11-23T05:29:17.328" v="538" actId="26606"/>
          <ac:spMkLst>
            <pc:docMk/>
            <pc:sldMk cId="2690352502" sldId="261"/>
            <ac:spMk id="12" creationId="{9DECDBF4-02B6-4BB4-B65B-B8107AD6A9E8}"/>
          </ac:spMkLst>
        </pc:spChg>
      </pc:sldChg>
      <pc:sldChg chg="addSp modSp add setBg">
        <pc:chgData name="John Russel Garcia" userId="1db17c20-addc-4310-92d6-14b27a96890f" providerId="ADAL" clId="{14579816-3C0D-47E5-AF05-6BC4DD7CFA0B}" dt="2019-11-23T05:05:18.276" v="246" actId="1076"/>
        <pc:sldMkLst>
          <pc:docMk/>
          <pc:sldMk cId="4068322602" sldId="262"/>
        </pc:sldMkLst>
        <pc:spChg chg="add mod">
          <ac:chgData name="John Russel Garcia" userId="1db17c20-addc-4310-92d6-14b27a96890f" providerId="ADAL" clId="{14579816-3C0D-47E5-AF05-6BC4DD7CFA0B}" dt="2019-11-23T05:05:13.859" v="245" actId="164"/>
          <ac:spMkLst>
            <pc:docMk/>
            <pc:sldMk cId="4068322602" sldId="262"/>
            <ac:spMk id="3" creationId="{8638DCC5-0F35-43CA-A65C-8663C76CC5B8}"/>
          </ac:spMkLst>
        </pc:spChg>
        <pc:grpChg chg="add mod">
          <ac:chgData name="John Russel Garcia" userId="1db17c20-addc-4310-92d6-14b27a96890f" providerId="ADAL" clId="{14579816-3C0D-47E5-AF05-6BC4DD7CFA0B}" dt="2019-11-23T05:05:18.276" v="246" actId="1076"/>
          <ac:grpSpMkLst>
            <pc:docMk/>
            <pc:sldMk cId="4068322602" sldId="262"/>
            <ac:grpSpMk id="2" creationId="{31030550-A348-4A3F-9DBB-02B3D1F28E6F}"/>
          </ac:grpSpMkLst>
        </pc:grpChg>
        <pc:picChg chg="mod">
          <ac:chgData name="John Russel Garcia" userId="1db17c20-addc-4310-92d6-14b27a96890f" providerId="ADAL" clId="{14579816-3C0D-47E5-AF05-6BC4DD7CFA0B}" dt="2019-11-23T05:05:13.859" v="245" actId="164"/>
          <ac:picMkLst>
            <pc:docMk/>
            <pc:sldMk cId="4068322602" sldId="262"/>
            <ac:picMk id="4" creationId="{E88B8AEA-CE9B-47AF-816A-66BF5C85F973}"/>
          </ac:picMkLst>
        </pc:picChg>
      </pc:sldChg>
      <pc:sldChg chg="add del ord">
        <pc:chgData name="John Russel Garcia" userId="1db17c20-addc-4310-92d6-14b27a96890f" providerId="ADAL" clId="{14579816-3C0D-47E5-AF05-6BC4DD7CFA0B}" dt="2019-11-23T05:08:02.407" v="250" actId="2696"/>
        <pc:sldMkLst>
          <pc:docMk/>
          <pc:sldMk cId="1299237175" sldId="263"/>
        </pc:sldMkLst>
      </pc:sldChg>
      <pc:sldChg chg="addSp delSp modSp add del">
        <pc:chgData name="John Russel Garcia" userId="1db17c20-addc-4310-92d6-14b27a96890f" providerId="ADAL" clId="{14579816-3C0D-47E5-AF05-6BC4DD7CFA0B}" dt="2019-11-23T05:23:02.039" v="388" actId="2696"/>
        <pc:sldMkLst>
          <pc:docMk/>
          <pc:sldMk cId="3020504452" sldId="263"/>
        </pc:sldMkLst>
        <pc:spChg chg="mod">
          <ac:chgData name="John Russel Garcia" userId="1db17c20-addc-4310-92d6-14b27a96890f" providerId="ADAL" clId="{14579816-3C0D-47E5-AF05-6BC4DD7CFA0B}" dt="2019-11-23T05:15:03.491" v="266" actId="20577"/>
          <ac:spMkLst>
            <pc:docMk/>
            <pc:sldMk cId="3020504452" sldId="263"/>
            <ac:spMk id="2" creationId="{DBB40B95-EF5F-405D-95D6-106F0FFA735E}"/>
          </ac:spMkLst>
        </pc:spChg>
        <pc:spChg chg="mod">
          <ac:chgData name="John Russel Garcia" userId="1db17c20-addc-4310-92d6-14b27a96890f" providerId="ADAL" clId="{14579816-3C0D-47E5-AF05-6BC4DD7CFA0B}" dt="2019-11-23T05:22:29.254" v="373" actId="27636"/>
          <ac:spMkLst>
            <pc:docMk/>
            <pc:sldMk cId="3020504452" sldId="263"/>
            <ac:spMk id="3" creationId="{70079760-7A90-4CD0-BBDA-3A5AE5C8E5ED}"/>
          </ac:spMkLst>
        </pc:spChg>
        <pc:picChg chg="add del mod">
          <ac:chgData name="John Russel Garcia" userId="1db17c20-addc-4310-92d6-14b27a96890f" providerId="ADAL" clId="{14579816-3C0D-47E5-AF05-6BC4DD7CFA0B}" dt="2019-11-23T05:17:19.033" v="317" actId="478"/>
          <ac:picMkLst>
            <pc:docMk/>
            <pc:sldMk cId="3020504452" sldId="263"/>
            <ac:picMk id="5" creationId="{2AA14282-D9DB-49C9-B304-5C9EADE6AC7D}"/>
          </ac:picMkLst>
        </pc:picChg>
        <pc:picChg chg="add mod">
          <ac:chgData name="John Russel Garcia" userId="1db17c20-addc-4310-92d6-14b27a96890f" providerId="ADAL" clId="{14579816-3C0D-47E5-AF05-6BC4DD7CFA0B}" dt="2019-11-23T05:21:34.423" v="323" actId="1076"/>
          <ac:picMkLst>
            <pc:docMk/>
            <pc:sldMk cId="3020504452" sldId="263"/>
            <ac:picMk id="7" creationId="{2BEC510E-CBB1-4869-8F56-49421826941B}"/>
          </ac:picMkLst>
        </pc:picChg>
      </pc:sldChg>
      <pc:sldChg chg="addSp delSp modSp add del mod setBg setClrOvrMap">
        <pc:chgData name="John Russel Garcia" userId="1db17c20-addc-4310-92d6-14b27a96890f" providerId="ADAL" clId="{14579816-3C0D-47E5-AF05-6BC4DD7CFA0B}" dt="2019-11-23T05:31:56.921" v="562" actId="5793"/>
        <pc:sldMkLst>
          <pc:docMk/>
          <pc:sldMk cId="1818215402" sldId="264"/>
        </pc:sldMkLst>
        <pc:spChg chg="mod">
          <ac:chgData name="John Russel Garcia" userId="1db17c20-addc-4310-92d6-14b27a96890f" providerId="ADAL" clId="{14579816-3C0D-47E5-AF05-6BC4DD7CFA0B}" dt="2019-11-23T05:30:40.831" v="552" actId="26606"/>
          <ac:spMkLst>
            <pc:docMk/>
            <pc:sldMk cId="1818215402" sldId="264"/>
            <ac:spMk id="2" creationId="{E70AFFAE-0DA6-44A1-9099-B853F1A7CAC7}"/>
          </ac:spMkLst>
        </pc:spChg>
        <pc:spChg chg="mod ord">
          <ac:chgData name="John Russel Garcia" userId="1db17c20-addc-4310-92d6-14b27a96890f" providerId="ADAL" clId="{14579816-3C0D-47E5-AF05-6BC4DD7CFA0B}" dt="2019-11-23T05:31:56.921" v="562" actId="5793"/>
          <ac:spMkLst>
            <pc:docMk/>
            <pc:sldMk cId="1818215402" sldId="264"/>
            <ac:spMk id="3" creationId="{5ECECFA7-C35C-4213-B7EF-6B61ED7B5646}"/>
          </ac:spMkLst>
        </pc:spChg>
        <pc:spChg chg="del mod">
          <ac:chgData name="John Russel Garcia" userId="1db17c20-addc-4310-92d6-14b27a96890f" providerId="ADAL" clId="{14579816-3C0D-47E5-AF05-6BC4DD7CFA0B}" dt="2019-11-23T05:22:52.125" v="386" actId="931"/>
          <ac:spMkLst>
            <pc:docMk/>
            <pc:sldMk cId="1818215402" sldId="264"/>
            <ac:spMk id="4" creationId="{D67998BA-BCEB-4988-9D39-2CD6B049549C}"/>
          </ac:spMkLst>
        </pc:spChg>
        <pc:spChg chg="add del mod">
          <ac:chgData name="John Russel Garcia" userId="1db17c20-addc-4310-92d6-14b27a96890f" providerId="ADAL" clId="{14579816-3C0D-47E5-AF05-6BC4DD7CFA0B}" dt="2019-11-23T05:26:39.151" v="470"/>
          <ac:spMkLst>
            <pc:docMk/>
            <pc:sldMk cId="1818215402" sldId="264"/>
            <ac:spMk id="7" creationId="{3D021D70-0375-4D8A-82B0-DDFEEBEB39EC}"/>
          </ac:spMkLst>
        </pc:spChg>
        <pc:spChg chg="add del">
          <ac:chgData name="John Russel Garcia" userId="1db17c20-addc-4310-92d6-14b27a96890f" providerId="ADAL" clId="{14579816-3C0D-47E5-AF05-6BC4DD7CFA0B}" dt="2019-11-23T05:27:07.832" v="493" actId="26606"/>
          <ac:spMkLst>
            <pc:docMk/>
            <pc:sldMk cId="1818215402" sldId="264"/>
            <ac:spMk id="8" creationId="{867D4867-5BA7-4462-B2F6-A23F4A622AA7}"/>
          </ac:spMkLst>
        </pc:spChg>
        <pc:spChg chg="add del">
          <ac:chgData name="John Russel Garcia" userId="1db17c20-addc-4310-92d6-14b27a96890f" providerId="ADAL" clId="{14579816-3C0D-47E5-AF05-6BC4DD7CFA0B}" dt="2019-11-23T05:27:12.064" v="497" actId="26606"/>
          <ac:spMkLst>
            <pc:docMk/>
            <pc:sldMk cId="1818215402" sldId="264"/>
            <ac:spMk id="9" creationId="{867D4867-5BA7-4462-B2F6-A23F4A622AA7}"/>
          </ac:spMkLst>
        </pc:spChg>
        <pc:spChg chg="add del">
          <ac:chgData name="John Russel Garcia" userId="1db17c20-addc-4310-92d6-14b27a96890f" providerId="ADAL" clId="{14579816-3C0D-47E5-AF05-6BC4DD7CFA0B}" dt="2019-11-23T05:27:16.308" v="501" actId="26606"/>
          <ac:spMkLst>
            <pc:docMk/>
            <pc:sldMk cId="1818215402" sldId="264"/>
            <ac:spMk id="10" creationId="{92468898-5A6E-4D55-85EC-308E785EE06C}"/>
          </ac:spMkLst>
        </pc:spChg>
        <pc:spChg chg="add del">
          <ac:chgData name="John Russel Garcia" userId="1db17c20-addc-4310-92d6-14b27a96890f" providerId="ADAL" clId="{14579816-3C0D-47E5-AF05-6BC4DD7CFA0B}" dt="2019-11-23T05:26:56.712" v="473" actId="26606"/>
          <ac:spMkLst>
            <pc:docMk/>
            <pc:sldMk cId="1818215402" sldId="264"/>
            <ac:spMk id="11" creationId="{2C9A9DA9-7DC8-488B-A882-123947B0F3D9}"/>
          </ac:spMkLst>
        </pc:spChg>
        <pc:spChg chg="add del">
          <ac:chgData name="John Russel Garcia" userId="1db17c20-addc-4310-92d6-14b27a96890f" providerId="ADAL" clId="{14579816-3C0D-47E5-AF05-6BC4DD7CFA0B}" dt="2019-11-23T05:27:16.308" v="501" actId="26606"/>
          <ac:spMkLst>
            <pc:docMk/>
            <pc:sldMk cId="1818215402" sldId="264"/>
            <ac:spMk id="12" creationId="{3E23A947-2D45-4208-AE2B-64948C87A3EB}"/>
          </ac:spMkLst>
        </pc:spChg>
        <pc:spChg chg="add del">
          <ac:chgData name="John Russel Garcia" userId="1db17c20-addc-4310-92d6-14b27a96890f" providerId="ADAL" clId="{14579816-3C0D-47E5-AF05-6BC4DD7CFA0B}" dt="2019-11-23T05:26:56.712" v="473" actId="26606"/>
          <ac:spMkLst>
            <pc:docMk/>
            <pc:sldMk cId="1818215402" sldId="264"/>
            <ac:spMk id="13" creationId="{57F6BDD4-E066-4008-8011-6CC31AEB4556}"/>
          </ac:spMkLst>
        </pc:spChg>
        <pc:spChg chg="add del">
          <ac:chgData name="John Russel Garcia" userId="1db17c20-addc-4310-92d6-14b27a96890f" providerId="ADAL" clId="{14579816-3C0D-47E5-AF05-6BC4DD7CFA0B}" dt="2019-11-23T05:27:16.308" v="501" actId="26606"/>
          <ac:spMkLst>
            <pc:docMk/>
            <pc:sldMk cId="1818215402" sldId="264"/>
            <ac:spMk id="14" creationId="{E5BBB0F9-6A59-4D02-A9C7-A2D6516684CE}"/>
          </ac:spMkLst>
        </pc:spChg>
        <pc:spChg chg="add del">
          <ac:chgData name="John Russel Garcia" userId="1db17c20-addc-4310-92d6-14b27a96890f" providerId="ADAL" clId="{14579816-3C0D-47E5-AF05-6BC4DD7CFA0B}" dt="2019-11-23T05:26:56.712" v="473" actId="26606"/>
          <ac:spMkLst>
            <pc:docMk/>
            <pc:sldMk cId="1818215402" sldId="264"/>
            <ac:spMk id="15" creationId="{2711A8FB-68FC-45FC-B01E-38F809E2D439}"/>
          </ac:spMkLst>
        </pc:spChg>
        <pc:spChg chg="add del">
          <ac:chgData name="John Russel Garcia" userId="1db17c20-addc-4310-92d6-14b27a96890f" providerId="ADAL" clId="{14579816-3C0D-47E5-AF05-6BC4DD7CFA0B}" dt="2019-11-23T05:27:18.836" v="505" actId="26606"/>
          <ac:spMkLst>
            <pc:docMk/>
            <pc:sldMk cId="1818215402" sldId="264"/>
            <ac:spMk id="16" creationId="{92468898-5A6E-4D55-85EC-308E785EE06C}"/>
          </ac:spMkLst>
        </pc:spChg>
        <pc:spChg chg="add del">
          <ac:chgData name="John Russel Garcia" userId="1db17c20-addc-4310-92d6-14b27a96890f" providerId="ADAL" clId="{14579816-3C0D-47E5-AF05-6BC4DD7CFA0B}" dt="2019-11-23T05:26:56.712" v="473" actId="26606"/>
          <ac:spMkLst>
            <pc:docMk/>
            <pc:sldMk cId="1818215402" sldId="264"/>
            <ac:spMk id="17" creationId="{2A865FE3-5FC9-4049-87CF-30019C46C0F5}"/>
          </ac:spMkLst>
        </pc:spChg>
        <pc:spChg chg="add del">
          <ac:chgData name="John Russel Garcia" userId="1db17c20-addc-4310-92d6-14b27a96890f" providerId="ADAL" clId="{14579816-3C0D-47E5-AF05-6BC4DD7CFA0B}" dt="2019-11-23T05:27:18.836" v="505" actId="26606"/>
          <ac:spMkLst>
            <pc:docMk/>
            <pc:sldMk cId="1818215402" sldId="264"/>
            <ac:spMk id="18" creationId="{3E23A947-2D45-4208-AE2B-64948C87A3EB}"/>
          </ac:spMkLst>
        </pc:spChg>
        <pc:spChg chg="add del">
          <ac:chgData name="John Russel Garcia" userId="1db17c20-addc-4310-92d6-14b27a96890f" providerId="ADAL" clId="{14579816-3C0D-47E5-AF05-6BC4DD7CFA0B}" dt="2019-11-23T05:26:57.517" v="475" actId="26606"/>
          <ac:spMkLst>
            <pc:docMk/>
            <pc:sldMk cId="1818215402" sldId="264"/>
            <ac:spMk id="19" creationId="{0B9EE3F3-89B7-43C3-8651-C4C96830993D}"/>
          </ac:spMkLst>
        </pc:spChg>
        <pc:spChg chg="add del">
          <ac:chgData name="John Russel Garcia" userId="1db17c20-addc-4310-92d6-14b27a96890f" providerId="ADAL" clId="{14579816-3C0D-47E5-AF05-6BC4DD7CFA0B}" dt="2019-11-23T05:26:57.517" v="475" actId="26606"/>
          <ac:spMkLst>
            <pc:docMk/>
            <pc:sldMk cId="1818215402" sldId="264"/>
            <ac:spMk id="20" creationId="{33AE4636-AEEC-45D6-84D4-7AC2DA48ECF8}"/>
          </ac:spMkLst>
        </pc:spChg>
        <pc:spChg chg="add del">
          <ac:chgData name="John Russel Garcia" userId="1db17c20-addc-4310-92d6-14b27a96890f" providerId="ADAL" clId="{14579816-3C0D-47E5-AF05-6BC4DD7CFA0B}" dt="2019-11-23T05:26:57.517" v="475" actId="26606"/>
          <ac:spMkLst>
            <pc:docMk/>
            <pc:sldMk cId="1818215402" sldId="264"/>
            <ac:spMk id="21" creationId="{8D9CE0F4-2EB2-4F1F-8AAC-DB3571D9FE10}"/>
          </ac:spMkLst>
        </pc:spChg>
        <pc:spChg chg="add del">
          <ac:chgData name="John Russel Garcia" userId="1db17c20-addc-4310-92d6-14b27a96890f" providerId="ADAL" clId="{14579816-3C0D-47E5-AF05-6BC4DD7CFA0B}" dt="2019-11-23T05:27:18.836" v="505" actId="26606"/>
          <ac:spMkLst>
            <pc:docMk/>
            <pc:sldMk cId="1818215402" sldId="264"/>
            <ac:spMk id="22" creationId="{E5BBB0F9-6A59-4D02-A9C7-A2D6516684CE}"/>
          </ac:spMkLst>
        </pc:spChg>
        <pc:spChg chg="add del">
          <ac:chgData name="John Russel Garcia" userId="1db17c20-addc-4310-92d6-14b27a96890f" providerId="ADAL" clId="{14579816-3C0D-47E5-AF05-6BC4DD7CFA0B}" dt="2019-11-23T05:26:58.276" v="477" actId="26606"/>
          <ac:spMkLst>
            <pc:docMk/>
            <pc:sldMk cId="1818215402" sldId="264"/>
            <ac:spMk id="23" creationId="{2C9A9DA9-7DC8-488B-A882-123947B0F3D9}"/>
          </ac:spMkLst>
        </pc:spChg>
        <pc:spChg chg="add del">
          <ac:chgData name="John Russel Garcia" userId="1db17c20-addc-4310-92d6-14b27a96890f" providerId="ADAL" clId="{14579816-3C0D-47E5-AF05-6BC4DD7CFA0B}" dt="2019-11-23T05:26:58.276" v="477" actId="26606"/>
          <ac:spMkLst>
            <pc:docMk/>
            <pc:sldMk cId="1818215402" sldId="264"/>
            <ac:spMk id="24" creationId="{57F6BDD4-E066-4008-8011-6CC31AEB4556}"/>
          </ac:spMkLst>
        </pc:spChg>
        <pc:spChg chg="add del">
          <ac:chgData name="John Russel Garcia" userId="1db17c20-addc-4310-92d6-14b27a96890f" providerId="ADAL" clId="{14579816-3C0D-47E5-AF05-6BC4DD7CFA0B}" dt="2019-11-23T05:26:58.276" v="477" actId="26606"/>
          <ac:spMkLst>
            <pc:docMk/>
            <pc:sldMk cId="1818215402" sldId="264"/>
            <ac:spMk id="25" creationId="{2711A8FB-68FC-45FC-B01E-38F809E2D439}"/>
          </ac:spMkLst>
        </pc:spChg>
        <pc:spChg chg="add del">
          <ac:chgData name="John Russel Garcia" userId="1db17c20-addc-4310-92d6-14b27a96890f" providerId="ADAL" clId="{14579816-3C0D-47E5-AF05-6BC4DD7CFA0B}" dt="2019-11-23T05:26:58.276" v="477" actId="26606"/>
          <ac:spMkLst>
            <pc:docMk/>
            <pc:sldMk cId="1818215402" sldId="264"/>
            <ac:spMk id="26" creationId="{2A865FE3-5FC9-4049-87CF-30019C46C0F5}"/>
          </ac:spMkLst>
        </pc:spChg>
        <pc:spChg chg="add del">
          <ac:chgData name="John Russel Garcia" userId="1db17c20-addc-4310-92d6-14b27a96890f" providerId="ADAL" clId="{14579816-3C0D-47E5-AF05-6BC4DD7CFA0B}" dt="2019-11-23T05:27:26.539" v="509" actId="26606"/>
          <ac:spMkLst>
            <pc:docMk/>
            <pc:sldMk cId="1818215402" sldId="264"/>
            <ac:spMk id="27" creationId="{2C9A9DA9-7DC8-488B-A882-123947B0F3D9}"/>
          </ac:spMkLst>
        </pc:spChg>
        <pc:spChg chg="add del">
          <ac:chgData name="John Russel Garcia" userId="1db17c20-addc-4310-92d6-14b27a96890f" providerId="ADAL" clId="{14579816-3C0D-47E5-AF05-6BC4DD7CFA0B}" dt="2019-11-23T05:26:59.036" v="479" actId="26606"/>
          <ac:spMkLst>
            <pc:docMk/>
            <pc:sldMk cId="1818215402" sldId="264"/>
            <ac:spMk id="28" creationId="{0B9EE3F3-89B7-43C3-8651-C4C96830993D}"/>
          </ac:spMkLst>
        </pc:spChg>
        <pc:spChg chg="add del">
          <ac:chgData name="John Russel Garcia" userId="1db17c20-addc-4310-92d6-14b27a96890f" providerId="ADAL" clId="{14579816-3C0D-47E5-AF05-6BC4DD7CFA0B}" dt="2019-11-23T05:26:59.036" v="479" actId="26606"/>
          <ac:spMkLst>
            <pc:docMk/>
            <pc:sldMk cId="1818215402" sldId="264"/>
            <ac:spMk id="29" creationId="{33AE4636-AEEC-45D6-84D4-7AC2DA48ECF8}"/>
          </ac:spMkLst>
        </pc:spChg>
        <pc:spChg chg="add del">
          <ac:chgData name="John Russel Garcia" userId="1db17c20-addc-4310-92d6-14b27a96890f" providerId="ADAL" clId="{14579816-3C0D-47E5-AF05-6BC4DD7CFA0B}" dt="2019-11-23T05:26:59.036" v="479" actId="26606"/>
          <ac:spMkLst>
            <pc:docMk/>
            <pc:sldMk cId="1818215402" sldId="264"/>
            <ac:spMk id="30" creationId="{8D9CE0F4-2EB2-4F1F-8AAC-DB3571D9FE10}"/>
          </ac:spMkLst>
        </pc:spChg>
        <pc:spChg chg="add del">
          <ac:chgData name="John Russel Garcia" userId="1db17c20-addc-4310-92d6-14b27a96890f" providerId="ADAL" clId="{14579816-3C0D-47E5-AF05-6BC4DD7CFA0B}" dt="2019-11-23T05:27:26.539" v="509" actId="26606"/>
          <ac:spMkLst>
            <pc:docMk/>
            <pc:sldMk cId="1818215402" sldId="264"/>
            <ac:spMk id="31" creationId="{57F6BDD4-E066-4008-8011-6CC31AEB4556}"/>
          </ac:spMkLst>
        </pc:spChg>
        <pc:spChg chg="add del">
          <ac:chgData name="John Russel Garcia" userId="1db17c20-addc-4310-92d6-14b27a96890f" providerId="ADAL" clId="{14579816-3C0D-47E5-AF05-6BC4DD7CFA0B}" dt="2019-11-23T05:27:01.842" v="481" actId="26606"/>
          <ac:spMkLst>
            <pc:docMk/>
            <pc:sldMk cId="1818215402" sldId="264"/>
            <ac:spMk id="32" creationId="{2C9A9DA9-7DC8-488B-A882-123947B0F3D9}"/>
          </ac:spMkLst>
        </pc:spChg>
        <pc:spChg chg="add del">
          <ac:chgData name="John Russel Garcia" userId="1db17c20-addc-4310-92d6-14b27a96890f" providerId="ADAL" clId="{14579816-3C0D-47E5-AF05-6BC4DD7CFA0B}" dt="2019-11-23T05:27:01.842" v="481" actId="26606"/>
          <ac:spMkLst>
            <pc:docMk/>
            <pc:sldMk cId="1818215402" sldId="264"/>
            <ac:spMk id="33" creationId="{57F6BDD4-E066-4008-8011-6CC31AEB4556}"/>
          </ac:spMkLst>
        </pc:spChg>
        <pc:spChg chg="add del">
          <ac:chgData name="John Russel Garcia" userId="1db17c20-addc-4310-92d6-14b27a96890f" providerId="ADAL" clId="{14579816-3C0D-47E5-AF05-6BC4DD7CFA0B}" dt="2019-11-23T05:27:01.842" v="481" actId="26606"/>
          <ac:spMkLst>
            <pc:docMk/>
            <pc:sldMk cId="1818215402" sldId="264"/>
            <ac:spMk id="34" creationId="{2711A8FB-68FC-45FC-B01E-38F809E2D439}"/>
          </ac:spMkLst>
        </pc:spChg>
        <pc:spChg chg="add del">
          <ac:chgData name="John Russel Garcia" userId="1db17c20-addc-4310-92d6-14b27a96890f" providerId="ADAL" clId="{14579816-3C0D-47E5-AF05-6BC4DD7CFA0B}" dt="2019-11-23T05:27:01.842" v="481" actId="26606"/>
          <ac:spMkLst>
            <pc:docMk/>
            <pc:sldMk cId="1818215402" sldId="264"/>
            <ac:spMk id="35" creationId="{2A865FE3-5FC9-4049-87CF-30019C46C0F5}"/>
          </ac:spMkLst>
        </pc:spChg>
        <pc:spChg chg="add del">
          <ac:chgData name="John Russel Garcia" userId="1db17c20-addc-4310-92d6-14b27a96890f" providerId="ADAL" clId="{14579816-3C0D-47E5-AF05-6BC4DD7CFA0B}" dt="2019-11-23T05:27:26.539" v="509" actId="26606"/>
          <ac:spMkLst>
            <pc:docMk/>
            <pc:sldMk cId="1818215402" sldId="264"/>
            <ac:spMk id="36" creationId="{2711A8FB-68FC-45FC-B01E-38F809E2D439}"/>
          </ac:spMkLst>
        </pc:spChg>
        <pc:spChg chg="add del">
          <ac:chgData name="John Russel Garcia" userId="1db17c20-addc-4310-92d6-14b27a96890f" providerId="ADAL" clId="{14579816-3C0D-47E5-AF05-6BC4DD7CFA0B}" dt="2019-11-23T05:27:02.574" v="483" actId="26606"/>
          <ac:spMkLst>
            <pc:docMk/>
            <pc:sldMk cId="1818215402" sldId="264"/>
            <ac:spMk id="37" creationId="{0B9EE3F3-89B7-43C3-8651-C4C96830993D}"/>
          </ac:spMkLst>
        </pc:spChg>
        <pc:spChg chg="add del">
          <ac:chgData name="John Russel Garcia" userId="1db17c20-addc-4310-92d6-14b27a96890f" providerId="ADAL" clId="{14579816-3C0D-47E5-AF05-6BC4DD7CFA0B}" dt="2019-11-23T05:27:02.574" v="483" actId="26606"/>
          <ac:spMkLst>
            <pc:docMk/>
            <pc:sldMk cId="1818215402" sldId="264"/>
            <ac:spMk id="38" creationId="{33AE4636-AEEC-45D6-84D4-7AC2DA48ECF8}"/>
          </ac:spMkLst>
        </pc:spChg>
        <pc:spChg chg="add del">
          <ac:chgData name="John Russel Garcia" userId="1db17c20-addc-4310-92d6-14b27a96890f" providerId="ADAL" clId="{14579816-3C0D-47E5-AF05-6BC4DD7CFA0B}" dt="2019-11-23T05:27:02.574" v="483" actId="26606"/>
          <ac:spMkLst>
            <pc:docMk/>
            <pc:sldMk cId="1818215402" sldId="264"/>
            <ac:spMk id="39" creationId="{8D9CE0F4-2EB2-4F1F-8AAC-DB3571D9FE10}"/>
          </ac:spMkLst>
        </pc:spChg>
        <pc:spChg chg="add del">
          <ac:chgData name="John Russel Garcia" userId="1db17c20-addc-4310-92d6-14b27a96890f" providerId="ADAL" clId="{14579816-3C0D-47E5-AF05-6BC4DD7CFA0B}" dt="2019-11-23T05:27:26.539" v="509" actId="26606"/>
          <ac:spMkLst>
            <pc:docMk/>
            <pc:sldMk cId="1818215402" sldId="264"/>
            <ac:spMk id="40" creationId="{2A865FE3-5FC9-4049-87CF-30019C46C0F5}"/>
          </ac:spMkLst>
        </pc:spChg>
        <pc:spChg chg="add del">
          <ac:chgData name="John Russel Garcia" userId="1db17c20-addc-4310-92d6-14b27a96890f" providerId="ADAL" clId="{14579816-3C0D-47E5-AF05-6BC4DD7CFA0B}" dt="2019-11-23T05:27:03.304" v="485" actId="26606"/>
          <ac:spMkLst>
            <pc:docMk/>
            <pc:sldMk cId="1818215402" sldId="264"/>
            <ac:spMk id="41" creationId="{2C9A9DA9-7DC8-488B-A882-123947B0F3D9}"/>
          </ac:spMkLst>
        </pc:spChg>
        <pc:spChg chg="add del">
          <ac:chgData name="John Russel Garcia" userId="1db17c20-addc-4310-92d6-14b27a96890f" providerId="ADAL" clId="{14579816-3C0D-47E5-AF05-6BC4DD7CFA0B}" dt="2019-11-23T05:27:03.304" v="485" actId="26606"/>
          <ac:spMkLst>
            <pc:docMk/>
            <pc:sldMk cId="1818215402" sldId="264"/>
            <ac:spMk id="42" creationId="{57F6BDD4-E066-4008-8011-6CC31AEB4556}"/>
          </ac:spMkLst>
        </pc:spChg>
        <pc:spChg chg="add del">
          <ac:chgData name="John Russel Garcia" userId="1db17c20-addc-4310-92d6-14b27a96890f" providerId="ADAL" clId="{14579816-3C0D-47E5-AF05-6BC4DD7CFA0B}" dt="2019-11-23T05:27:03.304" v="485" actId="26606"/>
          <ac:spMkLst>
            <pc:docMk/>
            <pc:sldMk cId="1818215402" sldId="264"/>
            <ac:spMk id="43" creationId="{2711A8FB-68FC-45FC-B01E-38F809E2D439}"/>
          </ac:spMkLst>
        </pc:spChg>
        <pc:spChg chg="add del">
          <ac:chgData name="John Russel Garcia" userId="1db17c20-addc-4310-92d6-14b27a96890f" providerId="ADAL" clId="{14579816-3C0D-47E5-AF05-6BC4DD7CFA0B}" dt="2019-11-23T05:27:03.304" v="485" actId="26606"/>
          <ac:spMkLst>
            <pc:docMk/>
            <pc:sldMk cId="1818215402" sldId="264"/>
            <ac:spMk id="44" creationId="{2A865FE3-5FC9-4049-87CF-30019C46C0F5}"/>
          </ac:spMkLst>
        </pc:spChg>
        <pc:spChg chg="add del">
          <ac:chgData name="John Russel Garcia" userId="1db17c20-addc-4310-92d6-14b27a96890f" providerId="ADAL" clId="{14579816-3C0D-47E5-AF05-6BC4DD7CFA0B}" dt="2019-11-23T05:27:29.777" v="511" actId="26606"/>
          <ac:spMkLst>
            <pc:docMk/>
            <pc:sldMk cId="1818215402" sldId="264"/>
            <ac:spMk id="45" creationId="{92468898-5A6E-4D55-85EC-308E785EE06C}"/>
          </ac:spMkLst>
        </pc:spChg>
        <pc:spChg chg="add del">
          <ac:chgData name="John Russel Garcia" userId="1db17c20-addc-4310-92d6-14b27a96890f" providerId="ADAL" clId="{14579816-3C0D-47E5-AF05-6BC4DD7CFA0B}" dt="2019-11-23T05:27:03.880" v="487" actId="26606"/>
          <ac:spMkLst>
            <pc:docMk/>
            <pc:sldMk cId="1818215402" sldId="264"/>
            <ac:spMk id="46" creationId="{0B9EE3F3-89B7-43C3-8651-C4C96830993D}"/>
          </ac:spMkLst>
        </pc:spChg>
        <pc:spChg chg="add del">
          <ac:chgData name="John Russel Garcia" userId="1db17c20-addc-4310-92d6-14b27a96890f" providerId="ADAL" clId="{14579816-3C0D-47E5-AF05-6BC4DD7CFA0B}" dt="2019-11-23T05:27:03.880" v="487" actId="26606"/>
          <ac:spMkLst>
            <pc:docMk/>
            <pc:sldMk cId="1818215402" sldId="264"/>
            <ac:spMk id="47" creationId="{33AE4636-AEEC-45D6-84D4-7AC2DA48ECF8}"/>
          </ac:spMkLst>
        </pc:spChg>
        <pc:spChg chg="add del">
          <ac:chgData name="John Russel Garcia" userId="1db17c20-addc-4310-92d6-14b27a96890f" providerId="ADAL" clId="{14579816-3C0D-47E5-AF05-6BC4DD7CFA0B}" dt="2019-11-23T05:27:03.880" v="487" actId="26606"/>
          <ac:spMkLst>
            <pc:docMk/>
            <pc:sldMk cId="1818215402" sldId="264"/>
            <ac:spMk id="48" creationId="{8D9CE0F4-2EB2-4F1F-8AAC-DB3571D9FE10}"/>
          </ac:spMkLst>
        </pc:spChg>
        <pc:spChg chg="add del">
          <ac:chgData name="John Russel Garcia" userId="1db17c20-addc-4310-92d6-14b27a96890f" providerId="ADAL" clId="{14579816-3C0D-47E5-AF05-6BC4DD7CFA0B}" dt="2019-11-23T05:27:29.777" v="511" actId="26606"/>
          <ac:spMkLst>
            <pc:docMk/>
            <pc:sldMk cId="1818215402" sldId="264"/>
            <ac:spMk id="49" creationId="{3E23A947-2D45-4208-AE2B-64948C87A3EB}"/>
          </ac:spMkLst>
        </pc:spChg>
        <pc:spChg chg="add del">
          <ac:chgData name="John Russel Garcia" userId="1db17c20-addc-4310-92d6-14b27a96890f" providerId="ADAL" clId="{14579816-3C0D-47E5-AF05-6BC4DD7CFA0B}" dt="2019-11-23T05:27:06.634" v="489" actId="26606"/>
          <ac:spMkLst>
            <pc:docMk/>
            <pc:sldMk cId="1818215402" sldId="264"/>
            <ac:spMk id="50" creationId="{2C9A9DA9-7DC8-488B-A882-123947B0F3D9}"/>
          </ac:spMkLst>
        </pc:spChg>
        <pc:spChg chg="add del">
          <ac:chgData name="John Russel Garcia" userId="1db17c20-addc-4310-92d6-14b27a96890f" providerId="ADAL" clId="{14579816-3C0D-47E5-AF05-6BC4DD7CFA0B}" dt="2019-11-23T05:27:06.634" v="489" actId="26606"/>
          <ac:spMkLst>
            <pc:docMk/>
            <pc:sldMk cId="1818215402" sldId="264"/>
            <ac:spMk id="51" creationId="{57F6BDD4-E066-4008-8011-6CC31AEB4556}"/>
          </ac:spMkLst>
        </pc:spChg>
        <pc:spChg chg="add del">
          <ac:chgData name="John Russel Garcia" userId="1db17c20-addc-4310-92d6-14b27a96890f" providerId="ADAL" clId="{14579816-3C0D-47E5-AF05-6BC4DD7CFA0B}" dt="2019-11-23T05:27:06.634" v="489" actId="26606"/>
          <ac:spMkLst>
            <pc:docMk/>
            <pc:sldMk cId="1818215402" sldId="264"/>
            <ac:spMk id="52" creationId="{2711A8FB-68FC-45FC-B01E-38F809E2D439}"/>
          </ac:spMkLst>
        </pc:spChg>
        <pc:spChg chg="add del">
          <ac:chgData name="John Russel Garcia" userId="1db17c20-addc-4310-92d6-14b27a96890f" providerId="ADAL" clId="{14579816-3C0D-47E5-AF05-6BC4DD7CFA0B}" dt="2019-11-23T05:27:06.634" v="489" actId="26606"/>
          <ac:spMkLst>
            <pc:docMk/>
            <pc:sldMk cId="1818215402" sldId="264"/>
            <ac:spMk id="53" creationId="{2A865FE3-5FC9-4049-87CF-30019C46C0F5}"/>
          </ac:spMkLst>
        </pc:spChg>
        <pc:spChg chg="add del">
          <ac:chgData name="John Russel Garcia" userId="1db17c20-addc-4310-92d6-14b27a96890f" providerId="ADAL" clId="{14579816-3C0D-47E5-AF05-6BC4DD7CFA0B}" dt="2019-11-23T05:27:29.777" v="511" actId="26606"/>
          <ac:spMkLst>
            <pc:docMk/>
            <pc:sldMk cId="1818215402" sldId="264"/>
            <ac:spMk id="54" creationId="{E5BBB0F9-6A59-4D02-A9C7-A2D6516684CE}"/>
          </ac:spMkLst>
        </pc:spChg>
        <pc:spChg chg="add del">
          <ac:chgData name="John Russel Garcia" userId="1db17c20-addc-4310-92d6-14b27a96890f" providerId="ADAL" clId="{14579816-3C0D-47E5-AF05-6BC4DD7CFA0B}" dt="2019-11-23T05:30:32.648" v="549" actId="26606"/>
          <ac:spMkLst>
            <pc:docMk/>
            <pc:sldMk cId="1818215402" sldId="264"/>
            <ac:spMk id="55" creationId="{90D01200-0224-43C5-AB38-FB4D16B73FB7}"/>
          </ac:spMkLst>
        </pc:spChg>
        <pc:spChg chg="add del">
          <ac:chgData name="John Russel Garcia" userId="1db17c20-addc-4310-92d6-14b27a96890f" providerId="ADAL" clId="{14579816-3C0D-47E5-AF05-6BC4DD7CFA0B}" dt="2019-11-23T05:30:32.648" v="549" actId="26606"/>
          <ac:spMkLst>
            <pc:docMk/>
            <pc:sldMk cId="1818215402" sldId="264"/>
            <ac:spMk id="56" creationId="{728A44A4-A002-4A88-9FC9-1D0566C97A47}"/>
          </ac:spMkLst>
        </pc:spChg>
        <pc:spChg chg="add del">
          <ac:chgData name="John Russel Garcia" userId="1db17c20-addc-4310-92d6-14b27a96890f" providerId="ADAL" clId="{14579816-3C0D-47E5-AF05-6BC4DD7CFA0B}" dt="2019-11-23T05:30:32.648" v="549" actId="26606"/>
          <ac:spMkLst>
            <pc:docMk/>
            <pc:sldMk cId="1818215402" sldId="264"/>
            <ac:spMk id="57" creationId="{3E7D5C7B-DD16-401B-85CE-4AAA2A4F5136}"/>
          </ac:spMkLst>
        </pc:spChg>
        <pc:spChg chg="add del">
          <ac:chgData name="John Russel Garcia" userId="1db17c20-addc-4310-92d6-14b27a96890f" providerId="ADAL" clId="{14579816-3C0D-47E5-AF05-6BC4DD7CFA0B}" dt="2019-11-23T05:30:40.817" v="551" actId="26606"/>
          <ac:spMkLst>
            <pc:docMk/>
            <pc:sldMk cId="1818215402" sldId="264"/>
            <ac:spMk id="59" creationId="{79477870-C64A-4E35-8F2F-05B7114F3C74}"/>
          </ac:spMkLst>
        </pc:spChg>
        <pc:spChg chg="add del">
          <ac:chgData name="John Russel Garcia" userId="1db17c20-addc-4310-92d6-14b27a96890f" providerId="ADAL" clId="{14579816-3C0D-47E5-AF05-6BC4DD7CFA0B}" dt="2019-11-23T05:30:40.817" v="551" actId="26606"/>
          <ac:spMkLst>
            <pc:docMk/>
            <pc:sldMk cId="1818215402" sldId="264"/>
            <ac:spMk id="60" creationId="{8AEA628B-C8FF-4D0B-B111-F101F580B15D}"/>
          </ac:spMkLst>
        </pc:spChg>
        <pc:spChg chg="add del">
          <ac:chgData name="John Russel Garcia" userId="1db17c20-addc-4310-92d6-14b27a96890f" providerId="ADAL" clId="{14579816-3C0D-47E5-AF05-6BC4DD7CFA0B}" dt="2019-11-23T05:30:40.817" v="551" actId="26606"/>
          <ac:spMkLst>
            <pc:docMk/>
            <pc:sldMk cId="1818215402" sldId="264"/>
            <ac:spMk id="61" creationId="{42663BD0-064C-40FC-A331-F49FCA9536AA}"/>
          </ac:spMkLst>
        </pc:spChg>
        <pc:spChg chg="add">
          <ac:chgData name="John Russel Garcia" userId="1db17c20-addc-4310-92d6-14b27a96890f" providerId="ADAL" clId="{14579816-3C0D-47E5-AF05-6BC4DD7CFA0B}" dt="2019-11-23T05:30:40.831" v="552" actId="26606"/>
          <ac:spMkLst>
            <pc:docMk/>
            <pc:sldMk cId="1818215402" sldId="264"/>
            <ac:spMk id="63" creationId="{90D01200-0224-43C5-AB38-FB4D16B73FB7}"/>
          </ac:spMkLst>
        </pc:spChg>
        <pc:spChg chg="add">
          <ac:chgData name="John Russel Garcia" userId="1db17c20-addc-4310-92d6-14b27a96890f" providerId="ADAL" clId="{14579816-3C0D-47E5-AF05-6BC4DD7CFA0B}" dt="2019-11-23T05:30:40.831" v="552" actId="26606"/>
          <ac:spMkLst>
            <pc:docMk/>
            <pc:sldMk cId="1818215402" sldId="264"/>
            <ac:spMk id="64" creationId="{728A44A4-A002-4A88-9FC9-1D0566C97A47}"/>
          </ac:spMkLst>
        </pc:spChg>
        <pc:spChg chg="add">
          <ac:chgData name="John Russel Garcia" userId="1db17c20-addc-4310-92d6-14b27a96890f" providerId="ADAL" clId="{14579816-3C0D-47E5-AF05-6BC4DD7CFA0B}" dt="2019-11-23T05:30:40.831" v="552" actId="26606"/>
          <ac:spMkLst>
            <pc:docMk/>
            <pc:sldMk cId="1818215402" sldId="264"/>
            <ac:spMk id="65" creationId="{3E7D5C7B-DD16-401B-85CE-4AAA2A4F5136}"/>
          </ac:spMkLst>
        </pc:spChg>
        <pc:picChg chg="add del mod">
          <ac:chgData name="John Russel Garcia" userId="1db17c20-addc-4310-92d6-14b27a96890f" providerId="ADAL" clId="{14579816-3C0D-47E5-AF05-6BC4DD7CFA0B}" dt="2019-11-23T05:31:02.321" v="557" actId="1076"/>
          <ac:picMkLst>
            <pc:docMk/>
            <pc:sldMk cId="1818215402" sldId="264"/>
            <ac:picMk id="6" creationId="{AD8E57D1-C46E-4655-8184-520EAE901F84}"/>
          </ac:picMkLst>
        </pc:picChg>
      </pc:sldChg>
      <pc:sldChg chg="addSp delSp modSp add mod setBg setClrOvrMap">
        <pc:chgData name="John Russel Garcia" userId="1db17c20-addc-4310-92d6-14b27a96890f" providerId="ADAL" clId="{14579816-3C0D-47E5-AF05-6BC4DD7CFA0B}" dt="2019-11-23T05:54:19.019" v="706" actId="20577"/>
        <pc:sldMkLst>
          <pc:docMk/>
          <pc:sldMk cId="3299472283" sldId="265"/>
        </pc:sldMkLst>
        <pc:spChg chg="mod">
          <ac:chgData name="John Russel Garcia" userId="1db17c20-addc-4310-92d6-14b27a96890f" providerId="ADAL" clId="{14579816-3C0D-47E5-AF05-6BC4DD7CFA0B}" dt="2019-11-23T05:34:04.020" v="591" actId="26606"/>
          <ac:spMkLst>
            <pc:docMk/>
            <pc:sldMk cId="3299472283" sldId="265"/>
            <ac:spMk id="2" creationId="{E70AFFAE-0DA6-44A1-9099-B853F1A7CAC7}"/>
          </ac:spMkLst>
        </pc:spChg>
        <pc:spChg chg="mod ord">
          <ac:chgData name="John Russel Garcia" userId="1db17c20-addc-4310-92d6-14b27a96890f" providerId="ADAL" clId="{14579816-3C0D-47E5-AF05-6BC4DD7CFA0B}" dt="2019-11-23T05:54:19.019" v="706" actId="20577"/>
          <ac:spMkLst>
            <pc:docMk/>
            <pc:sldMk cId="3299472283" sldId="265"/>
            <ac:spMk id="3" creationId="{5ECECFA7-C35C-4213-B7EF-6B61ED7B5646}"/>
          </ac:spMkLst>
        </pc:spChg>
        <pc:spChg chg="add del mod">
          <ac:chgData name="John Russel Garcia" userId="1db17c20-addc-4310-92d6-14b27a96890f" providerId="ADAL" clId="{14579816-3C0D-47E5-AF05-6BC4DD7CFA0B}" dt="2019-11-23T05:23:52.595" v="397" actId="931"/>
          <ac:spMkLst>
            <pc:docMk/>
            <pc:sldMk cId="3299472283" sldId="265"/>
            <ac:spMk id="5" creationId="{26B2C26A-60AE-40DB-BC5A-DEA24A8A1D75}"/>
          </ac:spMkLst>
        </pc:spChg>
        <pc:spChg chg="add del">
          <ac:chgData name="John Russel Garcia" userId="1db17c20-addc-4310-92d6-14b27a96890f" providerId="ADAL" clId="{14579816-3C0D-47E5-AF05-6BC4DD7CFA0B}" dt="2019-11-23T05:24:12.146" v="402" actId="26606"/>
          <ac:spMkLst>
            <pc:docMk/>
            <pc:sldMk cId="3299472283" sldId="265"/>
            <ac:spMk id="13" creationId="{79477870-C64A-4E35-8F2F-05B7114F3C74}"/>
          </ac:spMkLst>
        </pc:spChg>
        <pc:spChg chg="add del">
          <ac:chgData name="John Russel Garcia" userId="1db17c20-addc-4310-92d6-14b27a96890f" providerId="ADAL" clId="{14579816-3C0D-47E5-AF05-6BC4DD7CFA0B}" dt="2019-11-23T05:24:12.146" v="402" actId="26606"/>
          <ac:spMkLst>
            <pc:docMk/>
            <pc:sldMk cId="3299472283" sldId="265"/>
            <ac:spMk id="15" creationId="{8AEA628B-C8FF-4D0B-B111-F101F580B15D}"/>
          </ac:spMkLst>
        </pc:spChg>
        <pc:spChg chg="add del">
          <ac:chgData name="John Russel Garcia" userId="1db17c20-addc-4310-92d6-14b27a96890f" providerId="ADAL" clId="{14579816-3C0D-47E5-AF05-6BC4DD7CFA0B}" dt="2019-11-23T05:24:12.146" v="402" actId="26606"/>
          <ac:spMkLst>
            <pc:docMk/>
            <pc:sldMk cId="3299472283" sldId="265"/>
            <ac:spMk id="17" creationId="{42663BD0-064C-40FC-A331-F49FCA9536AA}"/>
          </ac:spMkLst>
        </pc:spChg>
        <pc:spChg chg="add del">
          <ac:chgData name="John Russel Garcia" userId="1db17c20-addc-4310-92d6-14b27a96890f" providerId="ADAL" clId="{14579816-3C0D-47E5-AF05-6BC4DD7CFA0B}" dt="2019-11-23T05:24:13.079" v="404" actId="26606"/>
          <ac:spMkLst>
            <pc:docMk/>
            <pc:sldMk cId="3299472283" sldId="265"/>
            <ac:spMk id="37" creationId="{41F5D10F-E683-48AF-9F3D-8B027C441576}"/>
          </ac:spMkLst>
        </pc:spChg>
        <pc:spChg chg="add del">
          <ac:chgData name="John Russel Garcia" userId="1db17c20-addc-4310-92d6-14b27a96890f" providerId="ADAL" clId="{14579816-3C0D-47E5-AF05-6BC4DD7CFA0B}" dt="2019-11-23T05:24:13.079" v="404" actId="26606"/>
          <ac:spMkLst>
            <pc:docMk/>
            <pc:sldMk cId="3299472283" sldId="265"/>
            <ac:spMk id="38" creationId="{2F1B43D9-C551-4B12-B955-90EA9A4E3F4B}"/>
          </ac:spMkLst>
        </pc:spChg>
        <pc:spChg chg="add del">
          <ac:chgData name="John Russel Garcia" userId="1db17c20-addc-4310-92d6-14b27a96890f" providerId="ADAL" clId="{14579816-3C0D-47E5-AF05-6BC4DD7CFA0B}" dt="2019-11-23T05:24:13.079" v="404" actId="26606"/>
          <ac:spMkLst>
            <pc:docMk/>
            <pc:sldMk cId="3299472283" sldId="265"/>
            <ac:spMk id="40" creationId="{70980CB4-1A49-4BFE-A81F-503F5B5EE7B8}"/>
          </ac:spMkLst>
        </pc:spChg>
        <pc:spChg chg="add del">
          <ac:chgData name="John Russel Garcia" userId="1db17c20-addc-4310-92d6-14b27a96890f" providerId="ADAL" clId="{14579816-3C0D-47E5-AF05-6BC4DD7CFA0B}" dt="2019-11-23T05:24:13.079" v="404" actId="26606"/>
          <ac:spMkLst>
            <pc:docMk/>
            <pc:sldMk cId="3299472283" sldId="265"/>
            <ac:spMk id="42" creationId="{475EF11F-E897-488C-B684-92EE83A779FF}"/>
          </ac:spMkLst>
        </pc:spChg>
        <pc:spChg chg="add del">
          <ac:chgData name="John Russel Garcia" userId="1db17c20-addc-4310-92d6-14b27a96890f" providerId="ADAL" clId="{14579816-3C0D-47E5-AF05-6BC4DD7CFA0B}" dt="2019-11-23T05:24:13.079" v="404" actId="26606"/>
          <ac:spMkLst>
            <pc:docMk/>
            <pc:sldMk cId="3299472283" sldId="265"/>
            <ac:spMk id="44" creationId="{19959CDE-EE43-4BAD-B6E8-209CD5F19554}"/>
          </ac:spMkLst>
        </pc:spChg>
        <pc:spChg chg="add del">
          <ac:chgData name="John Russel Garcia" userId="1db17c20-addc-4310-92d6-14b27a96890f" providerId="ADAL" clId="{14579816-3C0D-47E5-AF05-6BC4DD7CFA0B}" dt="2019-11-23T05:24:25.800" v="406" actId="26606"/>
          <ac:spMkLst>
            <pc:docMk/>
            <pc:sldMk cId="3299472283" sldId="265"/>
            <ac:spMk id="46" creationId="{90D01200-0224-43C5-AB38-FB4D16B73FB7}"/>
          </ac:spMkLst>
        </pc:spChg>
        <pc:spChg chg="add del">
          <ac:chgData name="John Russel Garcia" userId="1db17c20-addc-4310-92d6-14b27a96890f" providerId="ADAL" clId="{14579816-3C0D-47E5-AF05-6BC4DD7CFA0B}" dt="2019-11-23T05:24:25.800" v="406" actId="26606"/>
          <ac:spMkLst>
            <pc:docMk/>
            <pc:sldMk cId="3299472283" sldId="265"/>
            <ac:spMk id="47" creationId="{728A44A4-A002-4A88-9FC9-1D0566C97A47}"/>
          </ac:spMkLst>
        </pc:spChg>
        <pc:spChg chg="add del">
          <ac:chgData name="John Russel Garcia" userId="1db17c20-addc-4310-92d6-14b27a96890f" providerId="ADAL" clId="{14579816-3C0D-47E5-AF05-6BC4DD7CFA0B}" dt="2019-11-23T05:24:25.800" v="406" actId="26606"/>
          <ac:spMkLst>
            <pc:docMk/>
            <pc:sldMk cId="3299472283" sldId="265"/>
            <ac:spMk id="48" creationId="{3E7D5C7B-DD16-401B-85CE-4AAA2A4F5136}"/>
          </ac:spMkLst>
        </pc:spChg>
        <pc:spChg chg="add del">
          <ac:chgData name="John Russel Garcia" userId="1db17c20-addc-4310-92d6-14b27a96890f" providerId="ADAL" clId="{14579816-3C0D-47E5-AF05-6BC4DD7CFA0B}" dt="2019-11-23T05:24:26.983" v="410" actId="26606"/>
          <ac:spMkLst>
            <pc:docMk/>
            <pc:sldMk cId="3299472283" sldId="265"/>
            <ac:spMk id="52" creationId="{867D4867-5BA7-4462-B2F6-A23F4A622AA7}"/>
          </ac:spMkLst>
        </pc:spChg>
        <pc:spChg chg="add del">
          <ac:chgData name="John Russel Garcia" userId="1db17c20-addc-4310-92d6-14b27a96890f" providerId="ADAL" clId="{14579816-3C0D-47E5-AF05-6BC4DD7CFA0B}" dt="2019-11-23T05:24:28.585" v="414" actId="26606"/>
          <ac:spMkLst>
            <pc:docMk/>
            <pc:sldMk cId="3299472283" sldId="265"/>
            <ac:spMk id="56" creationId="{867D4867-5BA7-4462-B2F6-A23F4A622AA7}"/>
          </ac:spMkLst>
        </pc:spChg>
        <pc:spChg chg="add del">
          <ac:chgData name="John Russel Garcia" userId="1db17c20-addc-4310-92d6-14b27a96890f" providerId="ADAL" clId="{14579816-3C0D-47E5-AF05-6BC4DD7CFA0B}" dt="2019-11-23T05:24:30.150" v="416" actId="26606"/>
          <ac:spMkLst>
            <pc:docMk/>
            <pc:sldMk cId="3299472283" sldId="265"/>
            <ac:spMk id="58" creationId="{56C20283-73E0-40EC-8AD8-057F581F64C2}"/>
          </ac:spMkLst>
        </pc:spChg>
        <pc:spChg chg="add del">
          <ac:chgData name="John Russel Garcia" userId="1db17c20-addc-4310-92d6-14b27a96890f" providerId="ADAL" clId="{14579816-3C0D-47E5-AF05-6BC4DD7CFA0B}" dt="2019-11-23T05:24:30.150" v="416" actId="26606"/>
          <ac:spMkLst>
            <pc:docMk/>
            <pc:sldMk cId="3299472283" sldId="265"/>
            <ac:spMk id="59" creationId="{3FCC729B-E528-40C3-82D3-BA4375575E87}"/>
          </ac:spMkLst>
        </pc:spChg>
        <pc:spChg chg="add del">
          <ac:chgData name="John Russel Garcia" userId="1db17c20-addc-4310-92d6-14b27a96890f" providerId="ADAL" clId="{14579816-3C0D-47E5-AF05-6BC4DD7CFA0B}" dt="2019-11-23T05:24:30.150" v="416" actId="26606"/>
          <ac:spMkLst>
            <pc:docMk/>
            <pc:sldMk cId="3299472283" sldId="265"/>
            <ac:spMk id="60" creationId="{58F1FB8D-1842-4A04-998D-6CF047AB2790}"/>
          </ac:spMkLst>
        </pc:spChg>
        <pc:spChg chg="add del">
          <ac:chgData name="John Russel Garcia" userId="1db17c20-addc-4310-92d6-14b27a96890f" providerId="ADAL" clId="{14579816-3C0D-47E5-AF05-6BC4DD7CFA0B}" dt="2019-11-23T05:24:33.961" v="420" actId="26606"/>
          <ac:spMkLst>
            <pc:docMk/>
            <pc:sldMk cId="3299472283" sldId="265"/>
            <ac:spMk id="64" creationId="{C413D172-8B6A-47F5-9813-DE455773F3FB}"/>
          </ac:spMkLst>
        </pc:spChg>
        <pc:spChg chg="add del">
          <ac:chgData name="John Russel Garcia" userId="1db17c20-addc-4310-92d6-14b27a96890f" providerId="ADAL" clId="{14579816-3C0D-47E5-AF05-6BC4DD7CFA0B}" dt="2019-11-23T05:31:35.995" v="559" actId="26606"/>
          <ac:spMkLst>
            <pc:docMk/>
            <pc:sldMk cId="3299472283" sldId="265"/>
            <ac:spMk id="66" creationId="{90D01200-0224-43C5-AB38-FB4D16B73FB7}"/>
          </ac:spMkLst>
        </pc:spChg>
        <pc:spChg chg="add del">
          <ac:chgData name="John Russel Garcia" userId="1db17c20-addc-4310-92d6-14b27a96890f" providerId="ADAL" clId="{14579816-3C0D-47E5-AF05-6BC4DD7CFA0B}" dt="2019-11-23T05:31:35.995" v="559" actId="26606"/>
          <ac:spMkLst>
            <pc:docMk/>
            <pc:sldMk cId="3299472283" sldId="265"/>
            <ac:spMk id="67" creationId="{728A44A4-A002-4A88-9FC9-1D0566C97A47}"/>
          </ac:spMkLst>
        </pc:spChg>
        <pc:spChg chg="add del">
          <ac:chgData name="John Russel Garcia" userId="1db17c20-addc-4310-92d6-14b27a96890f" providerId="ADAL" clId="{14579816-3C0D-47E5-AF05-6BC4DD7CFA0B}" dt="2019-11-23T05:31:35.995" v="559" actId="26606"/>
          <ac:spMkLst>
            <pc:docMk/>
            <pc:sldMk cId="3299472283" sldId="265"/>
            <ac:spMk id="68" creationId="{3E7D5C7B-DD16-401B-85CE-4AAA2A4F5136}"/>
          </ac:spMkLst>
        </pc:spChg>
        <pc:spChg chg="add del">
          <ac:chgData name="John Russel Garcia" userId="1db17c20-addc-4310-92d6-14b27a96890f" providerId="ADAL" clId="{14579816-3C0D-47E5-AF05-6BC4DD7CFA0B}" dt="2019-11-23T05:34:04.020" v="591" actId="26606"/>
          <ac:spMkLst>
            <pc:docMk/>
            <pc:sldMk cId="3299472283" sldId="265"/>
            <ac:spMk id="73" creationId="{90D01200-0224-43C5-AB38-FB4D16B73FB7}"/>
          </ac:spMkLst>
        </pc:spChg>
        <pc:spChg chg="add del">
          <ac:chgData name="John Russel Garcia" userId="1db17c20-addc-4310-92d6-14b27a96890f" providerId="ADAL" clId="{14579816-3C0D-47E5-AF05-6BC4DD7CFA0B}" dt="2019-11-23T05:34:04.020" v="591" actId="26606"/>
          <ac:spMkLst>
            <pc:docMk/>
            <pc:sldMk cId="3299472283" sldId="265"/>
            <ac:spMk id="75" creationId="{728A44A4-A002-4A88-9FC9-1D0566C97A47}"/>
          </ac:spMkLst>
        </pc:spChg>
        <pc:spChg chg="add del">
          <ac:chgData name="John Russel Garcia" userId="1db17c20-addc-4310-92d6-14b27a96890f" providerId="ADAL" clId="{14579816-3C0D-47E5-AF05-6BC4DD7CFA0B}" dt="2019-11-23T05:34:04.020" v="591" actId="26606"/>
          <ac:spMkLst>
            <pc:docMk/>
            <pc:sldMk cId="3299472283" sldId="265"/>
            <ac:spMk id="77" creationId="{3E7D5C7B-DD16-401B-85CE-4AAA2A4F5136}"/>
          </ac:spMkLst>
        </pc:spChg>
        <pc:spChg chg="add del">
          <ac:chgData name="John Russel Garcia" userId="1db17c20-addc-4310-92d6-14b27a96890f" providerId="ADAL" clId="{14579816-3C0D-47E5-AF05-6BC4DD7CFA0B}" dt="2019-11-23T05:34:04.008" v="590" actId="26606"/>
          <ac:spMkLst>
            <pc:docMk/>
            <pc:sldMk cId="3299472283" sldId="265"/>
            <ac:spMk id="82" creationId="{90D01200-0224-43C5-AB38-FB4D16B73FB7}"/>
          </ac:spMkLst>
        </pc:spChg>
        <pc:spChg chg="add del">
          <ac:chgData name="John Russel Garcia" userId="1db17c20-addc-4310-92d6-14b27a96890f" providerId="ADAL" clId="{14579816-3C0D-47E5-AF05-6BC4DD7CFA0B}" dt="2019-11-23T05:34:04.008" v="590" actId="26606"/>
          <ac:spMkLst>
            <pc:docMk/>
            <pc:sldMk cId="3299472283" sldId="265"/>
            <ac:spMk id="84" creationId="{728A44A4-A002-4A88-9FC9-1D0566C97A47}"/>
          </ac:spMkLst>
        </pc:spChg>
        <pc:spChg chg="add del">
          <ac:chgData name="John Russel Garcia" userId="1db17c20-addc-4310-92d6-14b27a96890f" providerId="ADAL" clId="{14579816-3C0D-47E5-AF05-6BC4DD7CFA0B}" dt="2019-11-23T05:34:04.008" v="590" actId="26606"/>
          <ac:spMkLst>
            <pc:docMk/>
            <pc:sldMk cId="3299472283" sldId="265"/>
            <ac:spMk id="86" creationId="{3E7D5C7B-DD16-401B-85CE-4AAA2A4F5136}"/>
          </ac:spMkLst>
        </pc:spChg>
        <pc:spChg chg="add">
          <ac:chgData name="John Russel Garcia" userId="1db17c20-addc-4310-92d6-14b27a96890f" providerId="ADAL" clId="{14579816-3C0D-47E5-AF05-6BC4DD7CFA0B}" dt="2019-11-23T05:34:04.020" v="591" actId="26606"/>
          <ac:spMkLst>
            <pc:docMk/>
            <pc:sldMk cId="3299472283" sldId="265"/>
            <ac:spMk id="88" creationId="{5954F66B-3BF3-4495-BAEE-BEB2B018880D}"/>
          </ac:spMkLst>
        </pc:spChg>
        <pc:spChg chg="add">
          <ac:chgData name="John Russel Garcia" userId="1db17c20-addc-4310-92d6-14b27a96890f" providerId="ADAL" clId="{14579816-3C0D-47E5-AF05-6BC4DD7CFA0B}" dt="2019-11-23T05:34:04.020" v="591" actId="26606"/>
          <ac:spMkLst>
            <pc:docMk/>
            <pc:sldMk cId="3299472283" sldId="265"/>
            <ac:spMk id="89" creationId="{EABAD4DA-87BA-4F70-9EF0-45C6BCF17823}"/>
          </ac:spMkLst>
        </pc:spChg>
        <pc:spChg chg="add">
          <ac:chgData name="John Russel Garcia" userId="1db17c20-addc-4310-92d6-14b27a96890f" providerId="ADAL" clId="{14579816-3C0D-47E5-AF05-6BC4DD7CFA0B}" dt="2019-11-23T05:34:04.020" v="591" actId="26606"/>
          <ac:spMkLst>
            <pc:docMk/>
            <pc:sldMk cId="3299472283" sldId="265"/>
            <ac:spMk id="90" creationId="{915128D9-2797-47FA-B6FE-EC24E6B8437A}"/>
          </ac:spMkLst>
        </pc:spChg>
        <pc:grpChg chg="add del">
          <ac:chgData name="John Russel Garcia" userId="1db17c20-addc-4310-92d6-14b27a96890f" providerId="ADAL" clId="{14579816-3C0D-47E5-AF05-6BC4DD7CFA0B}" dt="2019-11-23T05:24:13.079" v="404" actId="26606"/>
          <ac:grpSpMkLst>
            <pc:docMk/>
            <pc:sldMk cId="3299472283" sldId="265"/>
            <ac:grpSpMk id="39" creationId="{2F9BC050-CF20-4F0B-BB6F-A4A4774862E4}"/>
          </ac:grpSpMkLst>
        </pc:grpChg>
        <pc:picChg chg="del">
          <ac:chgData name="John Russel Garcia" userId="1db17c20-addc-4310-92d6-14b27a96890f" providerId="ADAL" clId="{14579816-3C0D-47E5-AF05-6BC4DD7CFA0B}" dt="2019-11-23T05:23:41.825" v="396" actId="478"/>
          <ac:picMkLst>
            <pc:docMk/>
            <pc:sldMk cId="3299472283" sldId="265"/>
            <ac:picMk id="6" creationId="{AD8E57D1-C46E-4655-8184-520EAE901F84}"/>
          </ac:picMkLst>
        </pc:picChg>
        <pc:picChg chg="add mod">
          <ac:chgData name="John Russel Garcia" userId="1db17c20-addc-4310-92d6-14b27a96890f" providerId="ADAL" clId="{14579816-3C0D-47E5-AF05-6BC4DD7CFA0B}" dt="2019-11-23T05:41:45.969" v="664" actId="208"/>
          <ac:picMkLst>
            <pc:docMk/>
            <pc:sldMk cId="3299472283" sldId="265"/>
            <ac:picMk id="8" creationId="{3240722F-9A73-4C28-BAB1-95F15772CF6C}"/>
          </ac:picMkLst>
        </pc:picChg>
        <pc:cxnChg chg="add del">
          <ac:chgData name="John Russel Garcia" userId="1db17c20-addc-4310-92d6-14b27a96890f" providerId="ADAL" clId="{14579816-3C0D-47E5-AF05-6BC4DD7CFA0B}" dt="2019-11-23T05:24:26.351" v="408" actId="26606"/>
          <ac:cxnSpMkLst>
            <pc:docMk/>
            <pc:sldMk cId="3299472283" sldId="265"/>
            <ac:cxnSpMk id="50" creationId="{A7F400EE-A8A5-48AF-B4D6-291B52C6F0B0}"/>
          </ac:cxnSpMkLst>
        </pc:cxnChg>
        <pc:cxnChg chg="add del">
          <ac:chgData name="John Russel Garcia" userId="1db17c20-addc-4310-92d6-14b27a96890f" providerId="ADAL" clId="{14579816-3C0D-47E5-AF05-6BC4DD7CFA0B}" dt="2019-11-23T05:24:27.557" v="412" actId="26606"/>
          <ac:cxnSpMkLst>
            <pc:docMk/>
            <pc:sldMk cId="3299472283" sldId="265"/>
            <ac:cxnSpMk id="54" creationId="{A7F400EE-A8A5-48AF-B4D6-291B52C6F0B0}"/>
          </ac:cxnSpMkLst>
        </pc:cxnChg>
        <pc:cxnChg chg="add del">
          <ac:chgData name="John Russel Garcia" userId="1db17c20-addc-4310-92d6-14b27a96890f" providerId="ADAL" clId="{14579816-3C0D-47E5-AF05-6BC4DD7CFA0B}" dt="2019-11-23T05:24:31.635" v="418" actId="26606"/>
          <ac:cxnSpMkLst>
            <pc:docMk/>
            <pc:sldMk cId="3299472283" sldId="265"/>
            <ac:cxnSpMk id="62" creationId="{E4A809D5-3600-46D4-A466-67F2349A54FB}"/>
          </ac:cxnSpMkLst>
        </pc:cxnChg>
      </pc:sldChg>
      <pc:sldChg chg="delSp modSp add del setBg delDesignElem">
        <pc:chgData name="John Russel Garcia" userId="1db17c20-addc-4310-92d6-14b27a96890f" providerId="ADAL" clId="{14579816-3C0D-47E5-AF05-6BC4DD7CFA0B}" dt="2019-11-23T05:25:24.890" v="434" actId="2696"/>
        <pc:sldMkLst>
          <pc:docMk/>
          <pc:sldMk cId="1289607116" sldId="266"/>
        </pc:sldMkLst>
        <pc:spChg chg="mod">
          <ac:chgData name="John Russel Garcia" userId="1db17c20-addc-4310-92d6-14b27a96890f" providerId="ADAL" clId="{14579816-3C0D-47E5-AF05-6BC4DD7CFA0B}" dt="2019-11-23T05:25:19.168" v="433"/>
          <ac:spMkLst>
            <pc:docMk/>
            <pc:sldMk cId="1289607116" sldId="266"/>
            <ac:spMk id="2" creationId="{E70AFFAE-0DA6-44A1-9099-B853F1A7CAC7}"/>
          </ac:spMkLst>
        </pc:spChg>
        <pc:spChg chg="del">
          <ac:chgData name="John Russel Garcia" userId="1db17c20-addc-4310-92d6-14b27a96890f" providerId="ADAL" clId="{14579816-3C0D-47E5-AF05-6BC4DD7CFA0B}" dt="2019-11-23T05:25:13.209" v="430"/>
          <ac:spMkLst>
            <pc:docMk/>
            <pc:sldMk cId="1289607116" sldId="266"/>
            <ac:spMk id="66" creationId="{90D01200-0224-43C5-AB38-FB4D16B73FB7}"/>
          </ac:spMkLst>
        </pc:spChg>
        <pc:spChg chg="del">
          <ac:chgData name="John Russel Garcia" userId="1db17c20-addc-4310-92d6-14b27a96890f" providerId="ADAL" clId="{14579816-3C0D-47E5-AF05-6BC4DD7CFA0B}" dt="2019-11-23T05:25:13.209" v="430"/>
          <ac:spMkLst>
            <pc:docMk/>
            <pc:sldMk cId="1289607116" sldId="266"/>
            <ac:spMk id="67" creationId="{728A44A4-A002-4A88-9FC9-1D0566C97A47}"/>
          </ac:spMkLst>
        </pc:spChg>
        <pc:spChg chg="del">
          <ac:chgData name="John Russel Garcia" userId="1db17c20-addc-4310-92d6-14b27a96890f" providerId="ADAL" clId="{14579816-3C0D-47E5-AF05-6BC4DD7CFA0B}" dt="2019-11-23T05:25:13.209" v="430"/>
          <ac:spMkLst>
            <pc:docMk/>
            <pc:sldMk cId="1289607116" sldId="266"/>
            <ac:spMk id="68" creationId="{3E7D5C7B-DD16-401B-85CE-4AAA2A4F5136}"/>
          </ac:spMkLst>
        </pc:spChg>
      </pc:sldChg>
      <pc:sldChg chg="addSp delSp modSp add del ord">
        <pc:chgData name="John Russel Garcia" userId="1db17c20-addc-4310-92d6-14b27a96890f" providerId="ADAL" clId="{14579816-3C0D-47E5-AF05-6BC4DD7CFA0B}" dt="2019-11-23T05:26:41.328" v="471" actId="2696"/>
        <pc:sldMkLst>
          <pc:docMk/>
          <pc:sldMk cId="2829372427" sldId="266"/>
        </pc:sldMkLst>
        <pc:spChg chg="mod">
          <ac:chgData name="John Russel Garcia" userId="1db17c20-addc-4310-92d6-14b27a96890f" providerId="ADAL" clId="{14579816-3C0D-47E5-AF05-6BC4DD7CFA0B}" dt="2019-11-23T05:26:26.759" v="466" actId="26606"/>
          <ac:spMkLst>
            <pc:docMk/>
            <pc:sldMk cId="2829372427" sldId="266"/>
            <ac:spMk id="2" creationId="{E70AFFAE-0DA6-44A1-9099-B853F1A7CAC7}"/>
          </ac:spMkLst>
        </pc:spChg>
        <pc:spChg chg="mod ord">
          <ac:chgData name="John Russel Garcia" userId="1db17c20-addc-4310-92d6-14b27a96890f" providerId="ADAL" clId="{14579816-3C0D-47E5-AF05-6BC4DD7CFA0B}" dt="2019-11-23T05:26:26.759" v="466" actId="26606"/>
          <ac:spMkLst>
            <pc:docMk/>
            <pc:sldMk cId="2829372427" sldId="266"/>
            <ac:spMk id="3" creationId="{5ECECFA7-C35C-4213-B7EF-6B61ED7B5646}"/>
          </ac:spMkLst>
        </pc:spChg>
        <pc:spChg chg="add del mod">
          <ac:chgData name="John Russel Garcia" userId="1db17c20-addc-4310-92d6-14b27a96890f" providerId="ADAL" clId="{14579816-3C0D-47E5-AF05-6BC4DD7CFA0B}" dt="2019-11-23T05:26:38.604" v="469" actId="478"/>
          <ac:spMkLst>
            <pc:docMk/>
            <pc:sldMk cId="2829372427" sldId="266"/>
            <ac:spMk id="5" creationId="{3392E6CF-31C4-493B-B630-890E61BB4B61}"/>
          </ac:spMkLst>
        </pc:spChg>
        <pc:spChg chg="add del">
          <ac:chgData name="John Russel Garcia" userId="1db17c20-addc-4310-92d6-14b27a96890f" providerId="ADAL" clId="{14579816-3C0D-47E5-AF05-6BC4DD7CFA0B}" dt="2019-11-23T05:26:26.759" v="466" actId="26606"/>
          <ac:spMkLst>
            <pc:docMk/>
            <pc:sldMk cId="2829372427" sldId="266"/>
            <ac:spMk id="66" creationId="{90D01200-0224-43C5-AB38-FB4D16B73FB7}"/>
          </ac:spMkLst>
        </pc:spChg>
        <pc:spChg chg="add del">
          <ac:chgData name="John Russel Garcia" userId="1db17c20-addc-4310-92d6-14b27a96890f" providerId="ADAL" clId="{14579816-3C0D-47E5-AF05-6BC4DD7CFA0B}" dt="2019-11-23T05:26:26.759" v="466" actId="26606"/>
          <ac:spMkLst>
            <pc:docMk/>
            <pc:sldMk cId="2829372427" sldId="266"/>
            <ac:spMk id="67" creationId="{728A44A4-A002-4A88-9FC9-1D0566C97A47}"/>
          </ac:spMkLst>
        </pc:spChg>
        <pc:spChg chg="add del">
          <ac:chgData name="John Russel Garcia" userId="1db17c20-addc-4310-92d6-14b27a96890f" providerId="ADAL" clId="{14579816-3C0D-47E5-AF05-6BC4DD7CFA0B}" dt="2019-11-23T05:26:26.759" v="466" actId="26606"/>
          <ac:spMkLst>
            <pc:docMk/>
            <pc:sldMk cId="2829372427" sldId="266"/>
            <ac:spMk id="68" creationId="{3E7D5C7B-DD16-401B-85CE-4AAA2A4F5136}"/>
          </ac:spMkLst>
        </pc:spChg>
        <pc:spChg chg="add del">
          <ac:chgData name="John Russel Garcia" userId="1db17c20-addc-4310-92d6-14b27a96890f" providerId="ADAL" clId="{14579816-3C0D-47E5-AF05-6BC4DD7CFA0B}" dt="2019-11-23T05:26:01.936" v="448" actId="26606"/>
          <ac:spMkLst>
            <pc:docMk/>
            <pc:sldMk cId="2829372427" sldId="266"/>
            <ac:spMk id="73" creationId="{5C9B446A-6343-4E56-90BA-061E4DDF0FFB}"/>
          </ac:spMkLst>
        </pc:spChg>
        <pc:spChg chg="add del">
          <ac:chgData name="John Russel Garcia" userId="1db17c20-addc-4310-92d6-14b27a96890f" providerId="ADAL" clId="{14579816-3C0D-47E5-AF05-6BC4DD7CFA0B}" dt="2019-11-23T05:26:01.936" v="448" actId="26606"/>
          <ac:spMkLst>
            <pc:docMk/>
            <pc:sldMk cId="2829372427" sldId="266"/>
            <ac:spMk id="75" creationId="{3EC72A1B-03D3-499C-B4BF-AC68EEC22B10}"/>
          </ac:spMkLst>
        </pc:spChg>
        <pc:spChg chg="add del">
          <ac:chgData name="John Russel Garcia" userId="1db17c20-addc-4310-92d6-14b27a96890f" providerId="ADAL" clId="{14579816-3C0D-47E5-AF05-6BC4DD7CFA0B}" dt="2019-11-23T05:26:01.936" v="448" actId="26606"/>
          <ac:spMkLst>
            <pc:docMk/>
            <pc:sldMk cId="2829372427" sldId="266"/>
            <ac:spMk id="77" creationId="{216322C2-3CF0-4D33-BF90-3F384CF6D232}"/>
          </ac:spMkLst>
        </pc:spChg>
        <pc:spChg chg="add del">
          <ac:chgData name="John Russel Garcia" userId="1db17c20-addc-4310-92d6-14b27a96890f" providerId="ADAL" clId="{14579816-3C0D-47E5-AF05-6BC4DD7CFA0B}" dt="2019-11-23T05:26:01.936" v="448" actId="26606"/>
          <ac:spMkLst>
            <pc:docMk/>
            <pc:sldMk cId="2829372427" sldId="266"/>
            <ac:spMk id="79" creationId="{55D4142C-5077-457F-A6AD-3FECFDB39685}"/>
          </ac:spMkLst>
        </pc:spChg>
        <pc:spChg chg="add del">
          <ac:chgData name="John Russel Garcia" userId="1db17c20-addc-4310-92d6-14b27a96890f" providerId="ADAL" clId="{14579816-3C0D-47E5-AF05-6BC4DD7CFA0B}" dt="2019-11-23T05:26:01.936" v="448" actId="26606"/>
          <ac:spMkLst>
            <pc:docMk/>
            <pc:sldMk cId="2829372427" sldId="266"/>
            <ac:spMk id="81" creationId="{7A5F0580-5EE9-419F-96EE-B6529EF6E7D0}"/>
          </ac:spMkLst>
        </pc:spChg>
        <pc:spChg chg="add del">
          <ac:chgData name="John Russel Garcia" userId="1db17c20-addc-4310-92d6-14b27a96890f" providerId="ADAL" clId="{14579816-3C0D-47E5-AF05-6BC4DD7CFA0B}" dt="2019-11-23T05:26:04.071" v="450" actId="26606"/>
          <ac:spMkLst>
            <pc:docMk/>
            <pc:sldMk cId="2829372427" sldId="266"/>
            <ac:spMk id="83" creationId="{92468898-5A6E-4D55-85EC-308E785EE06C}"/>
          </ac:spMkLst>
        </pc:spChg>
        <pc:spChg chg="add del">
          <ac:chgData name="John Russel Garcia" userId="1db17c20-addc-4310-92d6-14b27a96890f" providerId="ADAL" clId="{14579816-3C0D-47E5-AF05-6BC4DD7CFA0B}" dt="2019-11-23T05:26:04.071" v="450" actId="26606"/>
          <ac:spMkLst>
            <pc:docMk/>
            <pc:sldMk cId="2829372427" sldId="266"/>
            <ac:spMk id="84" creationId="{3E23A947-2D45-4208-AE2B-64948C87A3EB}"/>
          </ac:spMkLst>
        </pc:spChg>
        <pc:spChg chg="add del">
          <ac:chgData name="John Russel Garcia" userId="1db17c20-addc-4310-92d6-14b27a96890f" providerId="ADAL" clId="{14579816-3C0D-47E5-AF05-6BC4DD7CFA0B}" dt="2019-11-23T05:26:04.071" v="450" actId="26606"/>
          <ac:spMkLst>
            <pc:docMk/>
            <pc:sldMk cId="2829372427" sldId="266"/>
            <ac:spMk id="85" creationId="{E5BBB0F9-6A59-4D02-A9C7-A2D6516684CE}"/>
          </ac:spMkLst>
        </pc:spChg>
        <pc:spChg chg="add del">
          <ac:chgData name="John Russel Garcia" userId="1db17c20-addc-4310-92d6-14b27a96890f" providerId="ADAL" clId="{14579816-3C0D-47E5-AF05-6BC4DD7CFA0B}" dt="2019-11-23T05:26:08.601" v="452" actId="26606"/>
          <ac:spMkLst>
            <pc:docMk/>
            <pc:sldMk cId="2829372427" sldId="266"/>
            <ac:spMk id="87" creationId="{90D01200-0224-43C5-AB38-FB4D16B73FB7}"/>
          </ac:spMkLst>
        </pc:spChg>
        <pc:spChg chg="add del">
          <ac:chgData name="John Russel Garcia" userId="1db17c20-addc-4310-92d6-14b27a96890f" providerId="ADAL" clId="{14579816-3C0D-47E5-AF05-6BC4DD7CFA0B}" dt="2019-11-23T05:26:08.601" v="452" actId="26606"/>
          <ac:spMkLst>
            <pc:docMk/>
            <pc:sldMk cId="2829372427" sldId="266"/>
            <ac:spMk id="88" creationId="{728A44A4-A002-4A88-9FC9-1D0566C97A47}"/>
          </ac:spMkLst>
        </pc:spChg>
        <pc:spChg chg="add del">
          <ac:chgData name="John Russel Garcia" userId="1db17c20-addc-4310-92d6-14b27a96890f" providerId="ADAL" clId="{14579816-3C0D-47E5-AF05-6BC4DD7CFA0B}" dt="2019-11-23T05:26:08.601" v="452" actId="26606"/>
          <ac:spMkLst>
            <pc:docMk/>
            <pc:sldMk cId="2829372427" sldId="266"/>
            <ac:spMk id="89" creationId="{3E7D5C7B-DD16-401B-85CE-4AAA2A4F5136}"/>
          </ac:spMkLst>
        </pc:spChg>
        <pc:spChg chg="add del">
          <ac:chgData name="John Russel Garcia" userId="1db17c20-addc-4310-92d6-14b27a96890f" providerId="ADAL" clId="{14579816-3C0D-47E5-AF05-6BC4DD7CFA0B}" dt="2019-11-23T05:26:09.645" v="454" actId="26606"/>
          <ac:spMkLst>
            <pc:docMk/>
            <pc:sldMk cId="2829372427" sldId="266"/>
            <ac:spMk id="91" creationId="{0288C6B4-AFC3-407F-A595-EFFD38D4CCAF}"/>
          </ac:spMkLst>
        </pc:spChg>
        <pc:spChg chg="add del">
          <ac:chgData name="John Russel Garcia" userId="1db17c20-addc-4310-92d6-14b27a96890f" providerId="ADAL" clId="{14579816-3C0D-47E5-AF05-6BC4DD7CFA0B}" dt="2019-11-23T05:26:09.645" v="454" actId="26606"/>
          <ac:spMkLst>
            <pc:docMk/>
            <pc:sldMk cId="2829372427" sldId="266"/>
            <ac:spMk id="92" creationId="{CF236821-17FE-429B-8D2C-08E13A64EA40}"/>
          </ac:spMkLst>
        </pc:spChg>
        <pc:spChg chg="add del">
          <ac:chgData name="John Russel Garcia" userId="1db17c20-addc-4310-92d6-14b27a96890f" providerId="ADAL" clId="{14579816-3C0D-47E5-AF05-6BC4DD7CFA0B}" dt="2019-11-23T05:26:09.645" v="454" actId="26606"/>
          <ac:spMkLst>
            <pc:docMk/>
            <pc:sldMk cId="2829372427" sldId="266"/>
            <ac:spMk id="93" creationId="{C0BDBCD2-E081-43AB-9119-C55465E59757}"/>
          </ac:spMkLst>
        </pc:spChg>
        <pc:spChg chg="add del">
          <ac:chgData name="John Russel Garcia" userId="1db17c20-addc-4310-92d6-14b27a96890f" providerId="ADAL" clId="{14579816-3C0D-47E5-AF05-6BC4DD7CFA0B}" dt="2019-11-23T05:26:09.645" v="454" actId="26606"/>
          <ac:spMkLst>
            <pc:docMk/>
            <pc:sldMk cId="2829372427" sldId="266"/>
            <ac:spMk id="94" creationId="{98E79BE4-34FE-485A-98A5-92CE8F7C4743}"/>
          </ac:spMkLst>
        </pc:spChg>
        <pc:spChg chg="add del">
          <ac:chgData name="John Russel Garcia" userId="1db17c20-addc-4310-92d6-14b27a96890f" providerId="ADAL" clId="{14579816-3C0D-47E5-AF05-6BC4DD7CFA0B}" dt="2019-11-23T05:26:09.645" v="454" actId="26606"/>
          <ac:spMkLst>
            <pc:docMk/>
            <pc:sldMk cId="2829372427" sldId="266"/>
            <ac:spMk id="95" creationId="{7A5F0580-5EE9-419F-96EE-B6529EF6E7D0}"/>
          </ac:spMkLst>
        </pc:spChg>
        <pc:spChg chg="add del">
          <ac:chgData name="John Russel Garcia" userId="1db17c20-addc-4310-92d6-14b27a96890f" providerId="ADAL" clId="{14579816-3C0D-47E5-AF05-6BC4DD7CFA0B}" dt="2019-11-23T05:26:10.338" v="456" actId="26606"/>
          <ac:spMkLst>
            <pc:docMk/>
            <pc:sldMk cId="2829372427" sldId="266"/>
            <ac:spMk id="97" creationId="{5C9B446A-6343-4E56-90BA-061E4DDF0FFB}"/>
          </ac:spMkLst>
        </pc:spChg>
        <pc:spChg chg="add del">
          <ac:chgData name="John Russel Garcia" userId="1db17c20-addc-4310-92d6-14b27a96890f" providerId="ADAL" clId="{14579816-3C0D-47E5-AF05-6BC4DD7CFA0B}" dt="2019-11-23T05:26:10.338" v="456" actId="26606"/>
          <ac:spMkLst>
            <pc:docMk/>
            <pc:sldMk cId="2829372427" sldId="266"/>
            <ac:spMk id="98" creationId="{3EC72A1B-03D3-499C-B4BF-AC68EEC22B10}"/>
          </ac:spMkLst>
        </pc:spChg>
        <pc:spChg chg="add del">
          <ac:chgData name="John Russel Garcia" userId="1db17c20-addc-4310-92d6-14b27a96890f" providerId="ADAL" clId="{14579816-3C0D-47E5-AF05-6BC4DD7CFA0B}" dt="2019-11-23T05:26:10.338" v="456" actId="26606"/>
          <ac:spMkLst>
            <pc:docMk/>
            <pc:sldMk cId="2829372427" sldId="266"/>
            <ac:spMk id="99" creationId="{216322C2-3CF0-4D33-BF90-3F384CF6D232}"/>
          </ac:spMkLst>
        </pc:spChg>
        <pc:spChg chg="add del">
          <ac:chgData name="John Russel Garcia" userId="1db17c20-addc-4310-92d6-14b27a96890f" providerId="ADAL" clId="{14579816-3C0D-47E5-AF05-6BC4DD7CFA0B}" dt="2019-11-23T05:26:10.338" v="456" actId="26606"/>
          <ac:spMkLst>
            <pc:docMk/>
            <pc:sldMk cId="2829372427" sldId="266"/>
            <ac:spMk id="100" creationId="{55D4142C-5077-457F-A6AD-3FECFDB39685}"/>
          </ac:spMkLst>
        </pc:spChg>
        <pc:spChg chg="add del">
          <ac:chgData name="John Russel Garcia" userId="1db17c20-addc-4310-92d6-14b27a96890f" providerId="ADAL" clId="{14579816-3C0D-47E5-AF05-6BC4DD7CFA0B}" dt="2019-11-23T05:26:10.338" v="456" actId="26606"/>
          <ac:spMkLst>
            <pc:docMk/>
            <pc:sldMk cId="2829372427" sldId="266"/>
            <ac:spMk id="101" creationId="{7A5F0580-5EE9-419F-96EE-B6529EF6E7D0}"/>
          </ac:spMkLst>
        </pc:spChg>
        <pc:spChg chg="add del">
          <ac:chgData name="John Russel Garcia" userId="1db17c20-addc-4310-92d6-14b27a96890f" providerId="ADAL" clId="{14579816-3C0D-47E5-AF05-6BC4DD7CFA0B}" dt="2019-11-23T05:26:11.147" v="458" actId="26606"/>
          <ac:spMkLst>
            <pc:docMk/>
            <pc:sldMk cId="2829372427" sldId="266"/>
            <ac:spMk id="103" creationId="{0288C6B4-AFC3-407F-A595-EFFD38D4CCAF}"/>
          </ac:spMkLst>
        </pc:spChg>
        <pc:spChg chg="add del">
          <ac:chgData name="John Russel Garcia" userId="1db17c20-addc-4310-92d6-14b27a96890f" providerId="ADAL" clId="{14579816-3C0D-47E5-AF05-6BC4DD7CFA0B}" dt="2019-11-23T05:26:11.147" v="458" actId="26606"/>
          <ac:spMkLst>
            <pc:docMk/>
            <pc:sldMk cId="2829372427" sldId="266"/>
            <ac:spMk id="104" creationId="{CF236821-17FE-429B-8D2C-08E13A64EA40}"/>
          </ac:spMkLst>
        </pc:spChg>
        <pc:spChg chg="add del">
          <ac:chgData name="John Russel Garcia" userId="1db17c20-addc-4310-92d6-14b27a96890f" providerId="ADAL" clId="{14579816-3C0D-47E5-AF05-6BC4DD7CFA0B}" dt="2019-11-23T05:26:11.147" v="458" actId="26606"/>
          <ac:spMkLst>
            <pc:docMk/>
            <pc:sldMk cId="2829372427" sldId="266"/>
            <ac:spMk id="105" creationId="{C0BDBCD2-E081-43AB-9119-C55465E59757}"/>
          </ac:spMkLst>
        </pc:spChg>
        <pc:spChg chg="add del">
          <ac:chgData name="John Russel Garcia" userId="1db17c20-addc-4310-92d6-14b27a96890f" providerId="ADAL" clId="{14579816-3C0D-47E5-AF05-6BC4DD7CFA0B}" dt="2019-11-23T05:26:11.147" v="458" actId="26606"/>
          <ac:spMkLst>
            <pc:docMk/>
            <pc:sldMk cId="2829372427" sldId="266"/>
            <ac:spMk id="106" creationId="{98E79BE4-34FE-485A-98A5-92CE8F7C4743}"/>
          </ac:spMkLst>
        </pc:spChg>
        <pc:spChg chg="add del">
          <ac:chgData name="John Russel Garcia" userId="1db17c20-addc-4310-92d6-14b27a96890f" providerId="ADAL" clId="{14579816-3C0D-47E5-AF05-6BC4DD7CFA0B}" dt="2019-11-23T05:26:11.147" v="458" actId="26606"/>
          <ac:spMkLst>
            <pc:docMk/>
            <pc:sldMk cId="2829372427" sldId="266"/>
            <ac:spMk id="107" creationId="{7A5F0580-5EE9-419F-96EE-B6529EF6E7D0}"/>
          </ac:spMkLst>
        </pc:spChg>
        <pc:spChg chg="add del">
          <ac:chgData name="John Russel Garcia" userId="1db17c20-addc-4310-92d6-14b27a96890f" providerId="ADAL" clId="{14579816-3C0D-47E5-AF05-6BC4DD7CFA0B}" dt="2019-11-23T05:26:12.030" v="460" actId="26606"/>
          <ac:spMkLst>
            <pc:docMk/>
            <pc:sldMk cId="2829372427" sldId="266"/>
            <ac:spMk id="109" creationId="{5C9B446A-6343-4E56-90BA-061E4DDF0FFB}"/>
          </ac:spMkLst>
        </pc:spChg>
        <pc:spChg chg="add del">
          <ac:chgData name="John Russel Garcia" userId="1db17c20-addc-4310-92d6-14b27a96890f" providerId="ADAL" clId="{14579816-3C0D-47E5-AF05-6BC4DD7CFA0B}" dt="2019-11-23T05:26:12.030" v="460" actId="26606"/>
          <ac:spMkLst>
            <pc:docMk/>
            <pc:sldMk cId="2829372427" sldId="266"/>
            <ac:spMk id="110" creationId="{3EC72A1B-03D3-499C-B4BF-AC68EEC22B10}"/>
          </ac:spMkLst>
        </pc:spChg>
        <pc:spChg chg="add del">
          <ac:chgData name="John Russel Garcia" userId="1db17c20-addc-4310-92d6-14b27a96890f" providerId="ADAL" clId="{14579816-3C0D-47E5-AF05-6BC4DD7CFA0B}" dt="2019-11-23T05:26:12.030" v="460" actId="26606"/>
          <ac:spMkLst>
            <pc:docMk/>
            <pc:sldMk cId="2829372427" sldId="266"/>
            <ac:spMk id="111" creationId="{216322C2-3CF0-4D33-BF90-3F384CF6D232}"/>
          </ac:spMkLst>
        </pc:spChg>
        <pc:spChg chg="add del">
          <ac:chgData name="John Russel Garcia" userId="1db17c20-addc-4310-92d6-14b27a96890f" providerId="ADAL" clId="{14579816-3C0D-47E5-AF05-6BC4DD7CFA0B}" dt="2019-11-23T05:26:12.030" v="460" actId="26606"/>
          <ac:spMkLst>
            <pc:docMk/>
            <pc:sldMk cId="2829372427" sldId="266"/>
            <ac:spMk id="112" creationId="{55D4142C-5077-457F-A6AD-3FECFDB39685}"/>
          </ac:spMkLst>
        </pc:spChg>
        <pc:spChg chg="add del">
          <ac:chgData name="John Russel Garcia" userId="1db17c20-addc-4310-92d6-14b27a96890f" providerId="ADAL" clId="{14579816-3C0D-47E5-AF05-6BC4DD7CFA0B}" dt="2019-11-23T05:26:12.030" v="460" actId="26606"/>
          <ac:spMkLst>
            <pc:docMk/>
            <pc:sldMk cId="2829372427" sldId="266"/>
            <ac:spMk id="113" creationId="{7A5F0580-5EE9-419F-96EE-B6529EF6E7D0}"/>
          </ac:spMkLst>
        </pc:spChg>
        <pc:spChg chg="add del">
          <ac:chgData name="John Russel Garcia" userId="1db17c20-addc-4310-92d6-14b27a96890f" providerId="ADAL" clId="{14579816-3C0D-47E5-AF05-6BC4DD7CFA0B}" dt="2019-11-23T05:26:22.008" v="462" actId="26606"/>
          <ac:spMkLst>
            <pc:docMk/>
            <pc:sldMk cId="2829372427" sldId="266"/>
            <ac:spMk id="115" creationId="{0288C6B4-AFC3-407F-A595-EFFD38D4CCAF}"/>
          </ac:spMkLst>
        </pc:spChg>
        <pc:spChg chg="add del">
          <ac:chgData name="John Russel Garcia" userId="1db17c20-addc-4310-92d6-14b27a96890f" providerId="ADAL" clId="{14579816-3C0D-47E5-AF05-6BC4DD7CFA0B}" dt="2019-11-23T05:26:22.008" v="462" actId="26606"/>
          <ac:spMkLst>
            <pc:docMk/>
            <pc:sldMk cId="2829372427" sldId="266"/>
            <ac:spMk id="116" creationId="{CF236821-17FE-429B-8D2C-08E13A64EA40}"/>
          </ac:spMkLst>
        </pc:spChg>
        <pc:spChg chg="add del">
          <ac:chgData name="John Russel Garcia" userId="1db17c20-addc-4310-92d6-14b27a96890f" providerId="ADAL" clId="{14579816-3C0D-47E5-AF05-6BC4DD7CFA0B}" dt="2019-11-23T05:26:22.008" v="462" actId="26606"/>
          <ac:spMkLst>
            <pc:docMk/>
            <pc:sldMk cId="2829372427" sldId="266"/>
            <ac:spMk id="117" creationId="{C0BDBCD2-E081-43AB-9119-C55465E59757}"/>
          </ac:spMkLst>
        </pc:spChg>
        <pc:spChg chg="add del">
          <ac:chgData name="John Russel Garcia" userId="1db17c20-addc-4310-92d6-14b27a96890f" providerId="ADAL" clId="{14579816-3C0D-47E5-AF05-6BC4DD7CFA0B}" dt="2019-11-23T05:26:22.008" v="462" actId="26606"/>
          <ac:spMkLst>
            <pc:docMk/>
            <pc:sldMk cId="2829372427" sldId="266"/>
            <ac:spMk id="118" creationId="{98E79BE4-34FE-485A-98A5-92CE8F7C4743}"/>
          </ac:spMkLst>
        </pc:spChg>
        <pc:spChg chg="add del">
          <ac:chgData name="John Russel Garcia" userId="1db17c20-addc-4310-92d6-14b27a96890f" providerId="ADAL" clId="{14579816-3C0D-47E5-AF05-6BC4DD7CFA0B}" dt="2019-11-23T05:26:22.008" v="462" actId="26606"/>
          <ac:spMkLst>
            <pc:docMk/>
            <pc:sldMk cId="2829372427" sldId="266"/>
            <ac:spMk id="119" creationId="{7A5F0580-5EE9-419F-96EE-B6529EF6E7D0}"/>
          </ac:spMkLst>
        </pc:spChg>
        <pc:spChg chg="add del">
          <ac:chgData name="John Russel Garcia" userId="1db17c20-addc-4310-92d6-14b27a96890f" providerId="ADAL" clId="{14579816-3C0D-47E5-AF05-6BC4DD7CFA0B}" dt="2019-11-23T05:26:22.853" v="464" actId="26606"/>
          <ac:spMkLst>
            <pc:docMk/>
            <pc:sldMk cId="2829372427" sldId="266"/>
            <ac:spMk id="121" creationId="{5C9B446A-6343-4E56-90BA-061E4DDF0FFB}"/>
          </ac:spMkLst>
        </pc:spChg>
        <pc:spChg chg="add del">
          <ac:chgData name="John Russel Garcia" userId="1db17c20-addc-4310-92d6-14b27a96890f" providerId="ADAL" clId="{14579816-3C0D-47E5-AF05-6BC4DD7CFA0B}" dt="2019-11-23T05:26:22.853" v="464" actId="26606"/>
          <ac:spMkLst>
            <pc:docMk/>
            <pc:sldMk cId="2829372427" sldId="266"/>
            <ac:spMk id="122" creationId="{3EC72A1B-03D3-499C-B4BF-AC68EEC22B10}"/>
          </ac:spMkLst>
        </pc:spChg>
        <pc:spChg chg="add del">
          <ac:chgData name="John Russel Garcia" userId="1db17c20-addc-4310-92d6-14b27a96890f" providerId="ADAL" clId="{14579816-3C0D-47E5-AF05-6BC4DD7CFA0B}" dt="2019-11-23T05:26:22.853" v="464" actId="26606"/>
          <ac:spMkLst>
            <pc:docMk/>
            <pc:sldMk cId="2829372427" sldId="266"/>
            <ac:spMk id="123" creationId="{216322C2-3CF0-4D33-BF90-3F384CF6D232}"/>
          </ac:spMkLst>
        </pc:spChg>
        <pc:spChg chg="add del">
          <ac:chgData name="John Russel Garcia" userId="1db17c20-addc-4310-92d6-14b27a96890f" providerId="ADAL" clId="{14579816-3C0D-47E5-AF05-6BC4DD7CFA0B}" dt="2019-11-23T05:26:22.853" v="464" actId="26606"/>
          <ac:spMkLst>
            <pc:docMk/>
            <pc:sldMk cId="2829372427" sldId="266"/>
            <ac:spMk id="124" creationId="{55D4142C-5077-457F-A6AD-3FECFDB39685}"/>
          </ac:spMkLst>
        </pc:spChg>
        <pc:spChg chg="add del">
          <ac:chgData name="John Russel Garcia" userId="1db17c20-addc-4310-92d6-14b27a96890f" providerId="ADAL" clId="{14579816-3C0D-47E5-AF05-6BC4DD7CFA0B}" dt="2019-11-23T05:26:22.853" v="464" actId="26606"/>
          <ac:spMkLst>
            <pc:docMk/>
            <pc:sldMk cId="2829372427" sldId="266"/>
            <ac:spMk id="125" creationId="{7A5F0580-5EE9-419F-96EE-B6529EF6E7D0}"/>
          </ac:spMkLst>
        </pc:spChg>
        <pc:spChg chg="add del">
          <ac:chgData name="John Russel Garcia" userId="1db17c20-addc-4310-92d6-14b27a96890f" providerId="ADAL" clId="{14579816-3C0D-47E5-AF05-6BC4DD7CFA0B}" dt="2019-11-23T05:26:26.759" v="466" actId="26606"/>
          <ac:spMkLst>
            <pc:docMk/>
            <pc:sldMk cId="2829372427" sldId="266"/>
            <ac:spMk id="127" creationId="{0288C6B4-AFC3-407F-A595-EFFD38D4CCAF}"/>
          </ac:spMkLst>
        </pc:spChg>
        <pc:spChg chg="add del">
          <ac:chgData name="John Russel Garcia" userId="1db17c20-addc-4310-92d6-14b27a96890f" providerId="ADAL" clId="{14579816-3C0D-47E5-AF05-6BC4DD7CFA0B}" dt="2019-11-23T05:26:26.759" v="466" actId="26606"/>
          <ac:spMkLst>
            <pc:docMk/>
            <pc:sldMk cId="2829372427" sldId="266"/>
            <ac:spMk id="128" creationId="{CF236821-17FE-429B-8D2C-08E13A64EA40}"/>
          </ac:spMkLst>
        </pc:spChg>
        <pc:spChg chg="add del">
          <ac:chgData name="John Russel Garcia" userId="1db17c20-addc-4310-92d6-14b27a96890f" providerId="ADAL" clId="{14579816-3C0D-47E5-AF05-6BC4DD7CFA0B}" dt="2019-11-23T05:26:26.759" v="466" actId="26606"/>
          <ac:spMkLst>
            <pc:docMk/>
            <pc:sldMk cId="2829372427" sldId="266"/>
            <ac:spMk id="129" creationId="{C0BDBCD2-E081-43AB-9119-C55465E59757}"/>
          </ac:spMkLst>
        </pc:spChg>
        <pc:spChg chg="add del">
          <ac:chgData name="John Russel Garcia" userId="1db17c20-addc-4310-92d6-14b27a96890f" providerId="ADAL" clId="{14579816-3C0D-47E5-AF05-6BC4DD7CFA0B}" dt="2019-11-23T05:26:26.759" v="466" actId="26606"/>
          <ac:spMkLst>
            <pc:docMk/>
            <pc:sldMk cId="2829372427" sldId="266"/>
            <ac:spMk id="130" creationId="{98E79BE4-34FE-485A-98A5-92CE8F7C4743}"/>
          </ac:spMkLst>
        </pc:spChg>
        <pc:spChg chg="add del">
          <ac:chgData name="John Russel Garcia" userId="1db17c20-addc-4310-92d6-14b27a96890f" providerId="ADAL" clId="{14579816-3C0D-47E5-AF05-6BC4DD7CFA0B}" dt="2019-11-23T05:26:26.759" v="466" actId="26606"/>
          <ac:spMkLst>
            <pc:docMk/>
            <pc:sldMk cId="2829372427" sldId="266"/>
            <ac:spMk id="131" creationId="{7A5F0580-5EE9-419F-96EE-B6529EF6E7D0}"/>
          </ac:spMkLst>
        </pc:spChg>
        <pc:picChg chg="add del">
          <ac:chgData name="John Russel Garcia" userId="1db17c20-addc-4310-92d6-14b27a96890f" providerId="ADAL" clId="{14579816-3C0D-47E5-AF05-6BC4DD7CFA0B}" dt="2019-11-23T05:26:38.604" v="469" actId="478"/>
          <ac:picMkLst>
            <pc:docMk/>
            <pc:sldMk cId="2829372427" sldId="266"/>
            <ac:picMk id="8" creationId="{3240722F-9A73-4C28-BAB1-95F15772CF6C}"/>
          </ac:picMkLst>
        </pc:picChg>
        <pc:picChg chg="add del">
          <ac:chgData name="John Russel Garcia" userId="1db17c20-addc-4310-92d6-14b27a96890f" providerId="ADAL" clId="{14579816-3C0D-47E5-AF05-6BC4DD7CFA0B}" dt="2019-11-23T05:25:39.502" v="441"/>
          <ac:picMkLst>
            <pc:docMk/>
            <pc:sldMk cId="2829372427" sldId="266"/>
            <ac:picMk id="9" creationId="{824E6608-EA81-4B9F-8232-06094A7E0FD0}"/>
          </ac:picMkLst>
        </pc:picChg>
        <pc:picChg chg="add del">
          <ac:chgData name="John Russel Garcia" userId="1db17c20-addc-4310-92d6-14b27a96890f" providerId="ADAL" clId="{14579816-3C0D-47E5-AF05-6BC4DD7CFA0B}" dt="2019-11-23T05:25:41.830" v="444"/>
          <ac:picMkLst>
            <pc:docMk/>
            <pc:sldMk cId="2829372427" sldId="266"/>
            <ac:picMk id="11" creationId="{4BF36254-9540-4456-A13E-B5C0DF8090FF}"/>
          </ac:picMkLst>
        </pc:picChg>
        <pc:picChg chg="add del mod">
          <ac:chgData name="John Russel Garcia" userId="1db17c20-addc-4310-92d6-14b27a96890f" providerId="ADAL" clId="{14579816-3C0D-47E5-AF05-6BC4DD7CFA0B}" dt="2019-11-23T05:26:38.158" v="468"/>
          <ac:picMkLst>
            <pc:docMk/>
            <pc:sldMk cId="2829372427" sldId="266"/>
            <ac:picMk id="12" creationId="{24934116-7051-4565-BD8A-556F69B14B12}"/>
          </ac:picMkLst>
        </pc:picChg>
      </pc:sldChg>
      <pc:sldChg chg="addSp delSp modSp add modAnim">
        <pc:chgData name="John Russel Garcia" userId="1db17c20-addc-4310-92d6-14b27a96890f" providerId="ADAL" clId="{14579816-3C0D-47E5-AF05-6BC4DD7CFA0B}" dt="2019-11-23T06:39:27.621" v="986"/>
        <pc:sldMkLst>
          <pc:docMk/>
          <pc:sldMk cId="4095084265" sldId="266"/>
        </pc:sldMkLst>
        <pc:spChg chg="mod">
          <ac:chgData name="John Russel Garcia" userId="1db17c20-addc-4310-92d6-14b27a96890f" providerId="ADAL" clId="{14579816-3C0D-47E5-AF05-6BC4DD7CFA0B}" dt="2019-11-23T05:34:10.183" v="592" actId="26606"/>
          <ac:spMkLst>
            <pc:docMk/>
            <pc:sldMk cId="4095084265" sldId="266"/>
            <ac:spMk id="2" creationId="{E70AFFAE-0DA6-44A1-9099-B853F1A7CAC7}"/>
          </ac:spMkLst>
        </pc:spChg>
        <pc:spChg chg="mod ord">
          <ac:chgData name="John Russel Garcia" userId="1db17c20-addc-4310-92d6-14b27a96890f" providerId="ADAL" clId="{14579816-3C0D-47E5-AF05-6BC4DD7CFA0B}" dt="2019-11-23T05:47:28.794" v="699" actId="20577"/>
          <ac:spMkLst>
            <pc:docMk/>
            <pc:sldMk cId="4095084265" sldId="266"/>
            <ac:spMk id="3" creationId="{5ECECFA7-C35C-4213-B7EF-6B61ED7B5646}"/>
          </ac:spMkLst>
        </pc:spChg>
        <pc:spChg chg="add del">
          <ac:chgData name="John Russel Garcia" userId="1db17c20-addc-4310-92d6-14b27a96890f" providerId="ADAL" clId="{14579816-3C0D-47E5-AF05-6BC4DD7CFA0B}" dt="2019-11-23T05:28:27.843" v="523" actId="26606"/>
          <ac:spMkLst>
            <pc:docMk/>
            <pc:sldMk cId="4095084265" sldId="266"/>
            <ac:spMk id="66" creationId="{90D01200-0224-43C5-AB38-FB4D16B73FB7}"/>
          </ac:spMkLst>
        </pc:spChg>
        <pc:spChg chg="add del">
          <ac:chgData name="John Russel Garcia" userId="1db17c20-addc-4310-92d6-14b27a96890f" providerId="ADAL" clId="{14579816-3C0D-47E5-AF05-6BC4DD7CFA0B}" dt="2019-11-23T05:28:27.843" v="523" actId="26606"/>
          <ac:spMkLst>
            <pc:docMk/>
            <pc:sldMk cId="4095084265" sldId="266"/>
            <ac:spMk id="67" creationId="{728A44A4-A002-4A88-9FC9-1D0566C97A47}"/>
          </ac:spMkLst>
        </pc:spChg>
        <pc:spChg chg="add del">
          <ac:chgData name="John Russel Garcia" userId="1db17c20-addc-4310-92d6-14b27a96890f" providerId="ADAL" clId="{14579816-3C0D-47E5-AF05-6BC4DD7CFA0B}" dt="2019-11-23T05:28:27.843" v="523" actId="26606"/>
          <ac:spMkLst>
            <pc:docMk/>
            <pc:sldMk cId="4095084265" sldId="266"/>
            <ac:spMk id="68" creationId="{3E7D5C7B-DD16-401B-85CE-4AAA2A4F5136}"/>
          </ac:spMkLst>
        </pc:spChg>
        <pc:spChg chg="add del">
          <ac:chgData name="John Russel Garcia" userId="1db17c20-addc-4310-92d6-14b27a96890f" providerId="ADAL" clId="{14579816-3C0D-47E5-AF05-6BC4DD7CFA0B}" dt="2019-11-23T05:34:10.183" v="592" actId="26606"/>
          <ac:spMkLst>
            <pc:docMk/>
            <pc:sldMk cId="4095084265" sldId="266"/>
            <ac:spMk id="70" creationId="{5954F66B-3BF3-4495-BAEE-BEB2B018880D}"/>
          </ac:spMkLst>
        </pc:spChg>
        <pc:spChg chg="add del">
          <ac:chgData name="John Russel Garcia" userId="1db17c20-addc-4310-92d6-14b27a96890f" providerId="ADAL" clId="{14579816-3C0D-47E5-AF05-6BC4DD7CFA0B}" dt="2019-11-23T05:34:10.183" v="592" actId="26606"/>
          <ac:spMkLst>
            <pc:docMk/>
            <pc:sldMk cId="4095084265" sldId="266"/>
            <ac:spMk id="71" creationId="{EABAD4DA-87BA-4F70-9EF0-45C6BCF17823}"/>
          </ac:spMkLst>
        </pc:spChg>
        <pc:spChg chg="add del">
          <ac:chgData name="John Russel Garcia" userId="1db17c20-addc-4310-92d6-14b27a96890f" providerId="ADAL" clId="{14579816-3C0D-47E5-AF05-6BC4DD7CFA0B}" dt="2019-11-23T05:34:10.183" v="592" actId="26606"/>
          <ac:spMkLst>
            <pc:docMk/>
            <pc:sldMk cId="4095084265" sldId="266"/>
            <ac:spMk id="72" creationId="{915128D9-2797-47FA-B6FE-EC24E6B8437A}"/>
          </ac:spMkLst>
        </pc:spChg>
        <pc:spChg chg="add del">
          <ac:chgData name="John Russel Garcia" userId="1db17c20-addc-4310-92d6-14b27a96890f" providerId="ADAL" clId="{14579816-3C0D-47E5-AF05-6BC4DD7CFA0B}" dt="2019-11-23T05:28:18.346" v="522" actId="26606"/>
          <ac:spMkLst>
            <pc:docMk/>
            <pc:sldMk cId="4095084265" sldId="266"/>
            <ac:spMk id="73" creationId="{5954F66B-3BF3-4495-BAEE-BEB2B018880D}"/>
          </ac:spMkLst>
        </pc:spChg>
        <pc:spChg chg="add">
          <ac:chgData name="John Russel Garcia" userId="1db17c20-addc-4310-92d6-14b27a96890f" providerId="ADAL" clId="{14579816-3C0D-47E5-AF05-6BC4DD7CFA0B}" dt="2019-11-23T05:34:10.183" v="592" actId="26606"/>
          <ac:spMkLst>
            <pc:docMk/>
            <pc:sldMk cId="4095084265" sldId="266"/>
            <ac:spMk id="74" creationId="{90D01200-0224-43C5-AB38-FB4D16B73FB7}"/>
          </ac:spMkLst>
        </pc:spChg>
        <pc:spChg chg="add del">
          <ac:chgData name="John Russel Garcia" userId="1db17c20-addc-4310-92d6-14b27a96890f" providerId="ADAL" clId="{14579816-3C0D-47E5-AF05-6BC4DD7CFA0B}" dt="2019-11-23T05:28:18.346" v="522" actId="26606"/>
          <ac:spMkLst>
            <pc:docMk/>
            <pc:sldMk cId="4095084265" sldId="266"/>
            <ac:spMk id="75" creationId="{EABAD4DA-87BA-4F70-9EF0-45C6BCF17823}"/>
          </ac:spMkLst>
        </pc:spChg>
        <pc:spChg chg="add del">
          <ac:chgData name="John Russel Garcia" userId="1db17c20-addc-4310-92d6-14b27a96890f" providerId="ADAL" clId="{14579816-3C0D-47E5-AF05-6BC4DD7CFA0B}" dt="2019-11-23T05:28:18.346" v="522" actId="26606"/>
          <ac:spMkLst>
            <pc:docMk/>
            <pc:sldMk cId="4095084265" sldId="266"/>
            <ac:spMk id="77" creationId="{915128D9-2797-47FA-B6FE-EC24E6B8437A}"/>
          </ac:spMkLst>
        </pc:spChg>
        <pc:spChg chg="add">
          <ac:chgData name="John Russel Garcia" userId="1db17c20-addc-4310-92d6-14b27a96890f" providerId="ADAL" clId="{14579816-3C0D-47E5-AF05-6BC4DD7CFA0B}" dt="2019-11-23T05:34:10.183" v="592" actId="26606"/>
          <ac:spMkLst>
            <pc:docMk/>
            <pc:sldMk cId="4095084265" sldId="266"/>
            <ac:spMk id="79" creationId="{728A44A4-A002-4A88-9FC9-1D0566C97A47}"/>
          </ac:spMkLst>
        </pc:spChg>
        <pc:spChg chg="add">
          <ac:chgData name="John Russel Garcia" userId="1db17c20-addc-4310-92d6-14b27a96890f" providerId="ADAL" clId="{14579816-3C0D-47E5-AF05-6BC4DD7CFA0B}" dt="2019-11-23T05:34:10.183" v="592" actId="26606"/>
          <ac:spMkLst>
            <pc:docMk/>
            <pc:sldMk cId="4095084265" sldId="266"/>
            <ac:spMk id="81" creationId="{3E7D5C7B-DD16-401B-85CE-4AAA2A4F5136}"/>
          </ac:spMkLst>
        </pc:spChg>
        <pc:picChg chg="mod ord">
          <ac:chgData name="John Russel Garcia" userId="1db17c20-addc-4310-92d6-14b27a96890f" providerId="ADAL" clId="{14579816-3C0D-47E5-AF05-6BC4DD7CFA0B}" dt="2019-11-23T05:41:42.096" v="663" actId="208"/>
          <ac:picMkLst>
            <pc:docMk/>
            <pc:sldMk cId="4095084265" sldId="266"/>
            <ac:picMk id="8" creationId="{3240722F-9A73-4C28-BAB1-95F15772CF6C}"/>
          </ac:picMkLst>
        </pc:picChg>
        <pc:picChg chg="add mod">
          <ac:chgData name="John Russel Garcia" userId="1db17c20-addc-4310-92d6-14b27a96890f" providerId="ADAL" clId="{14579816-3C0D-47E5-AF05-6BC4DD7CFA0B}" dt="2019-11-23T06:39:21.157" v="984" actId="14826"/>
          <ac:picMkLst>
            <pc:docMk/>
            <pc:sldMk cId="4095084265" sldId="266"/>
            <ac:picMk id="17" creationId="{626B3662-0705-46A3-A667-78D522CC0311}"/>
          </ac:picMkLst>
        </pc:picChg>
      </pc:sldChg>
      <pc:sldChg chg="addSp delSp add del setBg delDesignElem">
        <pc:chgData name="John Russel Garcia" userId="1db17c20-addc-4310-92d6-14b27a96890f" providerId="ADAL" clId="{14579816-3C0D-47E5-AF05-6BC4DD7CFA0B}" dt="2019-11-23T05:34:59.190" v="598"/>
        <pc:sldMkLst>
          <pc:docMk/>
          <pc:sldMk cId="2913501279" sldId="267"/>
        </pc:sldMkLst>
        <pc:spChg chg="add del">
          <ac:chgData name="John Russel Garcia" userId="1db17c20-addc-4310-92d6-14b27a96890f" providerId="ADAL" clId="{14579816-3C0D-47E5-AF05-6BC4DD7CFA0B}" dt="2019-11-23T05:34:59.190" v="598"/>
          <ac:spMkLst>
            <pc:docMk/>
            <pc:sldMk cId="2913501279" sldId="267"/>
            <ac:spMk id="74" creationId="{90D01200-0224-43C5-AB38-FB4D16B73FB7}"/>
          </ac:spMkLst>
        </pc:spChg>
        <pc:spChg chg="add del">
          <ac:chgData name="John Russel Garcia" userId="1db17c20-addc-4310-92d6-14b27a96890f" providerId="ADAL" clId="{14579816-3C0D-47E5-AF05-6BC4DD7CFA0B}" dt="2019-11-23T05:34:59.190" v="598"/>
          <ac:spMkLst>
            <pc:docMk/>
            <pc:sldMk cId="2913501279" sldId="267"/>
            <ac:spMk id="79" creationId="{728A44A4-A002-4A88-9FC9-1D0566C97A47}"/>
          </ac:spMkLst>
        </pc:spChg>
        <pc:spChg chg="add del">
          <ac:chgData name="John Russel Garcia" userId="1db17c20-addc-4310-92d6-14b27a96890f" providerId="ADAL" clId="{14579816-3C0D-47E5-AF05-6BC4DD7CFA0B}" dt="2019-11-23T05:34:59.190" v="598"/>
          <ac:spMkLst>
            <pc:docMk/>
            <pc:sldMk cId="2913501279" sldId="267"/>
            <ac:spMk id="81" creationId="{3E7D5C7B-DD16-401B-85CE-4AAA2A4F5136}"/>
          </ac:spMkLst>
        </pc:spChg>
      </pc:sldChg>
      <pc:sldChg chg="addSp delSp modSp add modAnim modNotesTx">
        <pc:chgData name="John Russel Garcia" userId="1db17c20-addc-4310-92d6-14b27a96890f" providerId="ADAL" clId="{14579816-3C0D-47E5-AF05-6BC4DD7CFA0B}" dt="2019-11-24T20:49:58.840" v="992" actId="20577"/>
        <pc:sldMkLst>
          <pc:docMk/>
          <pc:sldMk cId="4074376496" sldId="267"/>
        </pc:sldMkLst>
        <pc:spChg chg="mod">
          <ac:chgData name="John Russel Garcia" userId="1db17c20-addc-4310-92d6-14b27a96890f" providerId="ADAL" clId="{14579816-3C0D-47E5-AF05-6BC4DD7CFA0B}" dt="2019-11-23T05:35:34.002" v="607" actId="26606"/>
          <ac:spMkLst>
            <pc:docMk/>
            <pc:sldMk cId="4074376496" sldId="267"/>
            <ac:spMk id="2" creationId="{E70AFFAE-0DA6-44A1-9099-B853F1A7CAC7}"/>
          </ac:spMkLst>
        </pc:spChg>
        <pc:spChg chg="mod ord">
          <ac:chgData name="John Russel Garcia" userId="1db17c20-addc-4310-92d6-14b27a96890f" providerId="ADAL" clId="{14579816-3C0D-47E5-AF05-6BC4DD7CFA0B}" dt="2019-11-23T05:47:01.505" v="697" actId="20577"/>
          <ac:spMkLst>
            <pc:docMk/>
            <pc:sldMk cId="4074376496" sldId="267"/>
            <ac:spMk id="3" creationId="{5ECECFA7-C35C-4213-B7EF-6B61ED7B5646}"/>
          </ac:spMkLst>
        </pc:spChg>
        <pc:spChg chg="del">
          <ac:chgData name="John Russel Garcia" userId="1db17c20-addc-4310-92d6-14b27a96890f" providerId="ADAL" clId="{14579816-3C0D-47E5-AF05-6BC4DD7CFA0B}" dt="2019-11-23T05:35:34.002" v="607" actId="26606"/>
          <ac:spMkLst>
            <pc:docMk/>
            <pc:sldMk cId="4074376496" sldId="267"/>
            <ac:spMk id="74" creationId="{90D01200-0224-43C5-AB38-FB4D16B73FB7}"/>
          </ac:spMkLst>
        </pc:spChg>
        <pc:spChg chg="del">
          <ac:chgData name="John Russel Garcia" userId="1db17c20-addc-4310-92d6-14b27a96890f" providerId="ADAL" clId="{14579816-3C0D-47E5-AF05-6BC4DD7CFA0B}" dt="2019-11-23T05:35:34.002" v="607" actId="26606"/>
          <ac:spMkLst>
            <pc:docMk/>
            <pc:sldMk cId="4074376496" sldId="267"/>
            <ac:spMk id="79" creationId="{728A44A4-A002-4A88-9FC9-1D0566C97A47}"/>
          </ac:spMkLst>
        </pc:spChg>
        <pc:spChg chg="del">
          <ac:chgData name="John Russel Garcia" userId="1db17c20-addc-4310-92d6-14b27a96890f" providerId="ADAL" clId="{14579816-3C0D-47E5-AF05-6BC4DD7CFA0B}" dt="2019-11-23T05:35:34.002" v="607" actId="26606"/>
          <ac:spMkLst>
            <pc:docMk/>
            <pc:sldMk cId="4074376496" sldId="267"/>
            <ac:spMk id="81" creationId="{3E7D5C7B-DD16-401B-85CE-4AAA2A4F5136}"/>
          </ac:spMkLst>
        </pc:spChg>
        <pc:spChg chg="add">
          <ac:chgData name="John Russel Garcia" userId="1db17c20-addc-4310-92d6-14b27a96890f" providerId="ADAL" clId="{14579816-3C0D-47E5-AF05-6BC4DD7CFA0B}" dt="2019-11-23T05:35:34.002" v="607" actId="26606"/>
          <ac:spMkLst>
            <pc:docMk/>
            <pc:sldMk cId="4074376496" sldId="267"/>
            <ac:spMk id="86" creationId="{5954F66B-3BF3-4495-BAEE-BEB2B018880D}"/>
          </ac:spMkLst>
        </pc:spChg>
        <pc:spChg chg="add">
          <ac:chgData name="John Russel Garcia" userId="1db17c20-addc-4310-92d6-14b27a96890f" providerId="ADAL" clId="{14579816-3C0D-47E5-AF05-6BC4DD7CFA0B}" dt="2019-11-23T05:35:34.002" v="607" actId="26606"/>
          <ac:spMkLst>
            <pc:docMk/>
            <pc:sldMk cId="4074376496" sldId="267"/>
            <ac:spMk id="88" creationId="{EABAD4DA-87BA-4F70-9EF0-45C6BCF17823}"/>
          </ac:spMkLst>
        </pc:spChg>
        <pc:spChg chg="add">
          <ac:chgData name="John Russel Garcia" userId="1db17c20-addc-4310-92d6-14b27a96890f" providerId="ADAL" clId="{14579816-3C0D-47E5-AF05-6BC4DD7CFA0B}" dt="2019-11-23T05:35:34.002" v="607" actId="26606"/>
          <ac:spMkLst>
            <pc:docMk/>
            <pc:sldMk cId="4074376496" sldId="267"/>
            <ac:spMk id="90" creationId="{915128D9-2797-47FA-B6FE-EC24E6B8437A}"/>
          </ac:spMkLst>
        </pc:spChg>
        <pc:picChg chg="mod ord">
          <ac:chgData name="John Russel Garcia" userId="1db17c20-addc-4310-92d6-14b27a96890f" providerId="ADAL" clId="{14579816-3C0D-47E5-AF05-6BC4DD7CFA0B}" dt="2019-11-23T06:33:18.672" v="978" actId="1076"/>
          <ac:picMkLst>
            <pc:docMk/>
            <pc:sldMk cId="4074376496" sldId="267"/>
            <ac:picMk id="8" creationId="{3240722F-9A73-4C28-BAB1-95F15772CF6C}"/>
          </ac:picMkLst>
        </pc:picChg>
        <pc:picChg chg="add mod ord">
          <ac:chgData name="John Russel Garcia" userId="1db17c20-addc-4310-92d6-14b27a96890f" providerId="ADAL" clId="{14579816-3C0D-47E5-AF05-6BC4DD7CFA0B}" dt="2019-11-23T06:33:24.007" v="979" actId="1076"/>
          <ac:picMkLst>
            <pc:docMk/>
            <pc:sldMk cId="4074376496" sldId="267"/>
            <ac:picMk id="13" creationId="{578FBEAD-4685-4AC1-9C38-1339211709A6}"/>
          </ac:picMkLst>
        </pc:picChg>
        <pc:picChg chg="add del mod">
          <ac:chgData name="John Russel Garcia" userId="1db17c20-addc-4310-92d6-14b27a96890f" providerId="ADAL" clId="{14579816-3C0D-47E5-AF05-6BC4DD7CFA0B}" dt="2019-11-23T05:37:25.109" v="629"/>
          <ac:picMkLst>
            <pc:docMk/>
            <pc:sldMk cId="4074376496" sldId="267"/>
            <ac:picMk id="1026" creationId="{47F488B9-7379-4F63-A44C-B2F1664ADE19}"/>
          </ac:picMkLst>
        </pc:picChg>
        <pc:picChg chg="add del mod">
          <ac:chgData name="John Russel Garcia" userId="1db17c20-addc-4310-92d6-14b27a96890f" providerId="ADAL" clId="{14579816-3C0D-47E5-AF05-6BC4DD7CFA0B}" dt="2019-11-23T05:38:26.069" v="642" actId="478"/>
          <ac:picMkLst>
            <pc:docMk/>
            <pc:sldMk cId="4074376496" sldId="267"/>
            <ac:picMk id="1028" creationId="{6ACA744A-9FA3-489C-B21C-A162133DB601}"/>
          </ac:picMkLst>
        </pc:picChg>
      </pc:sldChg>
      <pc:sldChg chg="modSp add ord">
        <pc:chgData name="John Russel Garcia" userId="1db17c20-addc-4310-92d6-14b27a96890f" providerId="ADAL" clId="{14579816-3C0D-47E5-AF05-6BC4DD7CFA0B}" dt="2019-11-23T05:46:50.983" v="693" actId="20577"/>
        <pc:sldMkLst>
          <pc:docMk/>
          <pc:sldMk cId="176769869" sldId="268"/>
        </pc:sldMkLst>
        <pc:spChg chg="mod">
          <ac:chgData name="John Russel Garcia" userId="1db17c20-addc-4310-92d6-14b27a96890f" providerId="ADAL" clId="{14579816-3C0D-47E5-AF05-6BC4DD7CFA0B}" dt="2019-11-23T05:40:42.314" v="658"/>
          <ac:spMkLst>
            <pc:docMk/>
            <pc:sldMk cId="176769869" sldId="268"/>
            <ac:spMk id="2" creationId="{E70AFFAE-0DA6-44A1-9099-B853F1A7CAC7}"/>
          </ac:spMkLst>
        </pc:spChg>
        <pc:spChg chg="mod">
          <ac:chgData name="John Russel Garcia" userId="1db17c20-addc-4310-92d6-14b27a96890f" providerId="ADAL" clId="{14579816-3C0D-47E5-AF05-6BC4DD7CFA0B}" dt="2019-11-23T05:46:50.983" v="693" actId="20577"/>
          <ac:spMkLst>
            <pc:docMk/>
            <pc:sldMk cId="176769869" sldId="268"/>
            <ac:spMk id="3" creationId="{5ECECFA7-C35C-4213-B7EF-6B61ED7B5646}"/>
          </ac:spMkLst>
        </pc:spChg>
        <pc:picChg chg="mod">
          <ac:chgData name="John Russel Garcia" userId="1db17c20-addc-4310-92d6-14b27a96890f" providerId="ADAL" clId="{14579816-3C0D-47E5-AF05-6BC4DD7CFA0B}" dt="2019-11-23T05:41:28.925" v="661" actId="208"/>
          <ac:picMkLst>
            <pc:docMk/>
            <pc:sldMk cId="176769869" sldId="268"/>
            <ac:picMk id="8" creationId="{3240722F-9A73-4C28-BAB1-95F15772CF6C}"/>
          </ac:picMkLst>
        </pc:picChg>
      </pc:sldChg>
      <pc:sldChg chg="modSp add ord">
        <pc:chgData name="John Russel Garcia" userId="1db17c20-addc-4310-92d6-14b27a96890f" providerId="ADAL" clId="{14579816-3C0D-47E5-AF05-6BC4DD7CFA0B}" dt="2019-11-23T05:45:29.393" v="683" actId="20577"/>
        <pc:sldMkLst>
          <pc:docMk/>
          <pc:sldMk cId="3321647317" sldId="269"/>
        </pc:sldMkLst>
        <pc:spChg chg="mod">
          <ac:chgData name="John Russel Garcia" userId="1db17c20-addc-4310-92d6-14b27a96890f" providerId="ADAL" clId="{14579816-3C0D-47E5-AF05-6BC4DD7CFA0B}" dt="2019-11-23T05:44:58.514" v="677"/>
          <ac:spMkLst>
            <pc:docMk/>
            <pc:sldMk cId="3321647317" sldId="269"/>
            <ac:spMk id="2" creationId="{E70AFFAE-0DA6-44A1-9099-B853F1A7CAC7}"/>
          </ac:spMkLst>
        </pc:spChg>
        <pc:spChg chg="mod">
          <ac:chgData name="John Russel Garcia" userId="1db17c20-addc-4310-92d6-14b27a96890f" providerId="ADAL" clId="{14579816-3C0D-47E5-AF05-6BC4DD7CFA0B}" dt="2019-11-23T05:45:29.393" v="683" actId="20577"/>
          <ac:spMkLst>
            <pc:docMk/>
            <pc:sldMk cId="3321647317" sldId="269"/>
            <ac:spMk id="3" creationId="{5ECECFA7-C35C-4213-B7EF-6B61ED7B5646}"/>
          </ac:spMkLst>
        </pc:spChg>
        <pc:picChg chg="mod">
          <ac:chgData name="John Russel Garcia" userId="1db17c20-addc-4310-92d6-14b27a96890f" providerId="ADAL" clId="{14579816-3C0D-47E5-AF05-6BC4DD7CFA0B}" dt="2019-11-23T05:43:27.211" v="676" actId="14826"/>
          <ac:picMkLst>
            <pc:docMk/>
            <pc:sldMk cId="3321647317" sldId="269"/>
            <ac:picMk id="8" creationId="{3240722F-9A73-4C28-BAB1-95F15772CF6C}"/>
          </ac:picMkLst>
        </pc:picChg>
      </pc:sldChg>
      <pc:sldChg chg="addSp delSp modSp add ord">
        <pc:chgData name="John Russel Garcia" userId="1db17c20-addc-4310-92d6-14b27a96890f" providerId="ADAL" clId="{14579816-3C0D-47E5-AF05-6BC4DD7CFA0B}" dt="2019-11-23T05:48:34.919" v="704" actId="26606"/>
        <pc:sldMkLst>
          <pc:docMk/>
          <pc:sldMk cId="2035886481" sldId="270"/>
        </pc:sldMkLst>
        <pc:spChg chg="mod">
          <ac:chgData name="John Russel Garcia" userId="1db17c20-addc-4310-92d6-14b27a96890f" providerId="ADAL" clId="{14579816-3C0D-47E5-AF05-6BC4DD7CFA0B}" dt="2019-11-23T05:48:34.919" v="704" actId="26606"/>
          <ac:spMkLst>
            <pc:docMk/>
            <pc:sldMk cId="2035886481" sldId="270"/>
            <ac:spMk id="2" creationId="{E70AFFAE-0DA6-44A1-9099-B853F1A7CAC7}"/>
          </ac:spMkLst>
        </pc:spChg>
        <pc:spChg chg="mod">
          <ac:chgData name="John Russel Garcia" userId="1db17c20-addc-4310-92d6-14b27a96890f" providerId="ADAL" clId="{14579816-3C0D-47E5-AF05-6BC4DD7CFA0B}" dt="2019-11-23T05:48:34.919" v="704" actId="26606"/>
          <ac:spMkLst>
            <pc:docMk/>
            <pc:sldMk cId="2035886481" sldId="270"/>
            <ac:spMk id="3" creationId="{5ECECFA7-C35C-4213-B7EF-6B61ED7B5646}"/>
          </ac:spMkLst>
        </pc:spChg>
        <pc:spChg chg="add del">
          <ac:chgData name="John Russel Garcia" userId="1db17c20-addc-4310-92d6-14b27a96890f" providerId="ADAL" clId="{14579816-3C0D-47E5-AF05-6BC4DD7CFA0B}" dt="2019-11-23T05:48:34.919" v="704" actId="26606"/>
          <ac:spMkLst>
            <pc:docMk/>
            <pc:sldMk cId="2035886481" sldId="270"/>
            <ac:spMk id="74" creationId="{90D01200-0224-43C5-AB38-FB4D16B73FB7}"/>
          </ac:spMkLst>
        </pc:spChg>
        <pc:spChg chg="add del">
          <ac:chgData name="John Russel Garcia" userId="1db17c20-addc-4310-92d6-14b27a96890f" providerId="ADAL" clId="{14579816-3C0D-47E5-AF05-6BC4DD7CFA0B}" dt="2019-11-23T05:48:34.919" v="704" actId="26606"/>
          <ac:spMkLst>
            <pc:docMk/>
            <pc:sldMk cId="2035886481" sldId="270"/>
            <ac:spMk id="79" creationId="{728A44A4-A002-4A88-9FC9-1D0566C97A47}"/>
          </ac:spMkLst>
        </pc:spChg>
        <pc:spChg chg="add del">
          <ac:chgData name="John Russel Garcia" userId="1db17c20-addc-4310-92d6-14b27a96890f" providerId="ADAL" clId="{14579816-3C0D-47E5-AF05-6BC4DD7CFA0B}" dt="2019-11-23T05:48:34.919" v="704" actId="26606"/>
          <ac:spMkLst>
            <pc:docMk/>
            <pc:sldMk cId="2035886481" sldId="270"/>
            <ac:spMk id="81" creationId="{3E7D5C7B-DD16-401B-85CE-4AAA2A4F5136}"/>
          </ac:spMkLst>
        </pc:spChg>
        <pc:spChg chg="add del">
          <ac:chgData name="John Russel Garcia" userId="1db17c20-addc-4310-92d6-14b27a96890f" providerId="ADAL" clId="{14579816-3C0D-47E5-AF05-6BC4DD7CFA0B}" dt="2019-11-23T05:48:34.919" v="704" actId="26606"/>
          <ac:spMkLst>
            <pc:docMk/>
            <pc:sldMk cId="2035886481" sldId="270"/>
            <ac:spMk id="86" creationId="{79477870-C64A-4E35-8F2F-05B7114F3C74}"/>
          </ac:spMkLst>
        </pc:spChg>
        <pc:spChg chg="add del">
          <ac:chgData name="John Russel Garcia" userId="1db17c20-addc-4310-92d6-14b27a96890f" providerId="ADAL" clId="{14579816-3C0D-47E5-AF05-6BC4DD7CFA0B}" dt="2019-11-23T05:48:34.919" v="704" actId="26606"/>
          <ac:spMkLst>
            <pc:docMk/>
            <pc:sldMk cId="2035886481" sldId="270"/>
            <ac:spMk id="88" creationId="{8AEA628B-C8FF-4D0B-B111-F101F580B15D}"/>
          </ac:spMkLst>
        </pc:spChg>
        <pc:spChg chg="add del">
          <ac:chgData name="John Russel Garcia" userId="1db17c20-addc-4310-92d6-14b27a96890f" providerId="ADAL" clId="{14579816-3C0D-47E5-AF05-6BC4DD7CFA0B}" dt="2019-11-23T05:48:34.919" v="704" actId="26606"/>
          <ac:spMkLst>
            <pc:docMk/>
            <pc:sldMk cId="2035886481" sldId="270"/>
            <ac:spMk id="90" creationId="{42663BD0-064C-40FC-A331-F49FCA9536AA}"/>
          </ac:spMkLst>
        </pc:spChg>
        <pc:picChg chg="mod">
          <ac:chgData name="John Russel Garcia" userId="1db17c20-addc-4310-92d6-14b27a96890f" providerId="ADAL" clId="{14579816-3C0D-47E5-AF05-6BC4DD7CFA0B}" dt="2019-11-23T05:48:34.919" v="704" actId="26606"/>
          <ac:picMkLst>
            <pc:docMk/>
            <pc:sldMk cId="2035886481" sldId="270"/>
            <ac:picMk id="8" creationId="{3240722F-9A73-4C28-BAB1-95F15772CF6C}"/>
          </ac:picMkLst>
        </pc:picChg>
      </pc:sldChg>
      <pc:sldChg chg="addSp delSp modSp add ord modNotesTx">
        <pc:chgData name="John Russel Garcia" userId="1db17c20-addc-4310-92d6-14b27a96890f" providerId="ADAL" clId="{14579816-3C0D-47E5-AF05-6BC4DD7CFA0B}" dt="2019-11-24T21:36:29.779" v="1314" actId="478"/>
        <pc:sldMkLst>
          <pc:docMk/>
          <pc:sldMk cId="1070520410" sldId="271"/>
        </pc:sldMkLst>
        <pc:spChg chg="mod">
          <ac:chgData name="John Russel Garcia" userId="1db17c20-addc-4310-92d6-14b27a96890f" providerId="ADAL" clId="{14579816-3C0D-47E5-AF05-6BC4DD7CFA0B}" dt="2019-11-23T05:58:47.755" v="758"/>
          <ac:spMkLst>
            <pc:docMk/>
            <pc:sldMk cId="1070520410" sldId="271"/>
            <ac:spMk id="2" creationId="{DBB40B95-EF5F-405D-95D6-106F0FFA735E}"/>
          </ac:spMkLst>
        </pc:spChg>
        <pc:spChg chg="del mod">
          <ac:chgData name="John Russel Garcia" userId="1db17c20-addc-4310-92d6-14b27a96890f" providerId="ADAL" clId="{14579816-3C0D-47E5-AF05-6BC4DD7CFA0B}" dt="2019-11-24T21:02:55.888" v="1050" actId="478"/>
          <ac:spMkLst>
            <pc:docMk/>
            <pc:sldMk cId="1070520410" sldId="271"/>
            <ac:spMk id="3" creationId="{70079760-7A90-4CD0-BBDA-3A5AE5C8E5ED}"/>
          </ac:spMkLst>
        </pc:spChg>
        <pc:spChg chg="add del mod">
          <ac:chgData name="John Russel Garcia" userId="1db17c20-addc-4310-92d6-14b27a96890f" providerId="ADAL" clId="{14579816-3C0D-47E5-AF05-6BC4DD7CFA0B}" dt="2019-11-24T21:02:59.587" v="1051" actId="478"/>
          <ac:spMkLst>
            <pc:docMk/>
            <pc:sldMk cId="1070520410" sldId="271"/>
            <ac:spMk id="5" creationId="{D01AC1BC-4A92-43E6-A44E-AD6BB81BDCBE}"/>
          </ac:spMkLst>
        </pc:spChg>
        <pc:spChg chg="add del mod">
          <ac:chgData name="John Russel Garcia" userId="1db17c20-addc-4310-92d6-14b27a96890f" providerId="ADAL" clId="{14579816-3C0D-47E5-AF05-6BC4DD7CFA0B}" dt="2019-11-24T21:36:29.779" v="1314" actId="478"/>
          <ac:spMkLst>
            <pc:docMk/>
            <pc:sldMk cId="1070520410" sldId="271"/>
            <ac:spMk id="15" creationId="{23BA84D6-3323-434D-AB10-3400977A91A2}"/>
          </ac:spMkLst>
        </pc:spChg>
        <pc:spChg chg="add del mod">
          <ac:chgData name="John Russel Garcia" userId="1db17c20-addc-4310-92d6-14b27a96890f" providerId="ADAL" clId="{14579816-3C0D-47E5-AF05-6BC4DD7CFA0B}" dt="2019-11-24T21:36:29.779" v="1314" actId="478"/>
          <ac:spMkLst>
            <pc:docMk/>
            <pc:sldMk cId="1070520410" sldId="271"/>
            <ac:spMk id="16" creationId="{873E06BD-4619-4FD3-A828-7DECB24E74D5}"/>
          </ac:spMkLst>
        </pc:spChg>
        <pc:spChg chg="add del mod">
          <ac:chgData name="John Russel Garcia" userId="1db17c20-addc-4310-92d6-14b27a96890f" providerId="ADAL" clId="{14579816-3C0D-47E5-AF05-6BC4DD7CFA0B}" dt="2019-11-24T21:36:29.779" v="1314" actId="478"/>
          <ac:spMkLst>
            <pc:docMk/>
            <pc:sldMk cId="1070520410" sldId="271"/>
            <ac:spMk id="17" creationId="{0B3A43E2-D546-4442-A595-96A3C615EFCA}"/>
          </ac:spMkLst>
        </pc:spChg>
        <pc:spChg chg="add del mod">
          <ac:chgData name="John Russel Garcia" userId="1db17c20-addc-4310-92d6-14b27a96890f" providerId="ADAL" clId="{14579816-3C0D-47E5-AF05-6BC4DD7CFA0B}" dt="2019-11-24T21:36:29.779" v="1314" actId="478"/>
          <ac:spMkLst>
            <pc:docMk/>
            <pc:sldMk cId="1070520410" sldId="271"/>
            <ac:spMk id="18" creationId="{B6440B69-2ABB-4B21-9AC8-915DEAFC62DD}"/>
          </ac:spMkLst>
        </pc:spChg>
        <pc:spChg chg="add del mod">
          <ac:chgData name="John Russel Garcia" userId="1db17c20-addc-4310-92d6-14b27a96890f" providerId="ADAL" clId="{14579816-3C0D-47E5-AF05-6BC4DD7CFA0B}" dt="2019-11-24T21:36:29.779" v="1314" actId="478"/>
          <ac:spMkLst>
            <pc:docMk/>
            <pc:sldMk cId="1070520410" sldId="271"/>
            <ac:spMk id="19" creationId="{903AD1D9-16DF-478F-A424-6002A2D8E8EA}"/>
          </ac:spMkLst>
        </pc:spChg>
        <pc:picChg chg="add mod">
          <ac:chgData name="John Russel Garcia" userId="1db17c20-addc-4310-92d6-14b27a96890f" providerId="ADAL" clId="{14579816-3C0D-47E5-AF05-6BC4DD7CFA0B}" dt="2019-11-24T21:07:53.408" v="1101" actId="1076"/>
          <ac:picMkLst>
            <pc:docMk/>
            <pc:sldMk cId="1070520410" sldId="271"/>
            <ac:picMk id="1026" creationId="{4CF2A92B-93E7-4C30-9E7C-12B9000EC2B0}"/>
          </ac:picMkLst>
        </pc:picChg>
        <pc:picChg chg="add mod">
          <ac:chgData name="John Russel Garcia" userId="1db17c20-addc-4310-92d6-14b27a96890f" providerId="ADAL" clId="{14579816-3C0D-47E5-AF05-6BC4DD7CFA0B}" dt="2019-11-24T21:07:53.408" v="1101" actId="1076"/>
          <ac:picMkLst>
            <pc:docMk/>
            <pc:sldMk cId="1070520410" sldId="271"/>
            <ac:picMk id="1028" creationId="{1E104444-31C3-4171-89CB-E262D1EAF21E}"/>
          </ac:picMkLst>
        </pc:picChg>
        <pc:picChg chg="add mod">
          <ac:chgData name="John Russel Garcia" userId="1db17c20-addc-4310-92d6-14b27a96890f" providerId="ADAL" clId="{14579816-3C0D-47E5-AF05-6BC4DD7CFA0B}" dt="2019-11-24T21:07:53.408" v="1101" actId="1076"/>
          <ac:picMkLst>
            <pc:docMk/>
            <pc:sldMk cId="1070520410" sldId="271"/>
            <ac:picMk id="1030" creationId="{3CB87540-3452-4473-8C33-F863CE543CD0}"/>
          </ac:picMkLst>
        </pc:picChg>
        <pc:picChg chg="add del">
          <ac:chgData name="John Russel Garcia" userId="1db17c20-addc-4310-92d6-14b27a96890f" providerId="ADAL" clId="{14579816-3C0D-47E5-AF05-6BC4DD7CFA0B}" dt="2019-11-24T21:05:46.814" v="1082"/>
          <ac:picMkLst>
            <pc:docMk/>
            <pc:sldMk cId="1070520410" sldId="271"/>
            <ac:picMk id="1032" creationId="{BE2A79B1-4ECF-4045-9F88-F11D7C07EF33}"/>
          </ac:picMkLst>
        </pc:picChg>
        <pc:picChg chg="add mod">
          <ac:chgData name="John Russel Garcia" userId="1db17c20-addc-4310-92d6-14b27a96890f" providerId="ADAL" clId="{14579816-3C0D-47E5-AF05-6BC4DD7CFA0B}" dt="2019-11-24T21:08:33.915" v="1104" actId="1076"/>
          <ac:picMkLst>
            <pc:docMk/>
            <pc:sldMk cId="1070520410" sldId="271"/>
            <ac:picMk id="1034" creationId="{F9068DE1-6DEC-4959-B688-E7BB5F32F458}"/>
          </ac:picMkLst>
        </pc:picChg>
        <pc:picChg chg="add mod">
          <ac:chgData name="John Russel Garcia" userId="1db17c20-addc-4310-92d6-14b27a96890f" providerId="ADAL" clId="{14579816-3C0D-47E5-AF05-6BC4DD7CFA0B}" dt="2019-11-24T21:08:37.306" v="1105" actId="1076"/>
          <ac:picMkLst>
            <pc:docMk/>
            <pc:sldMk cId="1070520410" sldId="271"/>
            <ac:picMk id="1036" creationId="{494BC2BD-CF1C-403D-888A-81A60A12FE8B}"/>
          </ac:picMkLst>
        </pc:picChg>
      </pc:sldChg>
      <pc:sldChg chg="delSp modSp add del setBg delDesignElem">
        <pc:chgData name="John Russel Garcia" userId="1db17c20-addc-4310-92d6-14b27a96890f" providerId="ADAL" clId="{14579816-3C0D-47E5-AF05-6BC4DD7CFA0B}" dt="2019-11-23T06:00:39.883" v="770" actId="2696"/>
        <pc:sldMkLst>
          <pc:docMk/>
          <pc:sldMk cId="2566653149" sldId="272"/>
        </pc:sldMkLst>
        <pc:spChg chg="mod">
          <ac:chgData name="John Russel Garcia" userId="1db17c20-addc-4310-92d6-14b27a96890f" providerId="ADAL" clId="{14579816-3C0D-47E5-AF05-6BC4DD7CFA0B}" dt="2019-11-23T06:00:10.382" v="767"/>
          <ac:spMkLst>
            <pc:docMk/>
            <pc:sldMk cId="2566653149" sldId="272"/>
            <ac:spMk id="2" creationId="{DBB40B95-EF5F-405D-95D6-106F0FFA735E}"/>
          </ac:spMkLst>
        </pc:spChg>
        <pc:spChg chg="mod">
          <ac:chgData name="John Russel Garcia" userId="1db17c20-addc-4310-92d6-14b27a96890f" providerId="ADAL" clId="{14579816-3C0D-47E5-AF05-6BC4DD7CFA0B}" dt="2019-11-23T06:00:32.601" v="768"/>
          <ac:spMkLst>
            <pc:docMk/>
            <pc:sldMk cId="2566653149" sldId="272"/>
            <ac:spMk id="3" creationId="{70079760-7A90-4CD0-BBDA-3A5AE5C8E5ED}"/>
          </ac:spMkLst>
        </pc:spChg>
        <pc:spChg chg="del">
          <ac:chgData name="John Russel Garcia" userId="1db17c20-addc-4310-92d6-14b27a96890f" providerId="ADAL" clId="{14579816-3C0D-47E5-AF05-6BC4DD7CFA0B}" dt="2019-11-23T06:00:02.862" v="766"/>
          <ac:spMkLst>
            <pc:docMk/>
            <pc:sldMk cId="2566653149" sldId="272"/>
            <ac:spMk id="30" creationId="{CBB2B1F0-0DD6-4744-9A46-7A344FB48E40}"/>
          </ac:spMkLst>
        </pc:spChg>
        <pc:spChg chg="del">
          <ac:chgData name="John Russel Garcia" userId="1db17c20-addc-4310-92d6-14b27a96890f" providerId="ADAL" clId="{14579816-3C0D-47E5-AF05-6BC4DD7CFA0B}" dt="2019-11-23T06:00:02.862" v="766"/>
          <ac:spMkLst>
            <pc:docMk/>
            <pc:sldMk cId="2566653149" sldId="272"/>
            <ac:spMk id="31" creationId="{52D502E5-F6B4-4D58-B4AE-FC466FF15EE8}"/>
          </ac:spMkLst>
        </pc:spChg>
        <pc:spChg chg="del">
          <ac:chgData name="John Russel Garcia" userId="1db17c20-addc-4310-92d6-14b27a96890f" providerId="ADAL" clId="{14579816-3C0D-47E5-AF05-6BC4DD7CFA0B}" dt="2019-11-23T06:00:02.862" v="766"/>
          <ac:spMkLst>
            <pc:docMk/>
            <pc:sldMk cId="2566653149" sldId="272"/>
            <ac:spMk id="32" creationId="{9DECDBF4-02B6-4BB4-B65B-B8107AD6A9E8}"/>
          </ac:spMkLst>
        </pc:spChg>
      </pc:sldChg>
      <pc:sldChg chg="addSp delSp modSp add modNotesTx">
        <pc:chgData name="John Russel Garcia" userId="1db17c20-addc-4310-92d6-14b27a96890f" providerId="ADAL" clId="{14579816-3C0D-47E5-AF05-6BC4DD7CFA0B}" dt="2019-11-24T21:38:35.110" v="1338" actId="1076"/>
        <pc:sldMkLst>
          <pc:docMk/>
          <pc:sldMk cId="1642071992" sldId="273"/>
        </pc:sldMkLst>
        <pc:spChg chg="mod">
          <ac:chgData name="John Russel Garcia" userId="1db17c20-addc-4310-92d6-14b27a96890f" providerId="ADAL" clId="{14579816-3C0D-47E5-AF05-6BC4DD7CFA0B}" dt="2019-11-23T06:24:42.630" v="925" actId="20577"/>
          <ac:spMkLst>
            <pc:docMk/>
            <pc:sldMk cId="1642071992" sldId="273"/>
            <ac:spMk id="2" creationId="{DBB40B95-EF5F-405D-95D6-106F0FFA735E}"/>
          </ac:spMkLst>
        </pc:spChg>
        <pc:spChg chg="del mod">
          <ac:chgData name="John Russel Garcia" userId="1db17c20-addc-4310-92d6-14b27a96890f" providerId="ADAL" clId="{14579816-3C0D-47E5-AF05-6BC4DD7CFA0B}" dt="2019-11-24T21:11:38.227" v="1109" actId="478"/>
          <ac:spMkLst>
            <pc:docMk/>
            <pc:sldMk cId="1642071992" sldId="273"/>
            <ac:spMk id="3" creationId="{70079760-7A90-4CD0-BBDA-3A5AE5C8E5ED}"/>
          </ac:spMkLst>
        </pc:spChg>
        <pc:spChg chg="add mod">
          <ac:chgData name="John Russel Garcia" userId="1db17c20-addc-4310-92d6-14b27a96890f" providerId="ADAL" clId="{14579816-3C0D-47E5-AF05-6BC4DD7CFA0B}" dt="2019-11-24T21:38:35.110" v="1338" actId="1076"/>
          <ac:spMkLst>
            <pc:docMk/>
            <pc:sldMk cId="1642071992" sldId="273"/>
            <ac:spMk id="22" creationId="{9511F149-1D4C-4153-BCA8-9797C26622BA}"/>
          </ac:spMkLst>
        </pc:spChg>
        <pc:spChg chg="add mod">
          <ac:chgData name="John Russel Garcia" userId="1db17c20-addc-4310-92d6-14b27a96890f" providerId="ADAL" clId="{14579816-3C0D-47E5-AF05-6BC4DD7CFA0B}" dt="2019-11-24T21:24:03.454" v="1249" actId="255"/>
          <ac:spMkLst>
            <pc:docMk/>
            <pc:sldMk cId="1642071992" sldId="273"/>
            <ac:spMk id="23" creationId="{93FDDFA9-837A-42C0-90E9-60579CE44071}"/>
          </ac:spMkLst>
        </pc:spChg>
        <pc:spChg chg="add mod">
          <ac:chgData name="John Russel Garcia" userId="1db17c20-addc-4310-92d6-14b27a96890f" providerId="ADAL" clId="{14579816-3C0D-47E5-AF05-6BC4DD7CFA0B}" dt="2019-11-24T21:37:35.298" v="1327" actId="1076"/>
          <ac:spMkLst>
            <pc:docMk/>
            <pc:sldMk cId="1642071992" sldId="273"/>
            <ac:spMk id="24" creationId="{267C0886-40F7-4320-B2A1-6A108139CDB9}"/>
          </ac:spMkLst>
        </pc:spChg>
        <pc:spChg chg="add mod">
          <ac:chgData name="John Russel Garcia" userId="1db17c20-addc-4310-92d6-14b27a96890f" providerId="ADAL" clId="{14579816-3C0D-47E5-AF05-6BC4DD7CFA0B}" dt="2019-11-24T21:37:48.342" v="1329" actId="1076"/>
          <ac:spMkLst>
            <pc:docMk/>
            <pc:sldMk cId="1642071992" sldId="273"/>
            <ac:spMk id="26" creationId="{9C9329E5-FE0D-46E4-842B-9F73842D63B3}"/>
          </ac:spMkLst>
        </pc:spChg>
        <pc:spChg chg="add mod">
          <ac:chgData name="John Russel Garcia" userId="1db17c20-addc-4310-92d6-14b27a96890f" providerId="ADAL" clId="{14579816-3C0D-47E5-AF05-6BC4DD7CFA0B}" dt="2019-11-24T21:22:38.643" v="1207" actId="1076"/>
          <ac:spMkLst>
            <pc:docMk/>
            <pc:sldMk cId="1642071992" sldId="273"/>
            <ac:spMk id="27" creationId="{F885937F-AE05-4A51-88F0-204B8C2C618C}"/>
          </ac:spMkLst>
        </pc:spChg>
        <pc:spChg chg="add del mod">
          <ac:chgData name="John Russel Garcia" userId="1db17c20-addc-4310-92d6-14b27a96890f" providerId="ADAL" clId="{14579816-3C0D-47E5-AF05-6BC4DD7CFA0B}" dt="2019-11-24T21:22:40.673" v="1208" actId="478"/>
          <ac:spMkLst>
            <pc:docMk/>
            <pc:sldMk cId="1642071992" sldId="273"/>
            <ac:spMk id="28" creationId="{BE9D693A-D64C-4256-A019-B7B2CE984D40}"/>
          </ac:spMkLst>
        </pc:spChg>
        <pc:spChg chg="add mod">
          <ac:chgData name="John Russel Garcia" userId="1db17c20-addc-4310-92d6-14b27a96890f" providerId="ADAL" clId="{14579816-3C0D-47E5-AF05-6BC4DD7CFA0B}" dt="2019-11-24T21:37:48.342" v="1329" actId="1076"/>
          <ac:spMkLst>
            <pc:docMk/>
            <pc:sldMk cId="1642071992" sldId="273"/>
            <ac:spMk id="33" creationId="{00AC013E-71D1-419A-9A24-79FEC9C4BCC7}"/>
          </ac:spMkLst>
        </pc:spChg>
        <pc:spChg chg="add mod">
          <ac:chgData name="John Russel Garcia" userId="1db17c20-addc-4310-92d6-14b27a96890f" providerId="ADAL" clId="{14579816-3C0D-47E5-AF05-6BC4DD7CFA0B}" dt="2019-11-24T21:38:35.110" v="1338" actId="1076"/>
          <ac:spMkLst>
            <pc:docMk/>
            <pc:sldMk cId="1642071992" sldId="273"/>
            <ac:spMk id="34" creationId="{6872C0E1-841C-4DE2-84B2-D1B6EBA2C700}"/>
          </ac:spMkLst>
        </pc:spChg>
        <pc:spChg chg="add mod">
          <ac:chgData name="John Russel Garcia" userId="1db17c20-addc-4310-92d6-14b27a96890f" providerId="ADAL" clId="{14579816-3C0D-47E5-AF05-6BC4DD7CFA0B}" dt="2019-11-24T21:37:57.772" v="1334" actId="1076"/>
          <ac:spMkLst>
            <pc:docMk/>
            <pc:sldMk cId="1642071992" sldId="273"/>
            <ac:spMk id="35" creationId="{D6F0F137-3192-401B-886E-61B2F1FE9320}"/>
          </ac:spMkLst>
        </pc:spChg>
        <pc:picChg chg="add del mod">
          <ac:chgData name="John Russel Garcia" userId="1db17c20-addc-4310-92d6-14b27a96890f" providerId="ADAL" clId="{14579816-3C0D-47E5-AF05-6BC4DD7CFA0B}" dt="2019-11-24T21:18:19.718" v="1118"/>
          <ac:picMkLst>
            <pc:docMk/>
            <pc:sldMk cId="1642071992" sldId="273"/>
            <ac:picMk id="5" creationId="{CE4E869F-CAB8-4315-A985-2289C8C1D957}"/>
          </ac:picMkLst>
        </pc:picChg>
        <pc:picChg chg="add del mod">
          <ac:chgData name="John Russel Garcia" userId="1db17c20-addc-4310-92d6-14b27a96890f" providerId="ADAL" clId="{14579816-3C0D-47E5-AF05-6BC4DD7CFA0B}" dt="2019-11-24T21:18:19.718" v="1118"/>
          <ac:picMkLst>
            <pc:docMk/>
            <pc:sldMk cId="1642071992" sldId="273"/>
            <ac:picMk id="7" creationId="{4563F9C4-1725-4CE9-991C-0FFE41611EB4}"/>
          </ac:picMkLst>
        </pc:picChg>
        <pc:picChg chg="add del mod">
          <ac:chgData name="John Russel Garcia" userId="1db17c20-addc-4310-92d6-14b27a96890f" providerId="ADAL" clId="{14579816-3C0D-47E5-AF05-6BC4DD7CFA0B}" dt="2019-11-24T21:18:19.718" v="1118"/>
          <ac:picMkLst>
            <pc:docMk/>
            <pc:sldMk cId="1642071992" sldId="273"/>
            <ac:picMk id="9" creationId="{109C1126-1224-4509-B545-73A01923FCD3}"/>
          </ac:picMkLst>
        </pc:picChg>
        <pc:picChg chg="add del mod">
          <ac:chgData name="John Russel Garcia" userId="1db17c20-addc-4310-92d6-14b27a96890f" providerId="ADAL" clId="{14579816-3C0D-47E5-AF05-6BC4DD7CFA0B}" dt="2019-11-24T21:18:43.039" v="1128"/>
          <ac:picMkLst>
            <pc:docMk/>
            <pc:sldMk cId="1642071992" sldId="273"/>
            <ac:picMk id="11" creationId="{40323EA8-E841-42C9-ACE8-87599EFB2454}"/>
          </ac:picMkLst>
        </pc:picChg>
        <pc:picChg chg="add del mod">
          <ac:chgData name="John Russel Garcia" userId="1db17c20-addc-4310-92d6-14b27a96890f" providerId="ADAL" clId="{14579816-3C0D-47E5-AF05-6BC4DD7CFA0B}" dt="2019-11-24T21:18:43.039" v="1128"/>
          <ac:picMkLst>
            <pc:docMk/>
            <pc:sldMk cId="1642071992" sldId="273"/>
            <ac:picMk id="13" creationId="{C19B3C12-D8D6-44C2-ADFC-724D202685CA}"/>
          </ac:picMkLst>
        </pc:picChg>
        <pc:picChg chg="add del mod">
          <ac:chgData name="John Russel Garcia" userId="1db17c20-addc-4310-92d6-14b27a96890f" providerId="ADAL" clId="{14579816-3C0D-47E5-AF05-6BC4DD7CFA0B}" dt="2019-11-24T21:18:43.039" v="1128"/>
          <ac:picMkLst>
            <pc:docMk/>
            <pc:sldMk cId="1642071992" sldId="273"/>
            <ac:picMk id="15" creationId="{F153115D-1A2A-40DD-9B9D-9C89E527E112}"/>
          </ac:picMkLst>
        </pc:picChg>
        <pc:picChg chg="add mod">
          <ac:chgData name="John Russel Garcia" userId="1db17c20-addc-4310-92d6-14b27a96890f" providerId="ADAL" clId="{14579816-3C0D-47E5-AF05-6BC4DD7CFA0B}" dt="2019-11-24T21:37:48.342" v="1329" actId="1076"/>
          <ac:picMkLst>
            <pc:docMk/>
            <pc:sldMk cId="1642071992" sldId="273"/>
            <ac:picMk id="17" creationId="{9E85E762-67A0-4084-B5CF-7921B4479A05}"/>
          </ac:picMkLst>
        </pc:picChg>
        <pc:picChg chg="add mod">
          <ac:chgData name="John Russel Garcia" userId="1db17c20-addc-4310-92d6-14b27a96890f" providerId="ADAL" clId="{14579816-3C0D-47E5-AF05-6BC4DD7CFA0B}" dt="2019-11-24T21:19:19.545" v="1152" actId="1076"/>
          <ac:picMkLst>
            <pc:docMk/>
            <pc:sldMk cId="1642071992" sldId="273"/>
            <ac:picMk id="19" creationId="{5E37A94D-F3E8-421A-B32C-0F1CFBD7B7D8}"/>
          </ac:picMkLst>
        </pc:picChg>
        <pc:picChg chg="add mod">
          <ac:chgData name="John Russel Garcia" userId="1db17c20-addc-4310-92d6-14b27a96890f" providerId="ADAL" clId="{14579816-3C0D-47E5-AF05-6BC4DD7CFA0B}" dt="2019-11-24T21:38:35.110" v="1338" actId="1076"/>
          <ac:picMkLst>
            <pc:docMk/>
            <pc:sldMk cId="1642071992" sldId="273"/>
            <ac:picMk id="21" creationId="{504BB61D-E999-431C-BA14-8A7F9B4F21DE}"/>
          </ac:picMkLst>
        </pc:picChg>
      </pc:sldChg>
      <pc:sldChg chg="add del">
        <pc:chgData name="John Russel Garcia" userId="1db17c20-addc-4310-92d6-14b27a96890f" providerId="ADAL" clId="{14579816-3C0D-47E5-AF05-6BC4DD7CFA0B}" dt="2019-11-23T06:04:09.444" v="852" actId="2696"/>
        <pc:sldMkLst>
          <pc:docMk/>
          <pc:sldMk cId="3628250964" sldId="274"/>
        </pc:sldMkLst>
      </pc:sldChg>
      <pc:sldChg chg="add ord modNotesTx">
        <pc:chgData name="John Russel Garcia" userId="1db17c20-addc-4310-92d6-14b27a96890f" providerId="ADAL" clId="{14579816-3C0D-47E5-AF05-6BC4DD7CFA0B}" dt="2019-11-23T06:27:09.109" v="952" actId="113"/>
        <pc:sldMkLst>
          <pc:docMk/>
          <pc:sldMk cId="4117522886" sldId="274"/>
        </pc:sldMkLst>
      </pc:sldChg>
      <pc:sldChg chg="addSp delSp modSp add mod setBg">
        <pc:chgData name="John Russel Garcia" userId="1db17c20-addc-4310-92d6-14b27a96890f" providerId="ADAL" clId="{14579816-3C0D-47E5-AF05-6BC4DD7CFA0B}" dt="2019-11-24T21:00:11.961" v="1040" actId="14826"/>
        <pc:sldMkLst>
          <pc:docMk/>
          <pc:sldMk cId="3818413028" sldId="275"/>
        </pc:sldMkLst>
        <pc:spChg chg="add">
          <ac:chgData name="John Russel Garcia" userId="1db17c20-addc-4310-92d6-14b27a96890f" providerId="ADAL" clId="{14579816-3C0D-47E5-AF05-6BC4DD7CFA0B}" dt="2019-11-24T20:52:14.377" v="1009" actId="26606"/>
          <ac:spMkLst>
            <pc:docMk/>
            <pc:sldMk cId="3818413028" sldId="275"/>
            <ac:spMk id="12" creationId="{56827C3C-D52F-46CE-A441-3CD6A1A6A0A2}"/>
          </ac:spMkLst>
        </pc:spChg>
        <pc:spChg chg="add">
          <ac:chgData name="John Russel Garcia" userId="1db17c20-addc-4310-92d6-14b27a96890f" providerId="ADAL" clId="{14579816-3C0D-47E5-AF05-6BC4DD7CFA0B}" dt="2019-11-24T20:52:14.377" v="1009" actId="26606"/>
          <ac:spMkLst>
            <pc:docMk/>
            <pc:sldMk cId="3818413028" sldId="275"/>
            <ac:spMk id="14" creationId="{F52A8B51-0A89-497B-B882-6658E029A3F9}"/>
          </ac:spMkLst>
        </pc:spChg>
        <pc:spChg chg="add">
          <ac:chgData name="John Russel Garcia" userId="1db17c20-addc-4310-92d6-14b27a96890f" providerId="ADAL" clId="{14579816-3C0D-47E5-AF05-6BC4DD7CFA0B}" dt="2019-11-24T20:52:14.377" v="1009" actId="26606"/>
          <ac:spMkLst>
            <pc:docMk/>
            <pc:sldMk cId="3818413028" sldId="275"/>
            <ac:spMk id="16" creationId="{EB1CEFBF-6F09-4052-862B-E219DA15757E}"/>
          </ac:spMkLst>
        </pc:spChg>
        <pc:spChg chg="add">
          <ac:chgData name="John Russel Garcia" userId="1db17c20-addc-4310-92d6-14b27a96890f" providerId="ADAL" clId="{14579816-3C0D-47E5-AF05-6BC4DD7CFA0B}" dt="2019-11-24T20:52:14.377" v="1009" actId="26606"/>
          <ac:spMkLst>
            <pc:docMk/>
            <pc:sldMk cId="3818413028" sldId="275"/>
            <ac:spMk id="18" creationId="{BCB5D417-2A71-445D-B4C7-9E814D633D33}"/>
          </ac:spMkLst>
        </pc:spChg>
        <pc:picChg chg="add mod ord">
          <ac:chgData name="John Russel Garcia" userId="1db17c20-addc-4310-92d6-14b27a96890f" providerId="ADAL" clId="{14579816-3C0D-47E5-AF05-6BC4DD7CFA0B}" dt="2019-11-24T20:52:56.353" v="1012" actId="14826"/>
          <ac:picMkLst>
            <pc:docMk/>
            <pc:sldMk cId="3818413028" sldId="275"/>
            <ac:picMk id="3" creationId="{54A43D96-9585-45C5-A21B-99F02F9EF359}"/>
          </ac:picMkLst>
        </pc:picChg>
        <pc:picChg chg="add mod">
          <ac:chgData name="John Russel Garcia" userId="1db17c20-addc-4310-92d6-14b27a96890f" providerId="ADAL" clId="{14579816-3C0D-47E5-AF05-6BC4DD7CFA0B}" dt="2019-11-24T21:00:11.961" v="1040" actId="14826"/>
          <ac:picMkLst>
            <pc:docMk/>
            <pc:sldMk cId="3818413028" sldId="275"/>
            <ac:picMk id="5" creationId="{F95AD9A4-D9F1-43A4-9F8B-2C3921B1203B}"/>
          </ac:picMkLst>
        </pc:picChg>
        <pc:picChg chg="add mod">
          <ac:chgData name="John Russel Garcia" userId="1db17c20-addc-4310-92d6-14b27a96890f" providerId="ADAL" clId="{14579816-3C0D-47E5-AF05-6BC4DD7CFA0B}" dt="2019-11-24T20:52:50.921" v="1011" actId="14826"/>
          <ac:picMkLst>
            <pc:docMk/>
            <pc:sldMk cId="3818413028" sldId="275"/>
            <ac:picMk id="7" creationId="{A452634B-0BF6-4937-B562-C7FF0ADC22B3}"/>
          </ac:picMkLst>
        </pc:picChg>
        <pc:picChg chg="add del mod">
          <ac:chgData name="John Russel Garcia" userId="1db17c20-addc-4310-92d6-14b27a96890f" providerId="ADAL" clId="{14579816-3C0D-47E5-AF05-6BC4DD7CFA0B}" dt="2019-11-24T20:58:29.646" v="1038"/>
          <ac:picMkLst>
            <pc:docMk/>
            <pc:sldMk cId="3818413028" sldId="275"/>
            <ac:picMk id="8" creationId="{101C934E-9680-44A6-856D-30960DE325DA}"/>
          </ac:picMkLst>
        </pc:picChg>
      </pc:sldChg>
      <pc:sldChg chg="modSp add">
        <pc:chgData name="John Russel Garcia" userId="1db17c20-addc-4310-92d6-14b27a96890f" providerId="ADAL" clId="{14579816-3C0D-47E5-AF05-6BC4DD7CFA0B}" dt="2019-11-24T21:00:21.482" v="1041" actId="14826"/>
        <pc:sldMkLst>
          <pc:docMk/>
          <pc:sldMk cId="2606489650" sldId="276"/>
        </pc:sldMkLst>
        <pc:picChg chg="mod">
          <ac:chgData name="John Russel Garcia" userId="1db17c20-addc-4310-92d6-14b27a96890f" providerId="ADAL" clId="{14579816-3C0D-47E5-AF05-6BC4DD7CFA0B}" dt="2019-11-24T20:53:43.109" v="1019" actId="14826"/>
          <ac:picMkLst>
            <pc:docMk/>
            <pc:sldMk cId="2606489650" sldId="276"/>
            <ac:picMk id="3" creationId="{54A43D96-9585-45C5-A21B-99F02F9EF359}"/>
          </ac:picMkLst>
        </pc:picChg>
        <pc:picChg chg="mod">
          <ac:chgData name="John Russel Garcia" userId="1db17c20-addc-4310-92d6-14b27a96890f" providerId="ADAL" clId="{14579816-3C0D-47E5-AF05-6BC4DD7CFA0B}" dt="2019-11-24T21:00:21.482" v="1041" actId="14826"/>
          <ac:picMkLst>
            <pc:docMk/>
            <pc:sldMk cId="2606489650" sldId="276"/>
            <ac:picMk id="5" creationId="{F95AD9A4-D9F1-43A4-9F8B-2C3921B1203B}"/>
          </ac:picMkLst>
        </pc:picChg>
        <pc:picChg chg="mod">
          <ac:chgData name="John Russel Garcia" userId="1db17c20-addc-4310-92d6-14b27a96890f" providerId="ADAL" clId="{14579816-3C0D-47E5-AF05-6BC4DD7CFA0B}" dt="2019-11-24T20:53:28.684" v="1018" actId="14826"/>
          <ac:picMkLst>
            <pc:docMk/>
            <pc:sldMk cId="2606489650" sldId="276"/>
            <ac:picMk id="7" creationId="{A452634B-0BF6-4937-B562-C7FF0ADC22B3}"/>
          </ac:picMkLst>
        </pc:picChg>
      </pc:sldChg>
      <pc:sldChg chg="addSp delSp add del setBg delDesignElem">
        <pc:chgData name="John Russel Garcia" userId="1db17c20-addc-4310-92d6-14b27a96890f" providerId="ADAL" clId="{14579816-3C0D-47E5-AF05-6BC4DD7CFA0B}" dt="2019-11-24T20:53:05.031" v="1015"/>
        <pc:sldMkLst>
          <pc:docMk/>
          <pc:sldMk cId="3578994606" sldId="276"/>
        </pc:sldMkLst>
        <pc:spChg chg="add del">
          <ac:chgData name="John Russel Garcia" userId="1db17c20-addc-4310-92d6-14b27a96890f" providerId="ADAL" clId="{14579816-3C0D-47E5-AF05-6BC4DD7CFA0B}" dt="2019-11-24T20:53:05.031" v="1015"/>
          <ac:spMkLst>
            <pc:docMk/>
            <pc:sldMk cId="3578994606" sldId="276"/>
            <ac:spMk id="12" creationId="{56827C3C-D52F-46CE-A441-3CD6A1A6A0A2}"/>
          </ac:spMkLst>
        </pc:spChg>
        <pc:spChg chg="add del">
          <ac:chgData name="John Russel Garcia" userId="1db17c20-addc-4310-92d6-14b27a96890f" providerId="ADAL" clId="{14579816-3C0D-47E5-AF05-6BC4DD7CFA0B}" dt="2019-11-24T20:53:05.031" v="1015"/>
          <ac:spMkLst>
            <pc:docMk/>
            <pc:sldMk cId="3578994606" sldId="276"/>
            <ac:spMk id="14" creationId="{F52A8B51-0A89-497B-B882-6658E029A3F9}"/>
          </ac:spMkLst>
        </pc:spChg>
        <pc:spChg chg="add del">
          <ac:chgData name="John Russel Garcia" userId="1db17c20-addc-4310-92d6-14b27a96890f" providerId="ADAL" clId="{14579816-3C0D-47E5-AF05-6BC4DD7CFA0B}" dt="2019-11-24T20:53:05.031" v="1015"/>
          <ac:spMkLst>
            <pc:docMk/>
            <pc:sldMk cId="3578994606" sldId="276"/>
            <ac:spMk id="16" creationId="{EB1CEFBF-6F09-4052-862B-E219DA15757E}"/>
          </ac:spMkLst>
        </pc:spChg>
        <pc:spChg chg="add del">
          <ac:chgData name="John Russel Garcia" userId="1db17c20-addc-4310-92d6-14b27a96890f" providerId="ADAL" clId="{14579816-3C0D-47E5-AF05-6BC4DD7CFA0B}" dt="2019-11-24T20:53:05.031" v="1015"/>
          <ac:spMkLst>
            <pc:docMk/>
            <pc:sldMk cId="3578994606" sldId="276"/>
            <ac:spMk id="18" creationId="{BCB5D417-2A71-445D-B4C7-9E814D633D33}"/>
          </ac:spMkLst>
        </pc:spChg>
      </pc:sldChg>
      <pc:sldChg chg="modSp add">
        <pc:chgData name="John Russel Garcia" userId="1db17c20-addc-4310-92d6-14b27a96890f" providerId="ADAL" clId="{14579816-3C0D-47E5-AF05-6BC4DD7CFA0B}" dt="2019-11-24T20:55:25.896" v="1025" actId="14826"/>
        <pc:sldMkLst>
          <pc:docMk/>
          <pc:sldMk cId="2754030607" sldId="277"/>
        </pc:sldMkLst>
        <pc:picChg chg="mod">
          <ac:chgData name="John Russel Garcia" userId="1db17c20-addc-4310-92d6-14b27a96890f" providerId="ADAL" clId="{14579816-3C0D-47E5-AF05-6BC4DD7CFA0B}" dt="2019-11-24T20:55:25.896" v="1025" actId="14826"/>
          <ac:picMkLst>
            <pc:docMk/>
            <pc:sldMk cId="2754030607" sldId="277"/>
            <ac:picMk id="3" creationId="{54A43D96-9585-45C5-A21B-99F02F9EF359}"/>
          </ac:picMkLst>
        </pc:picChg>
        <pc:picChg chg="mod">
          <ac:chgData name="John Russel Garcia" userId="1db17c20-addc-4310-92d6-14b27a96890f" providerId="ADAL" clId="{14579816-3C0D-47E5-AF05-6BC4DD7CFA0B}" dt="2019-11-24T20:54:40.066" v="1023" actId="14826"/>
          <ac:picMkLst>
            <pc:docMk/>
            <pc:sldMk cId="2754030607" sldId="277"/>
            <ac:picMk id="5" creationId="{F95AD9A4-D9F1-43A4-9F8B-2C3921B1203B}"/>
          </ac:picMkLst>
        </pc:picChg>
        <pc:picChg chg="mod">
          <ac:chgData name="John Russel Garcia" userId="1db17c20-addc-4310-92d6-14b27a96890f" providerId="ADAL" clId="{14579816-3C0D-47E5-AF05-6BC4DD7CFA0B}" dt="2019-11-24T20:54:55.475" v="1024" actId="14826"/>
          <ac:picMkLst>
            <pc:docMk/>
            <pc:sldMk cId="2754030607" sldId="277"/>
            <ac:picMk id="7" creationId="{A452634B-0BF6-4937-B562-C7FF0ADC22B3}"/>
          </ac:picMkLst>
        </pc:picChg>
      </pc:sldChg>
      <pc:sldChg chg="modSp add">
        <pc:chgData name="John Russel Garcia" userId="1db17c20-addc-4310-92d6-14b27a96890f" providerId="ADAL" clId="{14579816-3C0D-47E5-AF05-6BC4DD7CFA0B}" dt="2019-11-24T20:56:18.793" v="1030" actId="14826"/>
        <pc:sldMkLst>
          <pc:docMk/>
          <pc:sldMk cId="2485955419" sldId="278"/>
        </pc:sldMkLst>
        <pc:picChg chg="mod">
          <ac:chgData name="John Russel Garcia" userId="1db17c20-addc-4310-92d6-14b27a96890f" providerId="ADAL" clId="{14579816-3C0D-47E5-AF05-6BC4DD7CFA0B}" dt="2019-11-24T20:56:18.793" v="1030" actId="14826"/>
          <ac:picMkLst>
            <pc:docMk/>
            <pc:sldMk cId="2485955419" sldId="278"/>
            <ac:picMk id="3" creationId="{54A43D96-9585-45C5-A21B-99F02F9EF359}"/>
          </ac:picMkLst>
        </pc:picChg>
        <pc:picChg chg="mod">
          <ac:chgData name="John Russel Garcia" userId="1db17c20-addc-4310-92d6-14b27a96890f" providerId="ADAL" clId="{14579816-3C0D-47E5-AF05-6BC4DD7CFA0B}" dt="2019-11-24T20:56:09.485" v="1028" actId="14826"/>
          <ac:picMkLst>
            <pc:docMk/>
            <pc:sldMk cId="2485955419" sldId="278"/>
            <ac:picMk id="5" creationId="{F95AD9A4-D9F1-43A4-9F8B-2C3921B1203B}"/>
          </ac:picMkLst>
        </pc:picChg>
        <pc:picChg chg="mod">
          <ac:chgData name="John Russel Garcia" userId="1db17c20-addc-4310-92d6-14b27a96890f" providerId="ADAL" clId="{14579816-3C0D-47E5-AF05-6BC4DD7CFA0B}" dt="2019-11-24T20:56:14.539" v="1029" actId="14826"/>
          <ac:picMkLst>
            <pc:docMk/>
            <pc:sldMk cId="2485955419" sldId="278"/>
            <ac:picMk id="7" creationId="{A452634B-0BF6-4937-B562-C7FF0ADC22B3}"/>
          </ac:picMkLst>
        </pc:picChg>
      </pc:sldChg>
      <pc:sldChg chg="addSp delSp modSp add ord">
        <pc:chgData name="John Russel Garcia" userId="1db17c20-addc-4310-92d6-14b27a96890f" providerId="ADAL" clId="{14579816-3C0D-47E5-AF05-6BC4DD7CFA0B}" dt="2019-11-24T21:42:04.274" v="1386" actId="1076"/>
        <pc:sldMkLst>
          <pc:docMk/>
          <pc:sldMk cId="1088843693" sldId="279"/>
        </pc:sldMkLst>
        <pc:spChg chg="add del mod">
          <ac:chgData name="John Russel Garcia" userId="1db17c20-addc-4310-92d6-14b27a96890f" providerId="ADAL" clId="{14579816-3C0D-47E5-AF05-6BC4DD7CFA0B}" dt="2019-11-24T21:41:28.448" v="1363" actId="478"/>
          <ac:spMkLst>
            <pc:docMk/>
            <pc:sldMk cId="1088843693" sldId="279"/>
            <ac:spMk id="2" creationId="{A80F4E15-DEF3-4793-9F7A-6E32F61CDB19}"/>
          </ac:spMkLst>
        </pc:spChg>
        <pc:spChg chg="add del mod">
          <ac:chgData name="John Russel Garcia" userId="1db17c20-addc-4310-92d6-14b27a96890f" providerId="ADAL" clId="{14579816-3C0D-47E5-AF05-6BC4DD7CFA0B}" dt="2019-11-24T21:41:14.410" v="1359" actId="478"/>
          <ac:spMkLst>
            <pc:docMk/>
            <pc:sldMk cId="1088843693" sldId="279"/>
            <ac:spMk id="3" creationId="{0036C4A2-E15F-4E89-8C6D-A55D55DF166B}"/>
          </ac:spMkLst>
        </pc:spChg>
        <pc:spChg chg="add del mod">
          <ac:chgData name="John Russel Garcia" userId="1db17c20-addc-4310-92d6-14b27a96890f" providerId="ADAL" clId="{14579816-3C0D-47E5-AF05-6BC4DD7CFA0B}" dt="2019-11-24T21:41:30.540" v="1364" actId="478"/>
          <ac:spMkLst>
            <pc:docMk/>
            <pc:sldMk cId="1088843693" sldId="279"/>
            <ac:spMk id="6" creationId="{71B82D89-475C-401D-981E-61007222239D}"/>
          </ac:spMkLst>
        </pc:spChg>
        <pc:spChg chg="add mod">
          <ac:chgData name="John Russel Garcia" userId="1db17c20-addc-4310-92d6-14b27a96890f" providerId="ADAL" clId="{14579816-3C0D-47E5-AF05-6BC4DD7CFA0B}" dt="2019-11-24T21:42:04.274" v="1386" actId="1076"/>
          <ac:spMkLst>
            <pc:docMk/>
            <pc:sldMk cId="1088843693" sldId="279"/>
            <ac:spMk id="7" creationId="{6B43A337-C48C-4742-8EE5-0B386D8AE84D}"/>
          </ac:spMkLst>
        </pc:spChg>
        <pc:spChg chg="add del mod">
          <ac:chgData name="John Russel Garcia" userId="1db17c20-addc-4310-92d6-14b27a96890f" providerId="ADAL" clId="{14579816-3C0D-47E5-AF05-6BC4DD7CFA0B}" dt="2019-11-24T21:41:53.497" v="1383" actId="478"/>
          <ac:spMkLst>
            <pc:docMk/>
            <pc:sldMk cId="1088843693" sldId="279"/>
            <ac:spMk id="8" creationId="{C6FD46A4-6346-4582-A3A8-EA1FF3E20E2E}"/>
          </ac:spMkLst>
        </pc:spChg>
        <pc:picChg chg="del">
          <ac:chgData name="John Russel Garcia" userId="1db17c20-addc-4310-92d6-14b27a96890f" providerId="ADAL" clId="{14579816-3C0D-47E5-AF05-6BC4DD7CFA0B}" dt="2019-11-24T21:40:56.604" v="1341" actId="478"/>
          <ac:picMkLst>
            <pc:docMk/>
            <pc:sldMk cId="1088843693" sldId="279"/>
            <ac:picMk id="4" creationId="{E88B8AEA-CE9B-47AF-816A-66BF5C85F973}"/>
          </ac:picMkLst>
        </pc:picChg>
      </pc:sldChg>
      <pc:sldChg chg="add ord modNotesTx">
        <pc:chgData name="John Russel Garcia" userId="1db17c20-addc-4310-92d6-14b27a96890f" providerId="ADAL" clId="{14579816-3C0D-47E5-AF05-6BC4DD7CFA0B}" dt="2019-11-24T21:42:55.410" v="1389"/>
        <pc:sldMkLst>
          <pc:docMk/>
          <pc:sldMk cId="986562374" sldId="280"/>
        </pc:sldMkLst>
      </pc:sldChg>
      <pc:sldChg chg="add del">
        <pc:chgData name="John Russel Garcia" userId="1db17c20-addc-4310-92d6-14b27a96890f" providerId="ADAL" clId="{14579816-3C0D-47E5-AF05-6BC4DD7CFA0B}" dt="2019-11-24T21:41:00.188" v="1343"/>
        <pc:sldMkLst>
          <pc:docMk/>
          <pc:sldMk cId="2540300847" sldId="280"/>
        </pc:sldMkLst>
      </pc:sldChg>
      <pc:sldMasterChg chg="setBg modSldLayout">
        <pc:chgData name="John Russel Garcia" userId="1db17c20-addc-4310-92d6-14b27a96890f" providerId="ADAL" clId="{14579816-3C0D-47E5-AF05-6BC4DD7CFA0B}" dt="2019-11-23T04:57:34" v="133"/>
        <pc:sldMasterMkLst>
          <pc:docMk/>
          <pc:sldMasterMk cId="747657838" sldId="2147483648"/>
        </pc:sldMasterMkLst>
        <pc:sldLayoutChg chg="setBg">
          <pc:chgData name="John Russel Garcia" userId="1db17c20-addc-4310-92d6-14b27a96890f" providerId="ADAL" clId="{14579816-3C0D-47E5-AF05-6BC4DD7CFA0B}" dt="2019-11-23T04:57:34" v="133"/>
          <pc:sldLayoutMkLst>
            <pc:docMk/>
            <pc:sldMasterMk cId="747657838" sldId="2147483648"/>
            <pc:sldLayoutMk cId="1250571578" sldId="2147483649"/>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700252756" sldId="2147483650"/>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4215142095" sldId="2147483651"/>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2734021861" sldId="2147483652"/>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2630022241" sldId="2147483653"/>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365155925" sldId="2147483654"/>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2906001769" sldId="2147483655"/>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2712655864" sldId="2147483656"/>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2031551889" sldId="2147483657"/>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1333441517" sldId="2147483658"/>
          </pc:sldLayoutMkLst>
        </pc:sldLayoutChg>
        <pc:sldLayoutChg chg="setBg">
          <pc:chgData name="John Russel Garcia" userId="1db17c20-addc-4310-92d6-14b27a96890f" providerId="ADAL" clId="{14579816-3C0D-47E5-AF05-6BC4DD7CFA0B}" dt="2019-11-23T04:57:34" v="133"/>
          <pc:sldLayoutMkLst>
            <pc:docMk/>
            <pc:sldMasterMk cId="747657838" sldId="2147483648"/>
            <pc:sldLayoutMk cId="4189132511"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5259A-AB73-47F0-92A1-2435765B8E32}" type="datetimeFigureOut">
              <a:rPr lang="en-PH" smtClean="0"/>
              <a:t>25/11/2019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65742-5D2D-4876-9F3A-69B2E71A4402}" type="slidenum">
              <a:rPr lang="en-PH" smtClean="0"/>
              <a:t>‹#›</a:t>
            </a:fld>
            <a:endParaRPr lang="en-PH"/>
          </a:p>
        </p:txBody>
      </p:sp>
    </p:spTree>
    <p:extLst>
      <p:ext uri="{BB962C8B-B14F-4D97-AF65-F5344CB8AC3E}">
        <p14:creationId xmlns:p14="http://schemas.microsoft.com/office/powerpoint/2010/main" val="293406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users to instantly sign in through the application with the use of their UP Mail account. Also, this will serve as a way for the system to verify if they are a bonafide UPLB student or employee, and to eliminate spam user registration.</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9</a:t>
            </a:fld>
            <a:endParaRPr lang="en-PH"/>
          </a:p>
        </p:txBody>
      </p:sp>
    </p:spTree>
    <p:extLst>
      <p:ext uri="{BB962C8B-B14F-4D97-AF65-F5344CB8AC3E}">
        <p14:creationId xmlns:p14="http://schemas.microsoft.com/office/powerpoint/2010/main" val="381073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22</a:t>
            </a:fld>
            <a:endParaRPr lang="en-PH"/>
          </a:p>
        </p:txBody>
      </p:sp>
    </p:spTree>
    <p:extLst>
      <p:ext uri="{BB962C8B-B14F-4D97-AF65-F5344CB8AC3E}">
        <p14:creationId xmlns:p14="http://schemas.microsoft.com/office/powerpoint/2010/main" val="992298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Scope and Limitation</a:t>
            </a:r>
          </a:p>
          <a:p>
            <a:endParaRPr lang="en-US" dirty="0"/>
          </a:p>
          <a:p>
            <a:r>
              <a:rPr lang="en-US" dirty="0"/>
              <a:t>The study limits its scope to the creation of a mobile application to the UPLB area only. The test and use of the application are limited solely to UPLB students and employees who have access to their UP Mail accounts. The direct transaction and dealings of the application users are beyond the coverage of the study as it only focuses on creating a standard platform where the users can interact. It shall be published and released for public use and consumption.</a:t>
            </a:r>
          </a:p>
          <a:p>
            <a:r>
              <a:rPr lang="en-US" dirty="0"/>
              <a:t>	</a:t>
            </a:r>
          </a:p>
          <a:p>
            <a:r>
              <a:rPr lang="en-US" dirty="0"/>
              <a:t>Moreover, an application developed in Flutter can work on both Android and iOS. However, the mobile application to be developed will only be tested through Android smartphones due to the lack of macOS platform at hand. Therefore, its compatibility with a tablet and iOS is not guaranteed.</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23</a:t>
            </a:fld>
            <a:endParaRPr lang="en-PH"/>
          </a:p>
        </p:txBody>
      </p:sp>
    </p:spTree>
    <p:extLst>
      <p:ext uri="{BB962C8B-B14F-4D97-AF65-F5344CB8AC3E}">
        <p14:creationId xmlns:p14="http://schemas.microsoft.com/office/powerpoint/2010/main" val="1044759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you to post what you need to get done, its description, and how much you are willing to pay for it. After an errand is completed, you shall mark it as done so that the system will not display it on the app anymore.</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10</a:t>
            </a:fld>
            <a:endParaRPr lang="en-PH"/>
          </a:p>
        </p:txBody>
      </p:sp>
    </p:spTree>
    <p:extLst>
      <p:ext uri="{BB962C8B-B14F-4D97-AF65-F5344CB8AC3E}">
        <p14:creationId xmlns:p14="http://schemas.microsoft.com/office/powerpoint/2010/main" val="294452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the user, who is looking for an errand, to search, sort, and filter errands. There are initial categories for a user to choose from.</a:t>
            </a:r>
          </a:p>
          <a:p>
            <a:endParaRPr lang="en-US" dirty="0"/>
          </a:p>
          <a:p>
            <a:r>
              <a:rPr lang="en-US" b="1" dirty="0"/>
              <a:t>Cleaning</a:t>
            </a:r>
          </a:p>
          <a:p>
            <a:r>
              <a:rPr lang="en-US" dirty="0"/>
              <a:t>This service includes sweeping and mopping floors, making beds, tidying, bathroom cleaning, vacuuming, surface cleaning, car washing, laundry and ironing, and following the customer instructions.</a:t>
            </a:r>
          </a:p>
          <a:p>
            <a:r>
              <a:rPr lang="en-US" dirty="0"/>
              <a:t>	</a:t>
            </a:r>
          </a:p>
          <a:p>
            <a:r>
              <a:rPr lang="en-US" b="1" dirty="0"/>
              <a:t>Delivery</a:t>
            </a:r>
          </a:p>
          <a:p>
            <a:r>
              <a:rPr lang="en-US" dirty="0"/>
              <a:t>This service includes purchase and pick-up of desired items, groceries, food or beverages, and delivery of the purchased items to a specified location. Quantity of orders needs to be agreed upon between users before purchasing of items.</a:t>
            </a:r>
          </a:p>
          <a:p>
            <a:r>
              <a:rPr lang="en-US" dirty="0"/>
              <a:t>	</a:t>
            </a:r>
          </a:p>
          <a:p>
            <a:r>
              <a:rPr lang="en-US" b="1" dirty="0" err="1"/>
              <a:t>Officework</a:t>
            </a:r>
            <a:endParaRPr lang="en-US" b="1" dirty="0"/>
          </a:p>
          <a:p>
            <a:r>
              <a:rPr lang="en-US" dirty="0"/>
              <a:t>This service is on-site and includes inbound and unbound calls, typing and word processing, operating office machines, filing data entry, office inventory and replenishment, running errands, and following the customer instructions. Customer shall provide the materials, tools, and necessary training for the doer to perform the task. </a:t>
            </a:r>
          </a:p>
          <a:p>
            <a:r>
              <a:rPr lang="en-US" dirty="0"/>
              <a:t>	</a:t>
            </a:r>
          </a:p>
          <a:p>
            <a:r>
              <a:rPr lang="en-US" b="1" dirty="0"/>
              <a:t>Pet Sitting</a:t>
            </a:r>
          </a:p>
          <a:p>
            <a:r>
              <a:rPr lang="en-US" dirty="0"/>
              <a:t>This service includes dog sitting, replenishing of pet food and water, walking dogs in permitted areas, cleaning up after dogs, and playtime.	</a:t>
            </a:r>
          </a:p>
          <a:p>
            <a:r>
              <a:rPr lang="en-US" dirty="0"/>
              <a:t>	</a:t>
            </a:r>
          </a:p>
          <a:p>
            <a:r>
              <a:rPr lang="en-US" b="1" dirty="0"/>
              <a:t>Schoolwork</a:t>
            </a:r>
          </a:p>
          <a:p>
            <a:r>
              <a:rPr lang="en-US" dirty="0"/>
              <a:t>This service includes tutoring, editing and proofreading papers, transcribing, editing videos, designing posters, participating in focus group discussions, interviews, or surveys, statistical analysis and the likes. Customer shall provide the materials, tools, and necessary training for the doer to perform the task.</a:t>
            </a:r>
          </a:p>
          <a:p>
            <a:r>
              <a:rPr lang="en-US" dirty="0"/>
              <a:t>	</a:t>
            </a:r>
          </a:p>
          <a:p>
            <a:r>
              <a:rPr lang="en-US" dirty="0"/>
              <a:t>The default sorting algorithm is the most recently posted errand first. Also, there is an in-app search bar that will look into the titles and descriptions of available errands and filter them based on the search keyword.</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11</a:t>
            </a:fld>
            <a:endParaRPr lang="en-PH"/>
          </a:p>
        </p:txBody>
      </p:sp>
    </p:spTree>
    <p:extLst>
      <p:ext uri="{BB962C8B-B14F-4D97-AF65-F5344CB8AC3E}">
        <p14:creationId xmlns:p14="http://schemas.microsoft.com/office/powerpoint/2010/main" val="34456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the users to transact with each other in order to further clarify the scope of selected errand through sending of texts and images. Also, push notifications will be added so that users will still receive messages even if they are not in the app.</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12</a:t>
            </a:fld>
            <a:endParaRPr lang="en-PH"/>
          </a:p>
        </p:txBody>
      </p:sp>
    </p:spTree>
    <p:extLst>
      <p:ext uri="{BB962C8B-B14F-4D97-AF65-F5344CB8AC3E}">
        <p14:creationId xmlns:p14="http://schemas.microsoft.com/office/powerpoint/2010/main" val="428068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 errand is marked as done, you will rate your experience (on a scale of one to five stars) based on the performance of the user who completed the errand and vice versa. The system will calculate the average based on all the ratings received by the users. Users who have an average rate of less than three will receive constant warnings via push notification. However, once they reached an average rate of less than two, the system will automatically ban them from using the application. They will not be able to log in to the system anymore.</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13</a:t>
            </a:fld>
            <a:endParaRPr lang="en-PH"/>
          </a:p>
        </p:txBody>
      </p:sp>
    </p:spTree>
    <p:extLst>
      <p:ext uri="{BB962C8B-B14F-4D97-AF65-F5344CB8AC3E}">
        <p14:creationId xmlns:p14="http://schemas.microsoft.com/office/powerpoint/2010/main" val="141632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you to block users if you receive unjust treatment from them, including but not limited to, scamming and harassing. If you block a user, they cannot see your posted errands and message you. Also, it would terminate any ongoing transaction between you and the user.</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14</a:t>
            </a:fld>
            <a:endParaRPr lang="en-PH"/>
          </a:p>
        </p:txBody>
      </p:sp>
    </p:spTree>
    <p:extLst>
      <p:ext uri="{BB962C8B-B14F-4D97-AF65-F5344CB8AC3E}">
        <p14:creationId xmlns:p14="http://schemas.microsoft.com/office/powerpoint/2010/main" val="129614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user interface prototype of the mobile application was made using Adobe XD.</a:t>
            </a:r>
          </a:p>
          <a:p>
            <a:r>
              <a:rPr lang="en-US" sz="1200" dirty="0"/>
              <a:t>	</a:t>
            </a:r>
          </a:p>
          <a:p>
            <a:r>
              <a:rPr lang="en-US" sz="1200" dirty="0"/>
              <a:t>For developing the application, the Flutter SDK and Firebase shall be used along with Visual Studio Code running on the Windows operating system. The application shall be tested by using the Android Studio's Android emulator or by connecting an Android smartphone and previewing the app on the device.</a:t>
            </a:r>
          </a:p>
          <a:p>
            <a:r>
              <a:rPr lang="en-US" sz="1200" dirty="0"/>
              <a:t>	</a:t>
            </a:r>
          </a:p>
          <a:p>
            <a:r>
              <a:rPr lang="en-US" sz="1200" dirty="0"/>
              <a:t>The development of the mobile application shall last for two months and start on the third week of January until the second week of March 2020.</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15</a:t>
            </a:fld>
            <a:endParaRPr lang="en-PH"/>
          </a:p>
        </p:txBody>
      </p:sp>
    </p:spTree>
    <p:extLst>
      <p:ext uri="{BB962C8B-B14F-4D97-AF65-F5344CB8AC3E}">
        <p14:creationId xmlns:p14="http://schemas.microsoft.com/office/powerpoint/2010/main" val="40660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The </a:t>
            </a:r>
            <a:r>
              <a:rPr lang="en-US" sz="1200" u="sng" dirty="0"/>
              <a:t>System Usability Scale</a:t>
            </a:r>
            <a:r>
              <a:rPr lang="en-US" sz="1200" dirty="0"/>
              <a:t> (SUS) shall be used to assess the user experience (UX) of the mobile application. Then, the developer shall ask at least 25 individuals to use and explore all the features of the application. </a:t>
            </a:r>
          </a:p>
          <a:p>
            <a:pPr marL="0" indent="0">
              <a:buNone/>
            </a:pPr>
            <a:endParaRPr lang="en-US" sz="1200" dirty="0"/>
          </a:p>
          <a:p>
            <a:pPr marL="0" indent="0">
              <a:buNone/>
            </a:pPr>
            <a:r>
              <a:rPr lang="en-US" sz="1200" dirty="0"/>
              <a:t>The installer or the Android Package (APK) for the mobile application shall be available and distributed online through Google Drive. Also, the survey shall be conducted online with the help of Google Forms. The respondents shall install, explore the app, and answer the survey on their own.</a:t>
            </a:r>
          </a:p>
          <a:p>
            <a:r>
              <a:rPr lang="en-US" dirty="0"/>
              <a:t>	</a:t>
            </a:r>
          </a:p>
          <a:p>
            <a:r>
              <a:rPr lang="en-US" dirty="0"/>
              <a:t>The user testing and survey shall last for one month and start on the third week of March until the second week of April 2020.</a:t>
            </a:r>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16</a:t>
            </a:fld>
            <a:endParaRPr lang="en-PH"/>
          </a:p>
        </p:txBody>
      </p:sp>
    </p:spTree>
    <p:extLst>
      <p:ext uri="{BB962C8B-B14F-4D97-AF65-F5344CB8AC3E}">
        <p14:creationId xmlns:p14="http://schemas.microsoft.com/office/powerpoint/2010/main" val="6906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52365742-5D2D-4876-9F3A-69B2E71A4402}" type="slidenum">
              <a:rPr lang="en-PH" smtClean="0"/>
              <a:t>17</a:t>
            </a:fld>
            <a:endParaRPr lang="en-PH"/>
          </a:p>
        </p:txBody>
      </p:sp>
    </p:spTree>
    <p:extLst>
      <p:ext uri="{BB962C8B-B14F-4D97-AF65-F5344CB8AC3E}">
        <p14:creationId xmlns:p14="http://schemas.microsoft.com/office/powerpoint/2010/main" val="285620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CDDE-02DB-4CA1-911D-40A32F19F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2D2784E-2C7A-461E-ACC7-6E3E10D9A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1CEC7E6-9A73-45F0-B8DD-3F78AB5BACBD}"/>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15817573-A8C4-4A42-99A3-06A6BA68DCB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5F25B1E-CB3E-45D1-9BED-0348C868EE04}"/>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125057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C70D-DF72-44F2-83F5-9998CA34CFCE}"/>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A6F974F-A468-4E75-ADB0-7E13DB54E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72A6F2-6B56-4B5D-81D0-C6FB930B6F7F}"/>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DBE4A355-1DB6-42EF-BE95-DDC10CECC07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65AE5BC-F6CD-430F-8A4B-5489A313BF0E}"/>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133344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268E3-3BBD-4AA3-9DB2-2961CCCDD1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DB230B9-C5B4-4958-A8CA-89079AB05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FEC1E3-BAD7-4B81-ABE2-B8753A3B58F8}"/>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9E990382-247B-49C3-B7A1-A09C5BA80CF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DE4E2EA-D62F-4BD3-A3B3-A69D5E1753EB}"/>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41891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78C-DF20-42B6-8332-0C8EE01D3BC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1F22379-E7E0-4580-926F-F52C8D625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041BEC7-25F8-4100-8149-9712E91DA7BF}"/>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BC749041-2180-4171-A421-6E090A70F8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392807E-2873-47C1-88F0-1E4C6335D0B3}"/>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70025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1C9B-C46C-4E6F-BC38-221118FB8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17412CA1-74FB-46F9-9287-7946F10F8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82D2F-1AAB-49EF-AF91-4F40FD29EB2A}"/>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02C4E801-5881-424B-A2A4-1442FC892FA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AEB1A1C-F0CC-412E-8DF7-1CD175295C82}"/>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421514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E96F-1481-469F-9749-05E2DCA052C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9834595-DB5B-4632-A0BF-A03791B54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DBA432B-B7E5-4AEC-B8F7-3606F2C1A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BDA0BE76-B01B-489C-926A-A59C493FC3E8}"/>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6" name="Footer Placeholder 5">
            <a:extLst>
              <a:ext uri="{FF2B5EF4-FFF2-40B4-BE49-F238E27FC236}">
                <a16:creationId xmlns:a16="http://schemas.microsoft.com/office/drawing/2014/main" id="{3DFDB6C6-8976-4404-A94B-FE24C73D61E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B0A0B95-51A4-4330-9671-C7008B7DCD65}"/>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273402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1FD3-D755-4F81-86D0-B13B1A57BEC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1BB4A5A-ECDB-415E-95DE-FA7615F98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77BCB-3210-446D-A960-6A3AA5413C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698DB2B-483F-4BA1-BD8F-B781FDA2F9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D7127-10BE-4CCE-888C-F51C5BCC1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E57EB947-1B7A-4DCB-8E32-A5D145A939BC}"/>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8" name="Footer Placeholder 7">
            <a:extLst>
              <a:ext uri="{FF2B5EF4-FFF2-40B4-BE49-F238E27FC236}">
                <a16:creationId xmlns:a16="http://schemas.microsoft.com/office/drawing/2014/main" id="{75B6EE19-E6C7-42F2-A676-87AA956732C8}"/>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8A342F2-D0A3-48D5-8251-CC4F5298DE27}"/>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263002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B86E-00CF-4169-9592-5BB5AFC18865}"/>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A26194F-A814-459D-8474-9217B728BBE7}"/>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4" name="Footer Placeholder 3">
            <a:extLst>
              <a:ext uri="{FF2B5EF4-FFF2-40B4-BE49-F238E27FC236}">
                <a16:creationId xmlns:a16="http://schemas.microsoft.com/office/drawing/2014/main" id="{0DC9094F-F14A-4A17-B9F0-80C8686D5D2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0B89CB0-C1DF-4821-B5C7-B4AF9B223E60}"/>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3651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F8ED1-F571-4BFD-899F-11E804D59D99}"/>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3" name="Footer Placeholder 2">
            <a:extLst>
              <a:ext uri="{FF2B5EF4-FFF2-40B4-BE49-F238E27FC236}">
                <a16:creationId xmlns:a16="http://schemas.microsoft.com/office/drawing/2014/main" id="{0F99A4A7-040B-4DBE-A486-1A801B7FDEDA}"/>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5AF35CC-909F-4EB8-A57D-5DA7B50D9A85}"/>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290600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1668-5AFD-4511-B364-895E60009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71CBD35E-6F86-44B0-8DB5-E2A27CDDF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5DB210FF-0035-4717-BCF5-621AFCC6B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AF09D-0139-4B87-9016-3828DD9F3CF1}"/>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6" name="Footer Placeholder 5">
            <a:extLst>
              <a:ext uri="{FF2B5EF4-FFF2-40B4-BE49-F238E27FC236}">
                <a16:creationId xmlns:a16="http://schemas.microsoft.com/office/drawing/2014/main" id="{A94C8B64-B371-41EE-B022-40CB45A1DF2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4B42182-6200-45F1-A5A9-D007424DA6F6}"/>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271265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F678-1183-4670-9FA0-F58240977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56AF015-FA68-4753-8C8A-8DC400E39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ADAF9C93-BF93-460F-9FA8-6841E4BA1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22AFD-C2F6-43FE-BC11-783AB8D3D1C7}"/>
              </a:ext>
            </a:extLst>
          </p:cNvPr>
          <p:cNvSpPr>
            <a:spLocks noGrp="1"/>
          </p:cNvSpPr>
          <p:nvPr>
            <p:ph type="dt" sz="half" idx="10"/>
          </p:nvPr>
        </p:nvSpPr>
        <p:spPr/>
        <p:txBody>
          <a:bodyPr/>
          <a:lstStyle/>
          <a:p>
            <a:fld id="{0CAE55AD-25B1-4A69-A4AF-755B0B0E41C8}" type="datetimeFigureOut">
              <a:rPr lang="en-PH" smtClean="0"/>
              <a:t>25/11/2019</a:t>
            </a:fld>
            <a:endParaRPr lang="en-PH"/>
          </a:p>
        </p:txBody>
      </p:sp>
      <p:sp>
        <p:nvSpPr>
          <p:cNvPr id="6" name="Footer Placeholder 5">
            <a:extLst>
              <a:ext uri="{FF2B5EF4-FFF2-40B4-BE49-F238E27FC236}">
                <a16:creationId xmlns:a16="http://schemas.microsoft.com/office/drawing/2014/main" id="{1A58952B-12B2-441A-9B49-C923D7B14C2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899BDE7-AE74-43C7-AFA7-84C2EB2B1694}"/>
              </a:ext>
            </a:extLst>
          </p:cNvPr>
          <p:cNvSpPr>
            <a:spLocks noGrp="1"/>
          </p:cNvSpPr>
          <p:nvPr>
            <p:ph type="sldNum" sz="quarter" idx="12"/>
          </p:nvPr>
        </p:nvSpPr>
        <p:spPr/>
        <p:txBody>
          <a:bodyPr/>
          <a:lstStyle/>
          <a:p>
            <a:fld id="{3D22E5C7-B7BC-4D82-AFD4-CC474DC5C761}" type="slidenum">
              <a:rPr lang="en-PH" smtClean="0"/>
              <a:t>‹#›</a:t>
            </a:fld>
            <a:endParaRPr lang="en-PH"/>
          </a:p>
        </p:txBody>
      </p:sp>
    </p:spTree>
    <p:extLst>
      <p:ext uri="{BB962C8B-B14F-4D97-AF65-F5344CB8AC3E}">
        <p14:creationId xmlns:p14="http://schemas.microsoft.com/office/powerpoint/2010/main" val="203155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19E97F-551F-4273-A830-19E9BC336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D4DDD59-527D-4602-A10E-257F09251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59E75DC-2EF8-44F1-B4F7-D20F3BD4C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E55AD-25B1-4A69-A4AF-755B0B0E41C8}" type="datetimeFigureOut">
              <a:rPr lang="en-PH" smtClean="0"/>
              <a:t>25/11/2019</a:t>
            </a:fld>
            <a:endParaRPr lang="en-PH"/>
          </a:p>
        </p:txBody>
      </p:sp>
      <p:sp>
        <p:nvSpPr>
          <p:cNvPr id="5" name="Footer Placeholder 4">
            <a:extLst>
              <a:ext uri="{FF2B5EF4-FFF2-40B4-BE49-F238E27FC236}">
                <a16:creationId xmlns:a16="http://schemas.microsoft.com/office/drawing/2014/main" id="{BA6C4559-B14F-497D-BB94-45BE88720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34A85758-D8E3-4165-84C1-13C03D0E7E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2E5C7-B7BC-4D82-AFD4-CC474DC5C761}" type="slidenum">
              <a:rPr lang="en-PH" smtClean="0"/>
              <a:t>‹#›</a:t>
            </a:fld>
            <a:endParaRPr lang="en-PH"/>
          </a:p>
        </p:txBody>
      </p:sp>
    </p:spTree>
    <p:extLst>
      <p:ext uri="{BB962C8B-B14F-4D97-AF65-F5344CB8AC3E}">
        <p14:creationId xmlns:p14="http://schemas.microsoft.com/office/powerpoint/2010/main" val="747657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6D365"/>
            </a:gs>
            <a:gs pos="100000">
              <a:srgbClr val="FDA085"/>
            </a:gs>
          </a:gsLst>
          <a:lin ang="2700000" scaled="1"/>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8B8AEA-CE9B-47AF-816A-66BF5C85F9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3586" y="2259000"/>
            <a:ext cx="5244827" cy="2340000"/>
          </a:xfrm>
          <a:prstGeom prst="rect">
            <a:avLst/>
          </a:prstGeom>
        </p:spPr>
      </p:pic>
    </p:spTree>
    <p:extLst>
      <p:ext uri="{BB962C8B-B14F-4D97-AF65-F5344CB8AC3E}">
        <p14:creationId xmlns:p14="http://schemas.microsoft.com/office/powerpoint/2010/main" val="962125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kern="1200" dirty="0">
                <a:solidFill>
                  <a:schemeClr val="tx1"/>
                </a:solidFill>
                <a:latin typeface="+mj-lt"/>
                <a:ea typeface="+mj-ea"/>
                <a:cs typeface="+mj-cs"/>
              </a:rPr>
              <a:t>Post Errand</a:t>
            </a:r>
          </a:p>
        </p:txBody>
      </p:sp>
      <p:sp>
        <p:nvSpPr>
          <p:cNvPr id="79" name="Rectangle 7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612648" y="3355848"/>
            <a:ext cx="6268770" cy="2825496"/>
          </a:xfrm>
        </p:spPr>
        <p:txBody>
          <a:bodyPr vert="horz" lIns="91440" tIns="45720" rIns="91440" bIns="45720" rtlCol="0">
            <a:normAutofit/>
          </a:bodyPr>
          <a:lstStyle/>
          <a:p>
            <a:pPr marL="0" indent="0">
              <a:buNone/>
            </a:pPr>
            <a:r>
              <a:rPr lang="en-US" sz="2200" dirty="0"/>
              <a:t>This allows you to post what you need to get done, its description, and how much you are willing to pay for it.</a:t>
            </a:r>
          </a:p>
        </p:txBody>
      </p:sp>
      <p:pic>
        <p:nvPicPr>
          <p:cNvPr id="8" name="Content Placeholder 7">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8043475" y="601133"/>
            <a:ext cx="3138868" cy="5580211"/>
          </a:xfrm>
          <a:prstGeom prst="rect">
            <a:avLst/>
          </a:prstGeom>
          <a:ln w="3175">
            <a:solidFill>
              <a:srgbClr val="95989A"/>
            </a:solidFill>
          </a:ln>
        </p:spPr>
      </p:pic>
      <p:pic>
        <p:nvPicPr>
          <p:cNvPr id="17" name="Content Placeholder 7">
            <a:extLst>
              <a:ext uri="{FF2B5EF4-FFF2-40B4-BE49-F238E27FC236}">
                <a16:creationId xmlns:a16="http://schemas.microsoft.com/office/drawing/2014/main" id="{626B3662-0705-46A3-A667-78D522CC031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43649" y="601133"/>
            <a:ext cx="3138520" cy="5580211"/>
          </a:xfrm>
          <a:prstGeom prst="rect">
            <a:avLst/>
          </a:prstGeom>
          <a:ln w="3175">
            <a:solidFill>
              <a:srgbClr val="95989A"/>
            </a:solidFill>
          </a:ln>
        </p:spPr>
      </p:pic>
    </p:spTree>
    <p:extLst>
      <p:ext uri="{BB962C8B-B14F-4D97-AF65-F5344CB8AC3E}">
        <p14:creationId xmlns:p14="http://schemas.microsoft.com/office/powerpoint/2010/main" val="40950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5296874" y="1076324"/>
            <a:ext cx="6272784" cy="1535051"/>
          </a:xfrm>
        </p:spPr>
        <p:txBody>
          <a:bodyPr vert="horz" lIns="91440" tIns="45720" rIns="91440" bIns="45720" rtlCol="0" anchor="b">
            <a:normAutofit/>
          </a:bodyPr>
          <a:lstStyle/>
          <a:p>
            <a:r>
              <a:rPr lang="en-US" sz="5200" kern="1200" dirty="0">
                <a:solidFill>
                  <a:schemeClr val="tx1"/>
                </a:solidFill>
                <a:latin typeface="+mj-lt"/>
                <a:ea typeface="+mj-ea"/>
                <a:cs typeface="+mj-cs"/>
              </a:rPr>
              <a:t>Browse Errands</a:t>
            </a:r>
          </a:p>
        </p:txBody>
      </p:sp>
      <p:sp>
        <p:nvSpPr>
          <p:cNvPr id="88" name="Rectangle 87">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5296874" y="3351276"/>
            <a:ext cx="6272784" cy="2825686"/>
          </a:xfrm>
        </p:spPr>
        <p:txBody>
          <a:bodyPr vert="horz" lIns="91440" tIns="45720" rIns="91440" bIns="45720" rtlCol="0">
            <a:normAutofit/>
          </a:bodyPr>
          <a:lstStyle/>
          <a:p>
            <a:pPr marL="0" indent="0">
              <a:buNone/>
            </a:pPr>
            <a:r>
              <a:rPr lang="en-US" sz="2200" dirty="0"/>
              <a:t>This allows the user, who is looking for an errand, to search, sort, and filter errands.</a:t>
            </a:r>
          </a:p>
        </p:txBody>
      </p:sp>
      <p:pic>
        <p:nvPicPr>
          <p:cNvPr id="13" name="Content Placeholder 7">
            <a:extLst>
              <a:ext uri="{FF2B5EF4-FFF2-40B4-BE49-F238E27FC236}">
                <a16:creationId xmlns:a16="http://schemas.microsoft.com/office/drawing/2014/main" id="{578FBEAD-4685-4AC1-9C38-1339211709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6606" y="602319"/>
            <a:ext cx="3138520" cy="5580210"/>
          </a:xfrm>
          <a:prstGeom prst="rect">
            <a:avLst/>
          </a:prstGeom>
          <a:ln w="3175">
            <a:solidFill>
              <a:srgbClr val="95989A"/>
            </a:solidFill>
          </a:ln>
        </p:spPr>
      </p:pic>
      <p:pic>
        <p:nvPicPr>
          <p:cNvPr id="8" name="Content Placeholder 7">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p:blipFill>
        <p:spPr>
          <a:xfrm>
            <a:off x="996606" y="602319"/>
            <a:ext cx="3138520" cy="5580211"/>
          </a:xfrm>
          <a:prstGeom prst="rect">
            <a:avLst/>
          </a:prstGeom>
          <a:ln w="3175">
            <a:solidFill>
              <a:srgbClr val="95989A"/>
            </a:solidFill>
          </a:ln>
        </p:spPr>
      </p:pic>
    </p:spTree>
    <p:extLst>
      <p:ext uri="{BB962C8B-B14F-4D97-AF65-F5344CB8AC3E}">
        <p14:creationId xmlns:p14="http://schemas.microsoft.com/office/powerpoint/2010/main" val="407437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dirty="0"/>
              <a:t>Chat</a:t>
            </a:r>
            <a:endParaRPr lang="en-US" sz="5200" kern="1200" dirty="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612648" y="3355848"/>
            <a:ext cx="6268770" cy="2825496"/>
          </a:xfrm>
        </p:spPr>
        <p:txBody>
          <a:bodyPr vert="horz" lIns="91440" tIns="45720" rIns="91440" bIns="45720" rtlCol="0">
            <a:normAutofit/>
          </a:bodyPr>
          <a:lstStyle/>
          <a:p>
            <a:pPr marL="0" indent="0">
              <a:buNone/>
            </a:pPr>
            <a:r>
              <a:rPr lang="en-US" sz="2200" dirty="0"/>
              <a:t>This allows the users to transact with each other in order to further clarify the scope of selected errand through sending of texts and images.</a:t>
            </a:r>
          </a:p>
        </p:txBody>
      </p:sp>
      <p:pic>
        <p:nvPicPr>
          <p:cNvPr id="8" name="Content Placeholder 7">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043649" y="601133"/>
            <a:ext cx="3138520" cy="5580211"/>
          </a:xfrm>
          <a:prstGeom prst="rect">
            <a:avLst/>
          </a:prstGeom>
          <a:ln w="3175">
            <a:solidFill>
              <a:srgbClr val="95989A"/>
            </a:solidFill>
          </a:ln>
        </p:spPr>
      </p:pic>
    </p:spTree>
    <p:extLst>
      <p:ext uri="{BB962C8B-B14F-4D97-AF65-F5344CB8AC3E}">
        <p14:creationId xmlns:p14="http://schemas.microsoft.com/office/powerpoint/2010/main" val="17676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5296874" y="1076324"/>
            <a:ext cx="6272784" cy="1535051"/>
          </a:xfrm>
        </p:spPr>
        <p:txBody>
          <a:bodyPr vert="horz" lIns="91440" tIns="45720" rIns="91440" bIns="45720" rtlCol="0" anchor="b">
            <a:normAutofit/>
          </a:bodyPr>
          <a:lstStyle/>
          <a:p>
            <a:r>
              <a:rPr lang="en-US" sz="5200" dirty="0"/>
              <a:t>Rate</a:t>
            </a:r>
            <a:endParaRPr lang="en-US" sz="5200" kern="1200" dirty="0">
              <a:solidFill>
                <a:schemeClr val="tx1"/>
              </a:solidFill>
              <a:latin typeface="+mj-lt"/>
              <a:ea typeface="+mj-ea"/>
              <a:cs typeface="+mj-cs"/>
            </a:endParaRPr>
          </a:p>
        </p:txBody>
      </p:sp>
      <p:pic>
        <p:nvPicPr>
          <p:cNvPr id="8" name="Content Placeholder 7">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996606" y="602319"/>
            <a:ext cx="3138520" cy="5580210"/>
          </a:xfrm>
          <a:prstGeom prst="rect">
            <a:avLst/>
          </a:prstGeom>
          <a:ln w="3175">
            <a:solidFill>
              <a:srgbClr val="95989A"/>
            </a:solidFill>
          </a:ln>
        </p:spPr>
      </p:pic>
      <p:sp>
        <p:nvSpPr>
          <p:cNvPr id="88" name="Rectangle 87">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9">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5296874" y="3351276"/>
            <a:ext cx="6272784" cy="2825686"/>
          </a:xfrm>
        </p:spPr>
        <p:txBody>
          <a:bodyPr vert="horz" lIns="91440" tIns="45720" rIns="91440" bIns="45720" rtlCol="0">
            <a:normAutofit/>
          </a:bodyPr>
          <a:lstStyle/>
          <a:p>
            <a:pPr marL="0" indent="0">
              <a:buNone/>
            </a:pPr>
            <a:r>
              <a:rPr lang="en-US" sz="2200" dirty="0"/>
              <a:t>After an errand is marked as done, you will rate your experience (on a scale of one to five stars) based on the performance of the user who completed the errand and vice versa.</a:t>
            </a:r>
          </a:p>
        </p:txBody>
      </p:sp>
    </p:spTree>
    <p:extLst>
      <p:ext uri="{BB962C8B-B14F-4D97-AF65-F5344CB8AC3E}">
        <p14:creationId xmlns:p14="http://schemas.microsoft.com/office/powerpoint/2010/main" val="332164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6">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dirty="0"/>
              <a:t>Block</a:t>
            </a:r>
            <a:endParaRPr lang="en-US" sz="5200" kern="1200" dirty="0">
              <a:solidFill>
                <a:schemeClr val="tx1"/>
              </a:solidFill>
              <a:latin typeface="+mj-lt"/>
              <a:ea typeface="+mj-ea"/>
              <a:cs typeface="+mj-cs"/>
            </a:endParaRPr>
          </a:p>
        </p:txBody>
      </p:sp>
      <p:sp>
        <p:nvSpPr>
          <p:cNvPr id="79" name="Rectangle 78">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612648" y="3355848"/>
            <a:ext cx="6268770" cy="2825496"/>
          </a:xfrm>
        </p:spPr>
        <p:txBody>
          <a:bodyPr vert="horz" lIns="91440" tIns="45720" rIns="91440" bIns="45720" rtlCol="0">
            <a:normAutofit/>
          </a:bodyPr>
          <a:lstStyle/>
          <a:p>
            <a:pPr marL="0" indent="0">
              <a:buNone/>
            </a:pPr>
            <a:r>
              <a:rPr lang="en-US" sz="2200"/>
              <a:t>This allows you to block users if you receive unjust treatment from them, including but not limited to, scamming and harassing.</a:t>
            </a:r>
            <a:endParaRPr lang="en-US" sz="2200" dirty="0"/>
          </a:p>
        </p:txBody>
      </p:sp>
      <p:pic>
        <p:nvPicPr>
          <p:cNvPr id="8" name="Content Placeholder 7">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043649" y="601133"/>
            <a:ext cx="3138520" cy="5580210"/>
          </a:xfrm>
          <a:prstGeom prst="rect">
            <a:avLst/>
          </a:prstGeom>
          <a:ln w="3175">
            <a:solidFill>
              <a:srgbClr val="95989A"/>
            </a:solidFill>
          </a:ln>
        </p:spPr>
      </p:pic>
    </p:spTree>
    <p:extLst>
      <p:ext uri="{BB962C8B-B14F-4D97-AF65-F5344CB8AC3E}">
        <p14:creationId xmlns:p14="http://schemas.microsoft.com/office/powerpoint/2010/main" val="203588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dirty="0"/>
              <a:t>Development Process</a:t>
            </a:r>
          </a:p>
        </p:txBody>
      </p:sp>
      <p:sp>
        <p:nvSpPr>
          <p:cNvPr id="31"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descr="Image result for flutter">
            <a:extLst>
              <a:ext uri="{FF2B5EF4-FFF2-40B4-BE49-F238E27FC236}">
                <a16:creationId xmlns:a16="http://schemas.microsoft.com/office/drawing/2014/main" id="{4CF2A92B-93E7-4C30-9E7C-12B9000EC2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568" t="16972" r="26081" b="17957"/>
          <a:stretch/>
        </p:blipFill>
        <p:spPr bwMode="auto">
          <a:xfrm>
            <a:off x="3371850" y="3463137"/>
            <a:ext cx="1453535" cy="1649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irebase">
            <a:extLst>
              <a:ext uri="{FF2B5EF4-FFF2-40B4-BE49-F238E27FC236}">
                <a16:creationId xmlns:a16="http://schemas.microsoft.com/office/drawing/2014/main" id="{1E104444-31C3-4171-89CB-E262D1EAF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025" y="3429000"/>
            <a:ext cx="1800775" cy="1800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dobe xd">
            <a:extLst>
              <a:ext uri="{FF2B5EF4-FFF2-40B4-BE49-F238E27FC236}">
                <a16:creationId xmlns:a16="http://schemas.microsoft.com/office/drawing/2014/main" id="{3CB87540-3452-4473-8C33-F863CE543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435" y="3466384"/>
            <a:ext cx="1800775" cy="17556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isual studio code">
            <a:extLst>
              <a:ext uri="{FF2B5EF4-FFF2-40B4-BE49-F238E27FC236}">
                <a16:creationId xmlns:a16="http://schemas.microsoft.com/office/drawing/2014/main" id="{F9068DE1-6DEC-4959-B688-E7BB5F32F4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8867" y="3472280"/>
            <a:ext cx="1638680" cy="16386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android studio">
            <a:extLst>
              <a:ext uri="{FF2B5EF4-FFF2-40B4-BE49-F238E27FC236}">
                <a16:creationId xmlns:a16="http://schemas.microsoft.com/office/drawing/2014/main" id="{494BC2BD-CF1C-403D-888A-81A60A12FE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5742" y="3463137"/>
            <a:ext cx="1647823" cy="1647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52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dirty="0"/>
              <a:t>User Testing and Survey</a:t>
            </a:r>
          </a:p>
        </p:txBody>
      </p:sp>
      <p:sp>
        <p:nvSpPr>
          <p:cNvPr id="31"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7" name="Picture 16">
            <a:extLst>
              <a:ext uri="{FF2B5EF4-FFF2-40B4-BE49-F238E27FC236}">
                <a16:creationId xmlns:a16="http://schemas.microsoft.com/office/drawing/2014/main" id="{9E85E762-67A0-4084-B5CF-7921B4479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705" y="3463137"/>
            <a:ext cx="1800000" cy="1800000"/>
          </a:xfrm>
          <a:prstGeom prst="rect">
            <a:avLst/>
          </a:prstGeom>
        </p:spPr>
      </p:pic>
      <p:pic>
        <p:nvPicPr>
          <p:cNvPr id="19" name="Picture 18">
            <a:extLst>
              <a:ext uri="{FF2B5EF4-FFF2-40B4-BE49-F238E27FC236}">
                <a16:creationId xmlns:a16="http://schemas.microsoft.com/office/drawing/2014/main" id="{5E37A94D-F3E8-421A-B32C-0F1CFBD7B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749" y="3463137"/>
            <a:ext cx="1800000" cy="1800000"/>
          </a:xfrm>
          <a:prstGeom prst="rect">
            <a:avLst/>
          </a:prstGeom>
        </p:spPr>
      </p:pic>
      <p:pic>
        <p:nvPicPr>
          <p:cNvPr id="21" name="Picture 20" descr="A close up of a logo&#10;&#10;Description automatically generated">
            <a:extLst>
              <a:ext uri="{FF2B5EF4-FFF2-40B4-BE49-F238E27FC236}">
                <a16:creationId xmlns:a16="http://schemas.microsoft.com/office/drawing/2014/main" id="{504BB61D-E999-431C-BA14-8A7F9B4F21DE}"/>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9262" y="3463137"/>
            <a:ext cx="1800000" cy="1800000"/>
          </a:xfrm>
          <a:prstGeom prst="rect">
            <a:avLst/>
          </a:prstGeom>
        </p:spPr>
      </p:pic>
      <p:sp>
        <p:nvSpPr>
          <p:cNvPr id="22" name="TextBox 21">
            <a:extLst>
              <a:ext uri="{FF2B5EF4-FFF2-40B4-BE49-F238E27FC236}">
                <a16:creationId xmlns:a16="http://schemas.microsoft.com/office/drawing/2014/main" id="{9511F149-1D4C-4153-BCA8-9797C26622BA}"/>
              </a:ext>
            </a:extLst>
          </p:cNvPr>
          <p:cNvSpPr txBox="1"/>
          <p:nvPr/>
        </p:nvSpPr>
        <p:spPr>
          <a:xfrm>
            <a:off x="8566649" y="5263137"/>
            <a:ext cx="1925225" cy="461665"/>
          </a:xfrm>
          <a:prstGeom prst="rect">
            <a:avLst/>
          </a:prstGeom>
          <a:noFill/>
        </p:spPr>
        <p:txBody>
          <a:bodyPr wrap="square" rtlCol="0">
            <a:spAutoFit/>
          </a:bodyPr>
          <a:lstStyle/>
          <a:p>
            <a:pPr algn="ctr"/>
            <a:r>
              <a:rPr lang="en-PH" sz="2400" dirty="0">
                <a:latin typeface="+mj-lt"/>
              </a:rPr>
              <a:t>SUS</a:t>
            </a:r>
          </a:p>
        </p:txBody>
      </p:sp>
      <p:sp>
        <p:nvSpPr>
          <p:cNvPr id="26" name="TextBox 25">
            <a:extLst>
              <a:ext uri="{FF2B5EF4-FFF2-40B4-BE49-F238E27FC236}">
                <a16:creationId xmlns:a16="http://schemas.microsoft.com/office/drawing/2014/main" id="{9C9329E5-FE0D-46E4-842B-9F73842D63B3}"/>
              </a:ext>
            </a:extLst>
          </p:cNvPr>
          <p:cNvSpPr txBox="1"/>
          <p:nvPr/>
        </p:nvSpPr>
        <p:spPr>
          <a:xfrm>
            <a:off x="1752092" y="5263137"/>
            <a:ext cx="1925225" cy="461665"/>
          </a:xfrm>
          <a:prstGeom prst="rect">
            <a:avLst/>
          </a:prstGeom>
          <a:noFill/>
        </p:spPr>
        <p:txBody>
          <a:bodyPr wrap="square" rtlCol="0">
            <a:spAutoFit/>
          </a:bodyPr>
          <a:lstStyle/>
          <a:p>
            <a:pPr algn="ctr"/>
            <a:r>
              <a:rPr lang="en-PH" sz="2400" dirty="0">
                <a:latin typeface="+mj-lt"/>
              </a:rPr>
              <a:t>PASABAY</a:t>
            </a:r>
          </a:p>
        </p:txBody>
      </p:sp>
      <p:sp>
        <p:nvSpPr>
          <p:cNvPr id="27" name="TextBox 26">
            <a:extLst>
              <a:ext uri="{FF2B5EF4-FFF2-40B4-BE49-F238E27FC236}">
                <a16:creationId xmlns:a16="http://schemas.microsoft.com/office/drawing/2014/main" id="{F885937F-AE05-4A51-88F0-204B8C2C618C}"/>
              </a:ext>
            </a:extLst>
          </p:cNvPr>
          <p:cNvSpPr txBox="1"/>
          <p:nvPr/>
        </p:nvSpPr>
        <p:spPr>
          <a:xfrm>
            <a:off x="4951092" y="5263137"/>
            <a:ext cx="2281314" cy="461665"/>
          </a:xfrm>
          <a:prstGeom prst="rect">
            <a:avLst/>
          </a:prstGeom>
          <a:noFill/>
        </p:spPr>
        <p:txBody>
          <a:bodyPr wrap="square" rtlCol="0">
            <a:spAutoFit/>
          </a:bodyPr>
          <a:lstStyle/>
          <a:p>
            <a:pPr algn="ctr"/>
            <a:r>
              <a:rPr lang="en-PH" sz="2400" dirty="0">
                <a:latin typeface="+mj-lt"/>
              </a:rPr>
              <a:t>MOBILE USERS</a:t>
            </a:r>
          </a:p>
        </p:txBody>
      </p:sp>
      <p:sp>
        <p:nvSpPr>
          <p:cNvPr id="23" name="TextBox 22">
            <a:extLst>
              <a:ext uri="{FF2B5EF4-FFF2-40B4-BE49-F238E27FC236}">
                <a16:creationId xmlns:a16="http://schemas.microsoft.com/office/drawing/2014/main" id="{93FDDFA9-837A-42C0-90E9-60579CE44071}"/>
              </a:ext>
            </a:extLst>
          </p:cNvPr>
          <p:cNvSpPr txBox="1"/>
          <p:nvPr/>
        </p:nvSpPr>
        <p:spPr>
          <a:xfrm>
            <a:off x="5262874" y="5540136"/>
            <a:ext cx="1657749" cy="276999"/>
          </a:xfrm>
          <a:prstGeom prst="rect">
            <a:avLst/>
          </a:prstGeom>
          <a:noFill/>
        </p:spPr>
        <p:txBody>
          <a:bodyPr wrap="square" rtlCol="0">
            <a:spAutoFit/>
          </a:bodyPr>
          <a:lstStyle/>
          <a:p>
            <a:pPr algn="ctr"/>
            <a:r>
              <a:rPr lang="en-PH" sz="1200" i="1" dirty="0"/>
              <a:t>(at least 25)</a:t>
            </a:r>
          </a:p>
        </p:txBody>
      </p:sp>
      <p:sp>
        <p:nvSpPr>
          <p:cNvPr id="33" name="TextBox 32">
            <a:extLst>
              <a:ext uri="{FF2B5EF4-FFF2-40B4-BE49-F238E27FC236}">
                <a16:creationId xmlns:a16="http://schemas.microsoft.com/office/drawing/2014/main" id="{00AC013E-71D1-419A-9A24-79FEC9C4BCC7}"/>
              </a:ext>
            </a:extLst>
          </p:cNvPr>
          <p:cNvSpPr txBox="1"/>
          <p:nvPr/>
        </p:nvSpPr>
        <p:spPr>
          <a:xfrm>
            <a:off x="1885829" y="5540136"/>
            <a:ext cx="1657749" cy="276999"/>
          </a:xfrm>
          <a:prstGeom prst="rect">
            <a:avLst/>
          </a:prstGeom>
          <a:noFill/>
        </p:spPr>
        <p:txBody>
          <a:bodyPr wrap="square" rtlCol="0">
            <a:spAutoFit/>
          </a:bodyPr>
          <a:lstStyle/>
          <a:p>
            <a:pPr algn="ctr"/>
            <a:r>
              <a:rPr lang="en-PH" sz="1200" i="1" dirty="0"/>
              <a:t>Google Drive</a:t>
            </a:r>
          </a:p>
        </p:txBody>
      </p:sp>
      <p:sp>
        <p:nvSpPr>
          <p:cNvPr id="34" name="TextBox 33">
            <a:extLst>
              <a:ext uri="{FF2B5EF4-FFF2-40B4-BE49-F238E27FC236}">
                <a16:creationId xmlns:a16="http://schemas.microsoft.com/office/drawing/2014/main" id="{6872C0E1-841C-4DE2-84B2-D1B6EBA2C700}"/>
              </a:ext>
            </a:extLst>
          </p:cNvPr>
          <p:cNvSpPr txBox="1"/>
          <p:nvPr/>
        </p:nvSpPr>
        <p:spPr>
          <a:xfrm>
            <a:off x="8697086" y="5523595"/>
            <a:ext cx="1657749" cy="276999"/>
          </a:xfrm>
          <a:prstGeom prst="rect">
            <a:avLst/>
          </a:prstGeom>
          <a:noFill/>
        </p:spPr>
        <p:txBody>
          <a:bodyPr wrap="square" rtlCol="0">
            <a:spAutoFit/>
          </a:bodyPr>
          <a:lstStyle/>
          <a:p>
            <a:pPr algn="ctr"/>
            <a:r>
              <a:rPr lang="en-PH" sz="1200" i="1" dirty="0"/>
              <a:t>Google Forms</a:t>
            </a:r>
          </a:p>
        </p:txBody>
      </p:sp>
      <p:sp>
        <p:nvSpPr>
          <p:cNvPr id="24" name="Arrow: Right 23">
            <a:extLst>
              <a:ext uri="{FF2B5EF4-FFF2-40B4-BE49-F238E27FC236}">
                <a16:creationId xmlns:a16="http://schemas.microsoft.com/office/drawing/2014/main" id="{267C0886-40F7-4320-B2A1-6A108139CDB9}"/>
              </a:ext>
            </a:extLst>
          </p:cNvPr>
          <p:cNvSpPr/>
          <p:nvPr/>
        </p:nvSpPr>
        <p:spPr>
          <a:xfrm>
            <a:off x="3991421" y="4222272"/>
            <a:ext cx="720000" cy="54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5" name="Arrow: Right 34">
            <a:extLst>
              <a:ext uri="{FF2B5EF4-FFF2-40B4-BE49-F238E27FC236}">
                <a16:creationId xmlns:a16="http://schemas.microsoft.com/office/drawing/2014/main" id="{D6F0F137-3192-401B-886E-61B2F1FE9320}"/>
              </a:ext>
            </a:extLst>
          </p:cNvPr>
          <p:cNvSpPr/>
          <p:nvPr/>
        </p:nvSpPr>
        <p:spPr>
          <a:xfrm>
            <a:off x="7472437" y="4222272"/>
            <a:ext cx="720000" cy="54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4207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6D365"/>
            </a:gs>
            <a:gs pos="100000">
              <a:srgbClr val="FDA085"/>
            </a:gs>
          </a:gsLst>
          <a:lin ang="2700000" scaled="1"/>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8B8AEA-CE9B-47AF-816A-66BF5C85F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3586" y="2259000"/>
            <a:ext cx="5244827" cy="2340000"/>
          </a:xfrm>
          <a:prstGeom prst="rect">
            <a:avLst/>
          </a:prstGeom>
        </p:spPr>
      </p:pic>
    </p:spTree>
    <p:extLst>
      <p:ext uri="{BB962C8B-B14F-4D97-AF65-F5344CB8AC3E}">
        <p14:creationId xmlns:p14="http://schemas.microsoft.com/office/powerpoint/2010/main" val="411752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5AD9A4-D9F1-43A4-9F8B-2C3921B120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9008" y="965199"/>
            <a:ext cx="2771467" cy="4927601"/>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52634B-0BF6-4937-B562-C7FF0ADC22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2137" y="965199"/>
            <a:ext cx="2772038" cy="4928616"/>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A43D96-9585-45C5-A21B-99F02F9EF3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98387" y="965199"/>
            <a:ext cx="2771467" cy="4927601"/>
          </a:xfrm>
          <a:prstGeom prst="rect">
            <a:avLst/>
          </a:prstGeom>
        </p:spPr>
      </p:pic>
    </p:spTree>
    <p:extLst>
      <p:ext uri="{BB962C8B-B14F-4D97-AF65-F5344CB8AC3E}">
        <p14:creationId xmlns:p14="http://schemas.microsoft.com/office/powerpoint/2010/main" val="381841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5AD9A4-D9F1-43A4-9F8B-2C3921B120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9008" y="965200"/>
            <a:ext cx="2771467" cy="4927599"/>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52634B-0BF6-4937-B562-C7FF0ADC22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2137" y="965200"/>
            <a:ext cx="2772038" cy="4928614"/>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A43D96-9585-45C5-A21B-99F02F9EF3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98387" y="965200"/>
            <a:ext cx="2771467" cy="4927599"/>
          </a:xfrm>
          <a:prstGeom prst="rect">
            <a:avLst/>
          </a:prstGeom>
        </p:spPr>
      </p:pic>
    </p:spTree>
    <p:extLst>
      <p:ext uri="{BB962C8B-B14F-4D97-AF65-F5344CB8AC3E}">
        <p14:creationId xmlns:p14="http://schemas.microsoft.com/office/powerpoint/2010/main" val="260648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a:t>Background</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079760-7A90-4CD0-BBDA-3A5AE5C8E5ED}"/>
              </a:ext>
            </a:extLst>
          </p:cNvPr>
          <p:cNvSpPr>
            <a:spLocks noGrp="1"/>
          </p:cNvSpPr>
          <p:nvPr>
            <p:ph idx="1"/>
          </p:nvPr>
        </p:nvSpPr>
        <p:spPr>
          <a:xfrm>
            <a:off x="841248" y="3337269"/>
            <a:ext cx="10509504" cy="2905686"/>
          </a:xfrm>
        </p:spPr>
        <p:txBody>
          <a:bodyPr>
            <a:normAutofit/>
          </a:bodyPr>
          <a:lstStyle/>
          <a:p>
            <a:pPr marL="0" indent="0">
              <a:buNone/>
            </a:pPr>
            <a:r>
              <a:rPr lang="en-PH" sz="2200" dirty="0"/>
              <a:t>	The advancement of mobile applications that cater to the need for smooth access and doorstep delivery services resulted in their dominance in the market as well as a consistently growing patronage among mobile users. These mobile applications, like online shopping and food delivery services, greatly help in easing the workload of many users who cannot afford to take time and physically travel to accomplish their everyday tasks.</a:t>
            </a:r>
          </a:p>
        </p:txBody>
      </p:sp>
    </p:spTree>
    <p:extLst>
      <p:ext uri="{BB962C8B-B14F-4D97-AF65-F5344CB8AC3E}">
        <p14:creationId xmlns:p14="http://schemas.microsoft.com/office/powerpoint/2010/main" val="3600943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5AD9A4-D9F1-43A4-9F8B-2C3921B120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9008" y="965200"/>
            <a:ext cx="2771466" cy="4927599"/>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52634B-0BF6-4937-B562-C7FF0ADC22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2137" y="965200"/>
            <a:ext cx="2772037" cy="4928614"/>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A43D96-9585-45C5-A21B-99F02F9EF3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98387" y="965200"/>
            <a:ext cx="2771466" cy="4927599"/>
          </a:xfrm>
          <a:prstGeom prst="rect">
            <a:avLst/>
          </a:prstGeom>
        </p:spPr>
      </p:pic>
    </p:spTree>
    <p:extLst>
      <p:ext uri="{BB962C8B-B14F-4D97-AF65-F5344CB8AC3E}">
        <p14:creationId xmlns:p14="http://schemas.microsoft.com/office/powerpoint/2010/main" val="275403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95AD9A4-D9F1-43A4-9F8B-2C3921B1203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19008" y="965201"/>
            <a:ext cx="2771466" cy="4927597"/>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452634B-0BF6-4937-B562-C7FF0ADC22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02137" y="965201"/>
            <a:ext cx="2772037" cy="4928612"/>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4A43D96-9585-45C5-A21B-99F02F9EF3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98387" y="965201"/>
            <a:ext cx="2771466" cy="4927597"/>
          </a:xfrm>
          <a:prstGeom prst="rect">
            <a:avLst/>
          </a:prstGeom>
        </p:spPr>
      </p:pic>
    </p:spTree>
    <p:extLst>
      <p:ext uri="{BB962C8B-B14F-4D97-AF65-F5344CB8AC3E}">
        <p14:creationId xmlns:p14="http://schemas.microsoft.com/office/powerpoint/2010/main" val="248595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6D365"/>
            </a:gs>
            <a:gs pos="100000">
              <a:srgbClr val="FDA085"/>
            </a:gs>
          </a:gsLst>
          <a:lin ang="270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43A337-C48C-4742-8EE5-0B386D8AE84D}"/>
              </a:ext>
            </a:extLst>
          </p:cNvPr>
          <p:cNvSpPr>
            <a:spLocks noGrp="1"/>
          </p:cNvSpPr>
          <p:nvPr>
            <p:ph type="title"/>
          </p:nvPr>
        </p:nvSpPr>
        <p:spPr>
          <a:xfrm>
            <a:off x="838200" y="2667000"/>
            <a:ext cx="10515600" cy="1524000"/>
          </a:xfrm>
        </p:spPr>
        <p:txBody>
          <a:bodyPr>
            <a:normAutofit/>
          </a:bodyPr>
          <a:lstStyle/>
          <a:p>
            <a:pPr algn="ctr"/>
            <a:r>
              <a:rPr lang="en-PH" sz="9600" dirty="0">
                <a:solidFill>
                  <a:schemeClr val="bg1"/>
                </a:solidFill>
              </a:rPr>
              <a:t>Thank You!</a:t>
            </a:r>
          </a:p>
        </p:txBody>
      </p:sp>
    </p:spTree>
    <p:extLst>
      <p:ext uri="{BB962C8B-B14F-4D97-AF65-F5344CB8AC3E}">
        <p14:creationId xmlns:p14="http://schemas.microsoft.com/office/powerpoint/2010/main" val="1088843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D365"/>
            </a:gs>
            <a:gs pos="100000">
              <a:srgbClr val="FDA085"/>
            </a:gs>
          </a:gsLst>
          <a:lin ang="2700000" scaled="1"/>
        </a:gra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88B8AEA-CE9B-47AF-816A-66BF5C85F9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3586" y="2259000"/>
            <a:ext cx="5244827" cy="2340000"/>
          </a:xfrm>
          <a:prstGeom prst="rect">
            <a:avLst/>
          </a:prstGeom>
        </p:spPr>
      </p:pic>
    </p:spTree>
    <p:extLst>
      <p:ext uri="{BB962C8B-B14F-4D97-AF65-F5344CB8AC3E}">
        <p14:creationId xmlns:p14="http://schemas.microsoft.com/office/powerpoint/2010/main" val="986562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a:t>Background</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079760-7A90-4CD0-BBDA-3A5AE5C8E5ED}"/>
              </a:ext>
            </a:extLst>
          </p:cNvPr>
          <p:cNvSpPr>
            <a:spLocks noGrp="1"/>
          </p:cNvSpPr>
          <p:nvPr>
            <p:ph idx="1"/>
          </p:nvPr>
        </p:nvSpPr>
        <p:spPr>
          <a:xfrm>
            <a:off x="841248" y="3337269"/>
            <a:ext cx="10509504" cy="2905686"/>
          </a:xfrm>
        </p:spPr>
        <p:txBody>
          <a:bodyPr>
            <a:normAutofit lnSpcReduction="10000"/>
          </a:bodyPr>
          <a:lstStyle/>
          <a:p>
            <a:pPr marL="0" indent="0">
              <a:buNone/>
            </a:pPr>
            <a:r>
              <a:rPr lang="en-US" sz="2200" dirty="0"/>
              <a:t>	Similarly, many students and employees at the University of the Philippines Los Baños (UPLB) are currently experiencing a hard time to accomplish multiple errands due to their hectic academic schedules and personal commitments. On the other hand, various students and employees are experiencing difficulties in terms of their budget and financial needs. As a result, they opt to look for freelance labor that could help them augment their budget and gain additional income. These include services such as tutoring, proofreading, transcribing, cleaning, selling, and the likes. Currently, transactions being made by students and employees with their clients do not follow a standard transaction platform.</a:t>
            </a:r>
            <a:endParaRPr lang="en-PH" sz="2200" dirty="0"/>
          </a:p>
        </p:txBody>
      </p:sp>
    </p:spTree>
    <p:extLst>
      <p:ext uri="{BB962C8B-B14F-4D97-AF65-F5344CB8AC3E}">
        <p14:creationId xmlns:p14="http://schemas.microsoft.com/office/powerpoint/2010/main" val="269035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US" sz="6000" dirty="0"/>
              <a:t>Statement of the Problem</a:t>
            </a:r>
            <a:endParaRPr lang="en-PH" sz="6000" dirty="0"/>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079760-7A90-4CD0-BBDA-3A5AE5C8E5ED}"/>
              </a:ext>
            </a:extLst>
          </p:cNvPr>
          <p:cNvSpPr>
            <a:spLocks noGrp="1"/>
          </p:cNvSpPr>
          <p:nvPr>
            <p:ph idx="1"/>
          </p:nvPr>
        </p:nvSpPr>
        <p:spPr>
          <a:xfrm>
            <a:off x="841248" y="3337269"/>
            <a:ext cx="10509504" cy="2905686"/>
          </a:xfrm>
        </p:spPr>
        <p:txBody>
          <a:bodyPr>
            <a:normAutofit/>
          </a:bodyPr>
          <a:lstStyle/>
          <a:p>
            <a:pPr marL="0" indent="0">
              <a:buNone/>
            </a:pPr>
            <a:r>
              <a:rPr lang="en-US" sz="2200" dirty="0"/>
              <a:t>	UPLB students and employees use social media to post errands that need to be done or services that they offer. However, there are multiple online platforms to choose from, such as Facebook, Twitter, and the likes. Since not all students or employees use all platforms, some posted errands may be missed by someone who would have been a good fit. Also, most of the existing crowdsourcing mobile applications are not yet available to the UPLB community and not centered on its contexts and activities. Thus, a dedicated platform for such posts, limited to UPLB students and employees, would streamline this process.</a:t>
            </a:r>
            <a:endParaRPr lang="en-PH" sz="2200" dirty="0"/>
          </a:p>
        </p:txBody>
      </p:sp>
    </p:spTree>
    <p:extLst>
      <p:ext uri="{BB962C8B-B14F-4D97-AF65-F5344CB8AC3E}">
        <p14:creationId xmlns:p14="http://schemas.microsoft.com/office/powerpoint/2010/main" val="23166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dirty="0"/>
              <a:t>Objectives</a:t>
            </a:r>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079760-7A90-4CD0-BBDA-3A5AE5C8E5ED}"/>
              </a:ext>
            </a:extLst>
          </p:cNvPr>
          <p:cNvSpPr>
            <a:spLocks noGrp="1"/>
          </p:cNvSpPr>
          <p:nvPr>
            <p:ph idx="1"/>
          </p:nvPr>
        </p:nvSpPr>
        <p:spPr>
          <a:xfrm>
            <a:off x="841248" y="3337269"/>
            <a:ext cx="10509504" cy="2905686"/>
          </a:xfrm>
        </p:spPr>
        <p:txBody>
          <a:bodyPr>
            <a:normAutofit/>
          </a:bodyPr>
          <a:lstStyle/>
          <a:p>
            <a:pPr marL="0" indent="0">
              <a:buNone/>
            </a:pPr>
            <a:r>
              <a:rPr lang="en-US" sz="2200" dirty="0"/>
              <a:t>	The main objective of this study is to design and create a user-friendly errand crowdsourcing mobile application for UPLB students and employees. Moreover, this study specifically aims:</a:t>
            </a:r>
          </a:p>
          <a:p>
            <a:r>
              <a:rPr lang="en-US" sz="2200" dirty="0"/>
              <a:t>to develop a mobile application for both Android and iOS using Flutter and Firebase; and</a:t>
            </a:r>
          </a:p>
          <a:p>
            <a:r>
              <a:rPr lang="en-US" sz="2200" dirty="0"/>
              <a:t>to test the mobile application to UPLB students and employees with UP Mail.</a:t>
            </a:r>
          </a:p>
        </p:txBody>
      </p:sp>
    </p:spTree>
    <p:extLst>
      <p:ext uri="{BB962C8B-B14F-4D97-AF65-F5344CB8AC3E}">
        <p14:creationId xmlns:p14="http://schemas.microsoft.com/office/powerpoint/2010/main" val="348734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0B95-EF5F-405D-95D6-106F0FFA735E}"/>
              </a:ext>
            </a:extLst>
          </p:cNvPr>
          <p:cNvSpPr>
            <a:spLocks noGrp="1"/>
          </p:cNvSpPr>
          <p:nvPr>
            <p:ph type="title"/>
          </p:nvPr>
        </p:nvSpPr>
        <p:spPr>
          <a:xfrm>
            <a:off x="841248" y="426720"/>
            <a:ext cx="10506456" cy="1919141"/>
          </a:xfrm>
        </p:spPr>
        <p:txBody>
          <a:bodyPr anchor="b">
            <a:normAutofit/>
          </a:bodyPr>
          <a:lstStyle/>
          <a:p>
            <a:r>
              <a:rPr lang="en-PH" sz="6000" dirty="0"/>
              <a:t>Significance</a:t>
            </a:r>
          </a:p>
        </p:txBody>
      </p:sp>
      <p:sp>
        <p:nvSpPr>
          <p:cNvPr id="31"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079760-7A90-4CD0-BBDA-3A5AE5C8E5ED}"/>
              </a:ext>
            </a:extLst>
          </p:cNvPr>
          <p:cNvSpPr>
            <a:spLocks noGrp="1"/>
          </p:cNvSpPr>
          <p:nvPr>
            <p:ph idx="1"/>
          </p:nvPr>
        </p:nvSpPr>
        <p:spPr>
          <a:xfrm>
            <a:off x="841248" y="3337269"/>
            <a:ext cx="10509504" cy="2905686"/>
          </a:xfrm>
        </p:spPr>
        <p:txBody>
          <a:bodyPr>
            <a:normAutofit/>
          </a:bodyPr>
          <a:lstStyle/>
          <a:p>
            <a:pPr marL="0" indent="0">
              <a:buNone/>
            </a:pPr>
            <a:r>
              <a:rPr lang="en-US" sz="2200" dirty="0"/>
              <a:t>	The mobile application to be developed shall serve as an accessible platform for many college students and employees who need help in looking for extra income, as well as those who would like to request for assistance regarding their errands or school and work-related requirements. It will also be mutually beneficial for both parties as it would satisfy the former for its financial needs. At the same time, it would help the latter by making sure that their other tasks are accomplished despite their hectic schedules.</a:t>
            </a:r>
          </a:p>
        </p:txBody>
      </p:sp>
    </p:spTree>
    <p:extLst>
      <p:ext uri="{BB962C8B-B14F-4D97-AF65-F5344CB8AC3E}">
        <p14:creationId xmlns:p14="http://schemas.microsoft.com/office/powerpoint/2010/main" val="126811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6D365"/>
            </a:gs>
            <a:gs pos="100000">
              <a:srgbClr val="FDA085"/>
            </a:gs>
          </a:gsLst>
          <a:lin ang="27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030550-A348-4A3F-9DBB-02B3D1F28E6F}"/>
              </a:ext>
            </a:extLst>
          </p:cNvPr>
          <p:cNvGrpSpPr/>
          <p:nvPr/>
        </p:nvGrpSpPr>
        <p:grpSpPr>
          <a:xfrm>
            <a:off x="2631618" y="2259000"/>
            <a:ext cx="6928763" cy="2340000"/>
            <a:chOff x="3473586" y="2259000"/>
            <a:chExt cx="6928763" cy="2340000"/>
          </a:xfrm>
        </p:grpSpPr>
        <p:pic>
          <p:nvPicPr>
            <p:cNvPr id="4" name="Graphic 3">
              <a:extLst>
                <a:ext uri="{FF2B5EF4-FFF2-40B4-BE49-F238E27FC236}">
                  <a16:creationId xmlns:a16="http://schemas.microsoft.com/office/drawing/2014/main" id="{E88B8AEA-CE9B-47AF-816A-66BF5C85F9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3586" y="2259000"/>
              <a:ext cx="5244827" cy="2340000"/>
            </a:xfrm>
            <a:prstGeom prst="rect">
              <a:avLst/>
            </a:prstGeom>
          </p:spPr>
        </p:pic>
        <p:sp>
          <p:nvSpPr>
            <p:cNvPr id="3" name="Content Placeholder 2">
              <a:extLst>
                <a:ext uri="{FF2B5EF4-FFF2-40B4-BE49-F238E27FC236}">
                  <a16:creationId xmlns:a16="http://schemas.microsoft.com/office/drawing/2014/main" id="{8638DCC5-0F35-43CA-A65C-8663C76CC5B8}"/>
                </a:ext>
              </a:extLst>
            </p:cNvPr>
            <p:cNvSpPr txBox="1">
              <a:spLocks/>
            </p:cNvSpPr>
            <p:nvPr/>
          </p:nvSpPr>
          <p:spPr>
            <a:xfrm>
              <a:off x="5401811" y="3786629"/>
              <a:ext cx="5000538" cy="8123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PH" dirty="0">
                  <a:solidFill>
                    <a:schemeClr val="bg1"/>
                  </a:solidFill>
                </a:rPr>
                <a:t>An Errand Crowdsourcing Mobile Application for UPLB Community</a:t>
              </a:r>
            </a:p>
          </p:txBody>
        </p:sp>
      </p:grpSp>
    </p:spTree>
    <p:extLst>
      <p:ext uri="{BB962C8B-B14F-4D97-AF65-F5344CB8AC3E}">
        <p14:creationId xmlns:p14="http://schemas.microsoft.com/office/powerpoint/2010/main" val="4068322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10">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5200" kern="1200">
                <a:solidFill>
                  <a:schemeClr val="tx1"/>
                </a:solidFill>
                <a:latin typeface="+mj-lt"/>
                <a:ea typeface="+mj-ea"/>
                <a:cs typeface="+mj-cs"/>
              </a:rPr>
              <a:t>Functionalities</a:t>
            </a:r>
          </a:p>
        </p:txBody>
      </p:sp>
      <p:sp>
        <p:nvSpPr>
          <p:cNvPr id="64" name="Rectangle 12">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14">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612648" y="3355848"/>
            <a:ext cx="4761785" cy="2825496"/>
          </a:xfrm>
        </p:spPr>
        <p:txBody>
          <a:bodyPr vert="horz" lIns="91440" tIns="45720" rIns="91440" bIns="45720" rtlCol="0">
            <a:normAutofit/>
          </a:bodyPr>
          <a:lstStyle/>
          <a:p>
            <a:pPr marL="0" indent="0">
              <a:buNone/>
            </a:pPr>
            <a:r>
              <a:rPr lang="en-US" sz="1500" dirty="0"/>
              <a:t>The mobile application requires at least two (2) users. The following are the general functionalities implemented in the app:</a:t>
            </a:r>
          </a:p>
          <a:p>
            <a:r>
              <a:rPr lang="en-US" sz="1500" dirty="0"/>
              <a:t>Sign in with Google</a:t>
            </a:r>
          </a:p>
          <a:p>
            <a:r>
              <a:rPr lang="en-US" sz="1500" dirty="0"/>
              <a:t>Post Errand</a:t>
            </a:r>
          </a:p>
          <a:p>
            <a:r>
              <a:rPr lang="en-US" sz="1500" dirty="0"/>
              <a:t>Browse Errands</a:t>
            </a:r>
          </a:p>
          <a:p>
            <a:r>
              <a:rPr lang="en-US" sz="1500" dirty="0"/>
              <a:t>Chat</a:t>
            </a:r>
          </a:p>
          <a:p>
            <a:r>
              <a:rPr lang="en-US" sz="1500" dirty="0"/>
              <a:t>Rate</a:t>
            </a:r>
          </a:p>
          <a:p>
            <a:r>
              <a:rPr lang="en-US" sz="1500" dirty="0"/>
              <a:t>Block</a:t>
            </a:r>
          </a:p>
        </p:txBody>
      </p:sp>
      <p:pic>
        <p:nvPicPr>
          <p:cNvPr id="6" name="Content Placeholder 5" descr="A picture containing text&#10;&#10;Description automatically generated">
            <a:extLst>
              <a:ext uri="{FF2B5EF4-FFF2-40B4-BE49-F238E27FC236}">
                <a16:creationId xmlns:a16="http://schemas.microsoft.com/office/drawing/2014/main" id="{AD8E57D1-C46E-4655-8184-520EAE901F8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058" r="1027" b="3"/>
          <a:stretch/>
        </p:blipFill>
        <p:spPr>
          <a:xfrm>
            <a:off x="6096000" y="478055"/>
            <a:ext cx="5635752" cy="5755586"/>
          </a:xfrm>
          <a:prstGeom prst="rect">
            <a:avLst/>
          </a:prstGeom>
        </p:spPr>
      </p:pic>
    </p:spTree>
    <p:extLst>
      <p:ext uri="{BB962C8B-B14F-4D97-AF65-F5344CB8AC3E}">
        <p14:creationId xmlns:p14="http://schemas.microsoft.com/office/powerpoint/2010/main" val="181821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1">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AFFAE-0DA6-44A1-9099-B853F1A7CAC7}"/>
              </a:ext>
            </a:extLst>
          </p:cNvPr>
          <p:cNvSpPr>
            <a:spLocks noGrp="1"/>
          </p:cNvSpPr>
          <p:nvPr>
            <p:ph type="title"/>
          </p:nvPr>
        </p:nvSpPr>
        <p:spPr>
          <a:xfrm>
            <a:off x="5296874" y="1076324"/>
            <a:ext cx="6272784" cy="1535051"/>
          </a:xfrm>
        </p:spPr>
        <p:txBody>
          <a:bodyPr vert="horz" lIns="91440" tIns="45720" rIns="91440" bIns="45720" rtlCol="0" anchor="b">
            <a:normAutofit/>
          </a:bodyPr>
          <a:lstStyle/>
          <a:p>
            <a:r>
              <a:rPr lang="en-US" sz="5200" kern="1200">
                <a:solidFill>
                  <a:schemeClr val="tx1"/>
                </a:solidFill>
                <a:latin typeface="+mj-lt"/>
                <a:ea typeface="+mj-ea"/>
                <a:cs typeface="+mj-cs"/>
              </a:rPr>
              <a:t>Sign in with Google</a:t>
            </a:r>
          </a:p>
        </p:txBody>
      </p:sp>
      <p:pic>
        <p:nvPicPr>
          <p:cNvPr id="8" name="Content Placeholder 7" descr="A screenshot of a cell phone&#10;&#10;Description automatically generated">
            <a:extLst>
              <a:ext uri="{FF2B5EF4-FFF2-40B4-BE49-F238E27FC236}">
                <a16:creationId xmlns:a16="http://schemas.microsoft.com/office/drawing/2014/main" id="{3240722F-9A73-4C28-BAB1-95F15772CF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97099" y="603504"/>
            <a:ext cx="3137534" cy="5577840"/>
          </a:xfrm>
          <a:prstGeom prst="rect">
            <a:avLst/>
          </a:prstGeom>
          <a:ln w="3175">
            <a:solidFill>
              <a:srgbClr val="95989A"/>
            </a:solidFill>
          </a:ln>
        </p:spPr>
      </p:pic>
      <p:sp>
        <p:nvSpPr>
          <p:cNvPr id="89" name="Rectangle 83">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0" name="Rectangle 8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CECFA7-C35C-4213-B7EF-6B61ED7B5646}"/>
              </a:ext>
            </a:extLst>
          </p:cNvPr>
          <p:cNvSpPr>
            <a:spLocks noGrp="1"/>
          </p:cNvSpPr>
          <p:nvPr>
            <p:ph sz="half" idx="1"/>
          </p:nvPr>
        </p:nvSpPr>
        <p:spPr>
          <a:xfrm>
            <a:off x="5296874" y="3351276"/>
            <a:ext cx="6272784" cy="2825686"/>
          </a:xfrm>
        </p:spPr>
        <p:txBody>
          <a:bodyPr vert="horz" lIns="91440" tIns="45720" rIns="91440" bIns="45720" rtlCol="0">
            <a:normAutofit/>
          </a:bodyPr>
          <a:lstStyle/>
          <a:p>
            <a:pPr marL="0" indent="0">
              <a:buNone/>
            </a:pPr>
            <a:r>
              <a:rPr lang="en-US" sz="2200" dirty="0"/>
              <a:t>This allows users to instantly sign in through the application with the use of their UP Mail account.</a:t>
            </a:r>
          </a:p>
        </p:txBody>
      </p:sp>
    </p:spTree>
    <p:extLst>
      <p:ext uri="{BB962C8B-B14F-4D97-AF65-F5344CB8AC3E}">
        <p14:creationId xmlns:p14="http://schemas.microsoft.com/office/powerpoint/2010/main" val="3299472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SABAY">
      <a:majorFont>
        <a:latin typeface="Titillium Web Bold"/>
        <a:ea typeface=""/>
        <a:cs typeface=""/>
      </a:majorFont>
      <a:minorFont>
        <a:latin typeface="Helvetica Ne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9C6C7DB06E714D94387647CC72CE6C" ma:contentTypeVersion="7" ma:contentTypeDescription="Create a new document." ma:contentTypeScope="" ma:versionID="fcd6ad8065416d8d569df30d9f58fb9f">
  <xsd:schema xmlns:xsd="http://www.w3.org/2001/XMLSchema" xmlns:xs="http://www.w3.org/2001/XMLSchema" xmlns:p="http://schemas.microsoft.com/office/2006/metadata/properties" xmlns:ns3="3b24e79f-7bdd-4721-9031-a582675c21fe" targetNamespace="http://schemas.microsoft.com/office/2006/metadata/properties" ma:root="true" ma:fieldsID="11e4c0291edbb43c8625bb1aae011e6d" ns3:_="">
    <xsd:import namespace="3b24e79f-7bdd-4721-9031-a582675c21f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4e79f-7bdd-4721-9031-a582675c21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206E77-A454-4929-AD49-CDA62FE520B3}">
  <ds:schemaRefs>
    <ds:schemaRef ds:uri="http://schemas.microsoft.com/sharepoint/v3/contenttype/forms"/>
  </ds:schemaRefs>
</ds:datastoreItem>
</file>

<file path=customXml/itemProps2.xml><?xml version="1.0" encoding="utf-8"?>
<ds:datastoreItem xmlns:ds="http://schemas.openxmlformats.org/officeDocument/2006/customXml" ds:itemID="{99F87A1F-0AE2-4B2C-A77E-FFE413F90ED2}">
  <ds:schemaRefs>
    <ds:schemaRef ds:uri="http://purl.org/dc/dcmitype/"/>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schemas.openxmlformats.org/package/2006/metadata/core-properties"/>
    <ds:schemaRef ds:uri="3b24e79f-7bdd-4721-9031-a582675c21fe"/>
    <ds:schemaRef ds:uri="http://www.w3.org/XML/1998/namespace"/>
  </ds:schemaRefs>
</ds:datastoreItem>
</file>

<file path=customXml/itemProps3.xml><?xml version="1.0" encoding="utf-8"?>
<ds:datastoreItem xmlns:ds="http://schemas.openxmlformats.org/officeDocument/2006/customXml" ds:itemID="{6E836C0B-A5D5-4589-8077-891EAB04F8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24e79f-7bdd-4721-9031-a582675c21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1683</Words>
  <Application>Microsoft Office PowerPoint</Application>
  <PresentationFormat>Widescreen</PresentationFormat>
  <Paragraphs>91</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Helvetica Neue</vt:lpstr>
      <vt:lpstr>Arial</vt:lpstr>
      <vt:lpstr>Titillium Web Bold</vt:lpstr>
      <vt:lpstr>Calibri</vt:lpstr>
      <vt:lpstr>Office Theme</vt:lpstr>
      <vt:lpstr>PowerPoint Presentation</vt:lpstr>
      <vt:lpstr>Background</vt:lpstr>
      <vt:lpstr>Background</vt:lpstr>
      <vt:lpstr>Statement of the Problem</vt:lpstr>
      <vt:lpstr>Objectives</vt:lpstr>
      <vt:lpstr>Significance</vt:lpstr>
      <vt:lpstr>PowerPoint Presentation</vt:lpstr>
      <vt:lpstr>Functionalities</vt:lpstr>
      <vt:lpstr>Sign in with Google</vt:lpstr>
      <vt:lpstr>Post Errand</vt:lpstr>
      <vt:lpstr>Browse Errands</vt:lpstr>
      <vt:lpstr>Chat</vt:lpstr>
      <vt:lpstr>Rate</vt:lpstr>
      <vt:lpstr>Block</vt:lpstr>
      <vt:lpstr>Development Process</vt:lpstr>
      <vt:lpstr>User Testing and Survey</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Russel Garcia</dc:creator>
  <cp:lastModifiedBy>John Russel Garcia</cp:lastModifiedBy>
  <cp:revision>1</cp:revision>
  <dcterms:created xsi:type="dcterms:W3CDTF">2019-11-24T20:52:14Z</dcterms:created>
  <dcterms:modified xsi:type="dcterms:W3CDTF">2019-11-24T21:49:20Z</dcterms:modified>
</cp:coreProperties>
</file>