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8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ACFC-4A4D-B049-ACA0-6ADC5295984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6492-BA73-4844-9FEE-779ADF3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1643" y="1866898"/>
            <a:ext cx="970643" cy="10522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329" y="814612"/>
            <a:ext cx="970643" cy="10522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0329" y="2919184"/>
            <a:ext cx="970643" cy="10522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643" y="3971470"/>
            <a:ext cx="970643" cy="10522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98043" y="1866898"/>
            <a:ext cx="970643" cy="10522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8043" y="3971470"/>
            <a:ext cx="970643" cy="10522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002643" y="974270"/>
            <a:ext cx="299357" cy="319317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522186" y="2033813"/>
            <a:ext cx="299357" cy="319317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3002643" y="3022599"/>
            <a:ext cx="299357" cy="319317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1522186" y="4074884"/>
            <a:ext cx="299357" cy="319317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45001" y="2033813"/>
            <a:ext cx="263071" cy="2576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45001" y="4149275"/>
            <a:ext cx="263071" cy="2576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72759" y="3465284"/>
            <a:ext cx="263071" cy="2576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39686" y="4517570"/>
            <a:ext cx="263071" cy="2576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04857" y="1496786"/>
            <a:ext cx="12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Prevalence: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>
            <a:off x="6574971" y="2033813"/>
            <a:ext cx="299357" cy="319317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3114" y="2534550"/>
            <a:ext cx="263071" cy="2576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37971" y="242932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7971" y="203381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2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7601863" y="725907"/>
            <a:ext cx="244928" cy="1650807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10507" y="1082308"/>
            <a:ext cx="1333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species interactions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1429" y="239669"/>
            <a:ext cx="7411358" cy="2978172"/>
            <a:chOff x="181429" y="239669"/>
            <a:chExt cx="7411358" cy="2978172"/>
          </a:xfrm>
        </p:grpSpPr>
        <p:sp>
          <p:nvSpPr>
            <p:cNvPr id="12" name="TextBox 11"/>
            <p:cNvSpPr txBox="1"/>
            <p:nvPr/>
          </p:nvSpPr>
          <p:spPr>
            <a:xfrm>
              <a:off x="181429" y="451941"/>
              <a:ext cx="878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Habitat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280886" y="239669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61306" y="239669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1726" y="23967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12269" y="40659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22144" y="239669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2419" y="343084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2839" y="343084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3259" y="343084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1429" y="1996567"/>
              <a:ext cx="878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Habitat</a:t>
              </a:r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80886" y="178429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19793" y="2836587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61306" y="178429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253620" y="188771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99655" y="2836587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t+1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41726" y="1784301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80075" y="2836581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t+2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22144" y="178429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60493" y="2848509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t+3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22419" y="1887710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2839" y="1887710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83259" y="1887710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6769102" y="188771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3253620" y="395888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662064" y="969458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6769102" y="40659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356722" y="457578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662064" y="2495942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5012269" y="1888562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356722" y="1888562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50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181429" y="3667447"/>
            <a:ext cx="7411358" cy="2978172"/>
            <a:chOff x="181429" y="3667447"/>
            <a:chExt cx="7411358" cy="2978172"/>
          </a:xfrm>
        </p:grpSpPr>
        <p:sp>
          <p:nvSpPr>
            <p:cNvPr id="74" name="TextBox 73"/>
            <p:cNvSpPr txBox="1"/>
            <p:nvPr/>
          </p:nvSpPr>
          <p:spPr>
            <a:xfrm>
              <a:off x="181429" y="3879719"/>
              <a:ext cx="878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Habitat</a:t>
              </a:r>
            </a:p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80886" y="3667447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61306" y="3667447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41726" y="3667453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5012269" y="3834368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22144" y="3667447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22419" y="3770862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02839" y="3770862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83259" y="3770862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1429" y="5424345"/>
              <a:ext cx="878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Habitat</a:t>
              </a:r>
            </a:p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80886" y="5212073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19793" y="6264365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61306" y="5212073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99655" y="6264365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t+1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841726" y="5212079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80075" y="6264359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t+2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22144" y="5212073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60493" y="6276287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t+3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22419" y="5315488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02839" y="5315488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83259" y="5315488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109" name="Right Brace 108"/>
          <p:cNvSpPr/>
          <p:nvPr/>
        </p:nvSpPr>
        <p:spPr>
          <a:xfrm>
            <a:off x="7601863" y="725907"/>
            <a:ext cx="244928" cy="5261236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810507" y="2554857"/>
            <a:ext cx="1406064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Positive associations among habitat types</a:t>
            </a:r>
          </a:p>
          <a:p>
            <a:r>
              <a:rPr lang="en-US" sz="1400" dirty="0" smtClean="0"/>
              <a:t>(More likely to co-occur in similar habitats)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81429" y="239669"/>
            <a:ext cx="7411358" cy="2978172"/>
            <a:chOff x="181429" y="239669"/>
            <a:chExt cx="7411358" cy="2978172"/>
          </a:xfrm>
        </p:grpSpPr>
        <p:sp>
          <p:nvSpPr>
            <p:cNvPr id="113" name="TextBox 112"/>
            <p:cNvSpPr txBox="1"/>
            <p:nvPr/>
          </p:nvSpPr>
          <p:spPr>
            <a:xfrm>
              <a:off x="181429" y="451941"/>
              <a:ext cx="878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Habitat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80886" y="239669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61306" y="239669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41726" y="23967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5012269" y="40659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22144" y="239669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22419" y="343084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02839" y="343084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83259" y="343084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1429" y="1996567"/>
              <a:ext cx="878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Habitat</a:t>
              </a:r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80886" y="178429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19793" y="2836587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61306" y="178429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3253620" y="188771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99655" y="2836587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t+1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841726" y="1784301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080075" y="2836581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t+2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622144" y="1784295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60493" y="2848509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t+3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22419" y="1887710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202839" y="1887710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983259" y="1887710"/>
              <a:ext cx="467997" cy="5847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is-IS" sz="3200" dirty="0" smtClean="0"/>
                <a:t>…</a:t>
              </a:r>
              <a:endParaRPr lang="en-US" sz="3200" dirty="0"/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6769102" y="188771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/>
          </p:nvSpPr>
          <p:spPr>
            <a:xfrm>
              <a:off x="3253620" y="395888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662064" y="969458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6769102" y="40659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356722" y="457578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662064" y="2495942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5012269" y="1888562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/>
          </p:nvSpPr>
          <p:spPr>
            <a:xfrm>
              <a:off x="1356722" y="1888562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09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5573" y="970643"/>
            <a:ext cx="3948085" cy="295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/>
              <a:t>Problem: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Negative species interactions, but</a:t>
            </a:r>
            <a:r>
              <a:rPr lang="is-IS" dirty="0"/>
              <a:t> </a:t>
            </a:r>
            <a:r>
              <a:rPr lang="en-US" dirty="0" smtClean="0"/>
              <a:t>positive among-habitat associations can lead to higher observed co-occurrence than expected randomly!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</a:rPr>
              <a:t>(Perhaps there’s a better way to visualize this?)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1818" y="4376029"/>
            <a:ext cx="5960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Need longitudinal data and models to disentangle patterns and mechanisms!</a:t>
            </a:r>
            <a:endParaRPr lang="en-US" sz="2800" dirty="0"/>
          </a:p>
        </p:txBody>
      </p:sp>
      <p:pic>
        <p:nvPicPr>
          <p:cNvPr id="6" name="Picture 5" descr="temporal_hab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17285"/>
            <a:ext cx="3960106" cy="1591201"/>
          </a:xfrm>
          <a:prstGeom prst="rect">
            <a:avLst/>
          </a:prstGeom>
        </p:spPr>
      </p:pic>
      <p:pic>
        <p:nvPicPr>
          <p:cNvPr id="7" name="Picture 6" descr="temporal_ha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25341"/>
            <a:ext cx="3960106" cy="15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1429" y="1026884"/>
            <a:ext cx="878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Habitat</a:t>
            </a:r>
          </a:p>
          <a:p>
            <a:pPr algn="ctr"/>
            <a:r>
              <a:rPr lang="en-US" dirty="0"/>
              <a:t>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80886" y="814612"/>
            <a:ext cx="970643" cy="1421624"/>
            <a:chOff x="1280886" y="814612"/>
            <a:chExt cx="970643" cy="1421624"/>
          </a:xfrm>
        </p:grpSpPr>
        <p:grpSp>
          <p:nvGrpSpPr>
            <p:cNvPr id="9" name="Group 8"/>
            <p:cNvGrpSpPr/>
            <p:nvPr/>
          </p:nvGrpSpPr>
          <p:grpSpPr>
            <a:xfrm>
              <a:off x="1280886" y="814612"/>
              <a:ext cx="970643" cy="1052286"/>
              <a:chOff x="1351643" y="1866898"/>
              <a:chExt cx="970643" cy="105228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516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522186" y="2033813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19793" y="186690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1306" y="814612"/>
            <a:ext cx="970643" cy="1421624"/>
            <a:chOff x="3061305" y="814612"/>
            <a:chExt cx="970643" cy="1421624"/>
          </a:xfrm>
        </p:grpSpPr>
        <p:grpSp>
          <p:nvGrpSpPr>
            <p:cNvPr id="10" name="Group 9"/>
            <p:cNvGrpSpPr/>
            <p:nvPr/>
          </p:nvGrpSpPr>
          <p:grpSpPr>
            <a:xfrm>
              <a:off x="3061305" y="814612"/>
              <a:ext cx="970643" cy="1052286"/>
              <a:chOff x="2810329" y="2919184"/>
              <a:chExt cx="970643" cy="105228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810329" y="2919184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3002643" y="3022599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72759" y="3465284"/>
                <a:ext cx="263071" cy="257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9654" y="1866904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41726" y="814618"/>
            <a:ext cx="970643" cy="1421612"/>
            <a:chOff x="4841724" y="814618"/>
            <a:chExt cx="970643" cy="1421612"/>
          </a:xfrm>
        </p:grpSpPr>
        <p:grpSp>
          <p:nvGrpSpPr>
            <p:cNvPr id="14" name="Group 13"/>
            <p:cNvGrpSpPr/>
            <p:nvPr/>
          </p:nvGrpSpPr>
          <p:grpSpPr>
            <a:xfrm>
              <a:off x="4841724" y="814618"/>
              <a:ext cx="970643" cy="1052286"/>
              <a:chOff x="1351643" y="1866898"/>
              <a:chExt cx="970643" cy="105228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3516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2186" y="2033813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080073" y="1866898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22144" y="814612"/>
            <a:ext cx="970643" cy="1433546"/>
            <a:chOff x="6622144" y="814612"/>
            <a:chExt cx="970643" cy="1433546"/>
          </a:xfrm>
        </p:grpSpPr>
        <p:grpSp>
          <p:nvGrpSpPr>
            <p:cNvPr id="11" name="Group 10"/>
            <p:cNvGrpSpPr/>
            <p:nvPr/>
          </p:nvGrpSpPr>
          <p:grpSpPr>
            <a:xfrm>
              <a:off x="6622144" y="814612"/>
              <a:ext cx="970643" cy="1052286"/>
              <a:chOff x="4298043" y="1866898"/>
              <a:chExt cx="970643" cy="10522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980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45001" y="2033813"/>
                <a:ext cx="263071" cy="257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60493" y="1878826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t+3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2241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0283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8325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281215" y="2567214"/>
            <a:ext cx="838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Questions: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2400" dirty="0" smtClean="0"/>
              <a:t>Do species occur in similar habitats?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2400" dirty="0" smtClean="0"/>
              <a:t>Do species influence other species’ colonization probabilities?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2400" dirty="0" smtClean="0"/>
              <a:t>Do species influence other species’ persistence probabilities?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2400" dirty="0" smtClean="0"/>
              <a:t>Are dynamics occurring between time points that are unaccounted for by simple pairwise species effects?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05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1643" y="814612"/>
            <a:ext cx="3917043" cy="4209144"/>
            <a:chOff x="1351643" y="814612"/>
            <a:chExt cx="3917043" cy="4209144"/>
          </a:xfrm>
        </p:grpSpPr>
        <p:sp>
          <p:nvSpPr>
            <p:cNvPr id="4" name="Rectangle 3"/>
            <p:cNvSpPr/>
            <p:nvPr/>
          </p:nvSpPr>
          <p:spPr>
            <a:xfrm>
              <a:off x="1351643" y="1866898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0329" y="814612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0329" y="2919184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1643" y="3971470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98043" y="1866898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98043" y="3971470"/>
              <a:ext cx="970643" cy="105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002643" y="97427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522186" y="2033813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45001" y="2033813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45001" y="4149275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72759" y="3465284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39686" y="4517570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33143" y="544286"/>
            <a:ext cx="169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Dynamics:</a:t>
            </a:r>
          </a:p>
          <a:p>
            <a:r>
              <a:rPr lang="en-US" dirty="0" smtClean="0"/>
              <a:t>Habitat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1643" y="814612"/>
            <a:ext cx="3917043" cy="4209144"/>
            <a:chOff x="1351643" y="814612"/>
            <a:chExt cx="3917043" cy="4209144"/>
          </a:xfrm>
        </p:grpSpPr>
        <p:sp>
          <p:nvSpPr>
            <p:cNvPr id="4" name="Rectangle 3"/>
            <p:cNvSpPr/>
            <p:nvPr/>
          </p:nvSpPr>
          <p:spPr>
            <a:xfrm>
              <a:off x="1351643" y="1866898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0329" y="814612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0329" y="2919184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1643" y="3971470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98043" y="1866898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98043" y="3971470"/>
              <a:ext cx="970643" cy="10522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002643" y="97427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522186" y="2033813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45001" y="2033813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45001" y="4149275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72759" y="3465284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39686" y="4517570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33143" y="544286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Dynamics:</a:t>
            </a:r>
          </a:p>
          <a:p>
            <a:r>
              <a:rPr lang="en-US" dirty="0"/>
              <a:t>S</a:t>
            </a:r>
            <a:r>
              <a:rPr lang="en-US" dirty="0" smtClean="0"/>
              <a:t>pecies </a:t>
            </a:r>
            <a:r>
              <a:rPr lang="en-US" dirty="0"/>
              <a:t>I</a:t>
            </a:r>
            <a:r>
              <a:rPr lang="en-US" dirty="0" smtClean="0"/>
              <a:t>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043" y="498929"/>
            <a:ext cx="211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to disentangle?</a:t>
            </a:r>
            <a:endParaRPr lang="en-US" dirty="0"/>
          </a:p>
        </p:txBody>
      </p:sp>
      <p:pic>
        <p:nvPicPr>
          <p:cNvPr id="3" name="Picture 2" descr="hab_fil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2" y="1133928"/>
            <a:ext cx="2475455" cy="2659961"/>
          </a:xfrm>
          <a:prstGeom prst="rect">
            <a:avLst/>
          </a:prstGeom>
        </p:spPr>
      </p:pic>
      <p:pic>
        <p:nvPicPr>
          <p:cNvPr id="4" name="Picture 3" descr="spp_inter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71" y="1133928"/>
            <a:ext cx="2475455" cy="2659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0929" y="4036786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Habitat Filtering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9312" y="40367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Species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0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388" y="498929"/>
            <a:ext cx="211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to disentangle?</a:t>
            </a:r>
            <a:endParaRPr lang="en-US" dirty="0"/>
          </a:p>
        </p:txBody>
      </p:sp>
      <p:pic>
        <p:nvPicPr>
          <p:cNvPr id="3" name="Picture 2" descr="hab_fil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2" y="1133928"/>
            <a:ext cx="2475455" cy="2659961"/>
          </a:xfrm>
          <a:prstGeom prst="rect">
            <a:avLst/>
          </a:prstGeom>
        </p:spPr>
      </p:pic>
      <p:pic>
        <p:nvPicPr>
          <p:cNvPr id="4" name="Picture 3" descr="spp_inter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71" y="1133928"/>
            <a:ext cx="2475455" cy="2659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0929" y="4036786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Habitat Filtering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9312" y="40367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Species Interactions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9858" y="5370286"/>
            <a:ext cx="560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Especially when habitat variability is imperfectly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5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713" y="2721429"/>
            <a:ext cx="6862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Communities are not static entities. </a:t>
            </a:r>
          </a:p>
          <a:p>
            <a:pPr algn="ctr"/>
            <a:r>
              <a:rPr lang="en-US" sz="3600" dirty="0" smtClean="0"/>
              <a:t>Dynamics occur over time.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217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1429" y="1026884"/>
            <a:ext cx="878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Habitat</a:t>
            </a:r>
          </a:p>
          <a:p>
            <a:pPr algn="ctr"/>
            <a:r>
              <a:rPr lang="en-US" dirty="0"/>
              <a:t>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80886" y="814612"/>
            <a:ext cx="970643" cy="1421624"/>
            <a:chOff x="1280886" y="814612"/>
            <a:chExt cx="970643" cy="1421624"/>
          </a:xfrm>
        </p:grpSpPr>
        <p:grpSp>
          <p:nvGrpSpPr>
            <p:cNvPr id="9" name="Group 8"/>
            <p:cNvGrpSpPr/>
            <p:nvPr/>
          </p:nvGrpSpPr>
          <p:grpSpPr>
            <a:xfrm>
              <a:off x="1280886" y="814612"/>
              <a:ext cx="970643" cy="1052286"/>
              <a:chOff x="1351643" y="1866898"/>
              <a:chExt cx="970643" cy="105228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516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522186" y="2033813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19793" y="186690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1306" y="814612"/>
            <a:ext cx="970643" cy="1421624"/>
            <a:chOff x="3061305" y="814612"/>
            <a:chExt cx="970643" cy="1421624"/>
          </a:xfrm>
        </p:grpSpPr>
        <p:grpSp>
          <p:nvGrpSpPr>
            <p:cNvPr id="10" name="Group 9"/>
            <p:cNvGrpSpPr/>
            <p:nvPr/>
          </p:nvGrpSpPr>
          <p:grpSpPr>
            <a:xfrm>
              <a:off x="3061305" y="814612"/>
              <a:ext cx="970643" cy="1052286"/>
              <a:chOff x="2810329" y="2919184"/>
              <a:chExt cx="970643" cy="105228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810329" y="2919184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3002643" y="3022599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72759" y="3465284"/>
                <a:ext cx="263071" cy="257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9654" y="1866904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t+1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2241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08992" y="2236230"/>
            <a:ext cx="1351790" cy="638372"/>
            <a:chOff x="1881779" y="2236230"/>
            <a:chExt cx="1351790" cy="638372"/>
          </a:xfrm>
        </p:grpSpPr>
        <p:sp>
          <p:nvSpPr>
            <p:cNvPr id="27" name="Oval 26"/>
            <p:cNvSpPr/>
            <p:nvPr/>
          </p:nvSpPr>
          <p:spPr>
            <a:xfrm>
              <a:off x="2422419" y="2616975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1779" y="2236230"/>
              <a:ext cx="135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Colonization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41906" y="4263571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 there a positive effect of        on the colonization probability of        ?</a:t>
            </a:r>
            <a:endParaRPr lang="en-US" dirty="0"/>
          </a:p>
        </p:txBody>
      </p:sp>
      <p:sp>
        <p:nvSpPr>
          <p:cNvPr id="42" name="Isosceles Triangle 41"/>
          <p:cNvSpPr/>
          <p:nvPr/>
        </p:nvSpPr>
        <p:spPr>
          <a:xfrm>
            <a:off x="3503314" y="4263571"/>
            <a:ext cx="299357" cy="319317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19818" y="4325261"/>
            <a:ext cx="263071" cy="2576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1429" y="1026884"/>
            <a:ext cx="878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Habitat</a:t>
            </a:r>
          </a:p>
          <a:p>
            <a:pPr algn="ctr"/>
            <a:r>
              <a:rPr lang="en-US" dirty="0"/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87235" y="813565"/>
            <a:ext cx="970643" cy="1421624"/>
            <a:chOff x="3061305" y="814612"/>
            <a:chExt cx="970643" cy="1421624"/>
          </a:xfrm>
        </p:grpSpPr>
        <p:grpSp>
          <p:nvGrpSpPr>
            <p:cNvPr id="10" name="Group 9"/>
            <p:cNvGrpSpPr/>
            <p:nvPr/>
          </p:nvGrpSpPr>
          <p:grpSpPr>
            <a:xfrm>
              <a:off x="3061305" y="814612"/>
              <a:ext cx="970643" cy="1052286"/>
              <a:chOff x="2810329" y="2919184"/>
              <a:chExt cx="970643" cy="105228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810329" y="2919184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3002643" y="3022599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72759" y="3465284"/>
                <a:ext cx="263071" cy="257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5633" y="186690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6141" y="818761"/>
            <a:ext cx="970643" cy="1433546"/>
            <a:chOff x="6622144" y="814612"/>
            <a:chExt cx="970643" cy="1433546"/>
          </a:xfrm>
        </p:grpSpPr>
        <p:grpSp>
          <p:nvGrpSpPr>
            <p:cNvPr id="11" name="Group 10"/>
            <p:cNvGrpSpPr/>
            <p:nvPr/>
          </p:nvGrpSpPr>
          <p:grpSpPr>
            <a:xfrm>
              <a:off x="6622144" y="814612"/>
              <a:ext cx="970643" cy="1052286"/>
              <a:chOff x="4298043" y="1866898"/>
              <a:chExt cx="970643" cy="10522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980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45001" y="2033813"/>
                <a:ext cx="263071" cy="257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60493" y="1878826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t+1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2241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021220" y="2235189"/>
            <a:ext cx="1116449" cy="659359"/>
            <a:chOff x="5747933" y="2246088"/>
            <a:chExt cx="1116449" cy="659359"/>
          </a:xfrm>
        </p:grpSpPr>
        <p:sp>
          <p:nvSpPr>
            <p:cNvPr id="31" name="TextBox 30"/>
            <p:cNvSpPr txBox="1"/>
            <p:nvPr/>
          </p:nvSpPr>
          <p:spPr>
            <a:xfrm>
              <a:off x="5747933" y="2246088"/>
              <a:ext cx="111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Extinction</a:t>
              </a:r>
              <a:endParaRPr lang="en-US" dirty="0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156479" y="258613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66562" y="4263571"/>
            <a:ext cx="668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 there a negative effect of        on the persistence probability of        ?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>
            <a:off x="6990881" y="4254500"/>
            <a:ext cx="299357" cy="319317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745" y="4325261"/>
            <a:ext cx="263071" cy="2576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7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1429" y="1026884"/>
            <a:ext cx="878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Habitat</a:t>
            </a:r>
          </a:p>
          <a:p>
            <a:pPr algn="ctr"/>
            <a:r>
              <a:rPr lang="en-US" dirty="0"/>
              <a:t>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80886" y="814612"/>
            <a:ext cx="970643" cy="1421624"/>
            <a:chOff x="1280886" y="814612"/>
            <a:chExt cx="970643" cy="1421624"/>
          </a:xfrm>
        </p:grpSpPr>
        <p:grpSp>
          <p:nvGrpSpPr>
            <p:cNvPr id="9" name="Group 8"/>
            <p:cNvGrpSpPr/>
            <p:nvPr/>
          </p:nvGrpSpPr>
          <p:grpSpPr>
            <a:xfrm>
              <a:off x="1280886" y="814612"/>
              <a:ext cx="970643" cy="1052286"/>
              <a:chOff x="1351643" y="1866898"/>
              <a:chExt cx="970643" cy="105228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516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522186" y="2033813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19793" y="186690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1306" y="814612"/>
            <a:ext cx="970643" cy="1421624"/>
            <a:chOff x="3061305" y="814612"/>
            <a:chExt cx="970643" cy="1421624"/>
          </a:xfrm>
        </p:grpSpPr>
        <p:grpSp>
          <p:nvGrpSpPr>
            <p:cNvPr id="10" name="Group 9"/>
            <p:cNvGrpSpPr/>
            <p:nvPr/>
          </p:nvGrpSpPr>
          <p:grpSpPr>
            <a:xfrm>
              <a:off x="3061305" y="814612"/>
              <a:ext cx="970643" cy="1052286"/>
              <a:chOff x="2810329" y="2919184"/>
              <a:chExt cx="970643" cy="105228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810329" y="2919184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3002643" y="3022599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72759" y="3465284"/>
                <a:ext cx="263071" cy="257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9654" y="1866904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41726" y="814618"/>
            <a:ext cx="970643" cy="1421612"/>
            <a:chOff x="4841724" y="814618"/>
            <a:chExt cx="970643" cy="1421612"/>
          </a:xfrm>
        </p:grpSpPr>
        <p:grpSp>
          <p:nvGrpSpPr>
            <p:cNvPr id="14" name="Group 13"/>
            <p:cNvGrpSpPr/>
            <p:nvPr/>
          </p:nvGrpSpPr>
          <p:grpSpPr>
            <a:xfrm>
              <a:off x="4841724" y="814618"/>
              <a:ext cx="970643" cy="1052286"/>
              <a:chOff x="1351643" y="1866898"/>
              <a:chExt cx="970643" cy="105228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3516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2186" y="2033813"/>
                <a:ext cx="299357" cy="31931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080073" y="1866898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t+2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22144" y="814612"/>
            <a:ext cx="970643" cy="1433546"/>
            <a:chOff x="6622144" y="814612"/>
            <a:chExt cx="970643" cy="1433546"/>
          </a:xfrm>
        </p:grpSpPr>
        <p:grpSp>
          <p:nvGrpSpPr>
            <p:cNvPr id="11" name="Group 10"/>
            <p:cNvGrpSpPr/>
            <p:nvPr/>
          </p:nvGrpSpPr>
          <p:grpSpPr>
            <a:xfrm>
              <a:off x="6622144" y="814612"/>
              <a:ext cx="970643" cy="1052286"/>
              <a:chOff x="4298043" y="1866898"/>
              <a:chExt cx="970643" cy="10522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98043" y="1866898"/>
                <a:ext cx="970643" cy="10522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45001" y="2033813"/>
                <a:ext cx="263071" cy="257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60493" y="1878826"/>
              <a:ext cx="493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t+3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2241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0283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83259" y="918027"/>
            <a:ext cx="467997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s-IS" sz="3200" dirty="0" smtClean="0"/>
              <a:t>…</a:t>
            </a:r>
            <a:endParaRPr lang="en-US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08992" y="2236230"/>
            <a:ext cx="1351790" cy="638372"/>
            <a:chOff x="1881779" y="2236230"/>
            <a:chExt cx="1351790" cy="638372"/>
          </a:xfrm>
        </p:grpSpPr>
        <p:sp>
          <p:nvSpPr>
            <p:cNvPr id="27" name="Oval 26"/>
            <p:cNvSpPr/>
            <p:nvPr/>
          </p:nvSpPr>
          <p:spPr>
            <a:xfrm>
              <a:off x="2422419" y="2616975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1779" y="2236230"/>
              <a:ext cx="135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Colonization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00904" y="2252307"/>
            <a:ext cx="1116449" cy="622295"/>
            <a:chOff x="3908856" y="2252307"/>
            <a:chExt cx="1116449" cy="622295"/>
          </a:xfrm>
        </p:grpSpPr>
        <p:sp>
          <p:nvSpPr>
            <p:cNvPr id="29" name="Oval 28"/>
            <p:cNvSpPr/>
            <p:nvPr/>
          </p:nvSpPr>
          <p:spPr>
            <a:xfrm>
              <a:off x="4331823" y="2616975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08856" y="2252307"/>
              <a:ext cx="111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Extinction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57475" y="2246088"/>
            <a:ext cx="1351790" cy="1292539"/>
            <a:chOff x="5630262" y="2246088"/>
            <a:chExt cx="1351790" cy="1292539"/>
          </a:xfrm>
        </p:grpSpPr>
        <p:sp>
          <p:nvSpPr>
            <p:cNvPr id="31" name="TextBox 30"/>
            <p:cNvSpPr txBox="1"/>
            <p:nvPr/>
          </p:nvSpPr>
          <p:spPr>
            <a:xfrm>
              <a:off x="5747933" y="2246088"/>
              <a:ext cx="111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Extinction</a:t>
              </a:r>
              <a:endParaRPr lang="en-US" dirty="0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156479" y="2586130"/>
              <a:ext cx="299357" cy="31931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4622" y="3281000"/>
              <a:ext cx="263071" cy="257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0262" y="2895591"/>
              <a:ext cx="135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Colonization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05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288</Words>
  <Application>Microsoft Macintosh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17</cp:revision>
  <dcterms:created xsi:type="dcterms:W3CDTF">2016-12-02T18:47:15Z</dcterms:created>
  <dcterms:modified xsi:type="dcterms:W3CDTF">2016-12-02T22:24:21Z</dcterms:modified>
</cp:coreProperties>
</file>