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52FB-43E6-A146-B8C7-D6C3A6039DE8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4E73-968E-A940-AF0B-FB4CFB9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65792" y="1004240"/>
            <a:ext cx="12064025" cy="4858750"/>
            <a:chOff x="-265792" y="1004240"/>
            <a:chExt cx="12064025" cy="4858750"/>
          </a:xfrm>
        </p:grpSpPr>
        <p:sp>
          <p:nvSpPr>
            <p:cNvPr id="9" name="Rectangle 8"/>
            <p:cNvSpPr/>
            <p:nvPr/>
          </p:nvSpPr>
          <p:spPr>
            <a:xfrm>
              <a:off x="-265792" y="1004240"/>
              <a:ext cx="12064025" cy="48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132894" y="1143000"/>
              <a:ext cx="11827180" cy="4572000"/>
              <a:chOff x="-132894" y="1143000"/>
              <a:chExt cx="11827180" cy="4572000"/>
            </a:xfrm>
          </p:grpSpPr>
          <p:pic>
            <p:nvPicPr>
              <p:cNvPr id="5" name="Picture 4" descr="b.spp_posterior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3486" y="1143000"/>
                <a:ext cx="6400800" cy="4572000"/>
              </a:xfrm>
              <a:prstGeom prst="rect">
                <a:avLst/>
              </a:prstGeom>
            </p:spPr>
          </p:pic>
          <p:pic>
            <p:nvPicPr>
              <p:cNvPr id="2" name="Picture 1" descr="p0_posterior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2894" y="1143000"/>
                <a:ext cx="6400800" cy="45720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605178" y="5140389"/>
                <a:ext cx="1968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Covariate effect, </a:t>
                </a:r>
                <a:r>
                  <a:rPr lang="en-US" i="1" dirty="0" smtClean="0">
                    <a:latin typeface="Times"/>
                    <a:cs typeface="Times"/>
                  </a:rPr>
                  <a:t>β</a:t>
                </a:r>
                <a:r>
                  <a:rPr lang="en-US" i="1" baseline="-25000" dirty="0" err="1" smtClean="0">
                    <a:latin typeface="Times"/>
                    <a:cs typeface="Times"/>
                  </a:rPr>
                  <a:t>i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3034" y="1505501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65974" y="1505501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003914" y="5148160"/>
                <a:ext cx="246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Detection probability, </a:t>
                </a:r>
                <a:r>
                  <a:rPr lang="en-US" i="1" dirty="0" smtClean="0">
                    <a:latin typeface="Times"/>
                    <a:cs typeface="Times"/>
                  </a:rPr>
                  <a:t>p</a:t>
                </a:r>
                <a:r>
                  <a:rPr lang="en-US" i="1" baseline="-25000" dirty="0" smtClean="0">
                    <a:latin typeface="Times"/>
                    <a:cs typeface="Times"/>
                  </a:rPr>
                  <a:t>i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-304525" y="3040837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5</cp:revision>
  <dcterms:created xsi:type="dcterms:W3CDTF">2014-03-26T21:27:22Z</dcterms:created>
  <dcterms:modified xsi:type="dcterms:W3CDTF">2014-06-24T21:14:17Z</dcterms:modified>
</cp:coreProperties>
</file>