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704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3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8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9E9C0-EF9A-C941-B439-6943321F071C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92116" y="0"/>
            <a:ext cx="4662944" cy="8275742"/>
            <a:chOff x="992116" y="0"/>
            <a:chExt cx="4662944" cy="8275742"/>
          </a:xfrm>
        </p:grpSpPr>
        <p:sp>
          <p:nvSpPr>
            <p:cNvPr id="15" name="Rectangle 14"/>
            <p:cNvSpPr/>
            <p:nvPr/>
          </p:nvSpPr>
          <p:spPr>
            <a:xfrm>
              <a:off x="992116" y="0"/>
              <a:ext cx="4662944" cy="8275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171992" y="165100"/>
              <a:ext cx="4314408" cy="7931666"/>
              <a:chOff x="1171992" y="0"/>
              <a:chExt cx="4314408" cy="7931666"/>
            </a:xfrm>
          </p:grpSpPr>
          <p:pic>
            <p:nvPicPr>
              <p:cNvPr id="5" name="Picture 4" descr="p.9_J3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00" y="0"/>
                <a:ext cx="4114800" cy="2743200"/>
              </a:xfrm>
              <a:prstGeom prst="rect">
                <a:avLst/>
              </a:prstGeom>
            </p:spPr>
          </p:pic>
          <p:pic>
            <p:nvPicPr>
              <p:cNvPr id="6" name="Picture 5" descr="p.7_J3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00" y="2508250"/>
                <a:ext cx="4114800" cy="2743200"/>
              </a:xfrm>
              <a:prstGeom prst="rect">
                <a:avLst/>
              </a:prstGeom>
            </p:spPr>
          </p:pic>
          <p:pic>
            <p:nvPicPr>
              <p:cNvPr id="7" name="Picture 6" descr="p.5_J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00" y="5016500"/>
                <a:ext cx="4114800" cy="274320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413000" y="7562334"/>
                <a:ext cx="227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Prop. </a:t>
                </a:r>
                <a:r>
                  <a:rPr lang="en-US" i="1" dirty="0" err="1" smtClean="0">
                    <a:latin typeface="Times"/>
                    <a:cs typeface="Times"/>
                  </a:rPr>
                  <a:t>Z</a:t>
                </a:r>
                <a:r>
                  <a:rPr lang="en-US" i="1" baseline="-25000" dirty="0" err="1" smtClean="0">
                    <a:latin typeface="Times"/>
                    <a:cs typeface="Times"/>
                  </a:rPr>
                  <a:t>post</a:t>
                </a:r>
                <a:r>
                  <a:rPr lang="en-US" dirty="0" smtClean="0">
                    <a:latin typeface="Times"/>
                    <a:cs typeface="Times"/>
                  </a:rPr>
                  <a:t> matching </a:t>
                </a:r>
                <a:r>
                  <a:rPr lang="en-US" i="1" dirty="0" smtClean="0">
                    <a:latin typeface="Times"/>
                    <a:cs typeface="Times"/>
                  </a:rPr>
                  <a:t>Z</a:t>
                </a:r>
                <a:endParaRPr lang="en-US" i="1" dirty="0">
                  <a:latin typeface="Times"/>
                  <a:cs typeface="Time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777012" y="3650734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Frequency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54200" y="203200"/>
                <a:ext cx="440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(a)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54200" y="2720975"/>
                <a:ext cx="45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(b)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854200" y="5238750"/>
                <a:ext cx="440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(c)</a:t>
                </a:r>
                <a:endParaRPr lang="en-US" dirty="0">
                  <a:latin typeface="Times"/>
                  <a:cs typeface="Time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884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3</cp:revision>
  <dcterms:created xsi:type="dcterms:W3CDTF">2014-05-28T21:56:42Z</dcterms:created>
  <dcterms:modified xsi:type="dcterms:W3CDTF">2014-05-28T22:29:41Z</dcterms:modified>
</cp:coreProperties>
</file>