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4584" y="4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1C1B-E3EF-064B-B107-D0AADE77A113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4934-DCF8-784D-8A2C-910FD136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562100"/>
            <a:ext cx="9283700" cy="3594100"/>
            <a:chOff x="0" y="1562100"/>
            <a:chExt cx="9283700" cy="3594100"/>
          </a:xfrm>
        </p:grpSpPr>
        <p:sp>
          <p:nvSpPr>
            <p:cNvPr id="55" name="Rectangle 54"/>
            <p:cNvSpPr/>
            <p:nvPr/>
          </p:nvSpPr>
          <p:spPr>
            <a:xfrm>
              <a:off x="0" y="1562100"/>
              <a:ext cx="9283700" cy="3594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9404" y="1694764"/>
              <a:ext cx="9076176" cy="3345322"/>
              <a:chOff x="99404" y="1694764"/>
              <a:chExt cx="9076176" cy="334532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02604" y="2977177"/>
                <a:ext cx="10619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Coherence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404" y="3262643"/>
                <a:ext cx="1462435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Embedded Absences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765302" y="2540857"/>
                <a:ext cx="0" cy="1409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1752602" y="255487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752602" y="3948441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752602" y="3245707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891600" y="2401215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Fewer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9188" y="3094738"/>
                <a:ext cx="3942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17296" y="3796898"/>
                <a:ext cx="517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More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2447581" y="3245707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447581" y="3948441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46031" y="3781281"/>
                <a:ext cx="1338828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Checkerboard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46031" y="3076431"/>
                <a:ext cx="879968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Random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2437664" y="2540858"/>
                <a:ext cx="17406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718845" y="2585881"/>
                <a:ext cx="1178277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/>
                    <a:cs typeface="Times New Roman"/>
                  </a:rPr>
                  <a:t>Positive Coherence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28791" y="2375813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Turnover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8303" y="2661280"/>
                <a:ext cx="104780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Replacements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338235" y="1850024"/>
                <a:ext cx="0" cy="1409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5325535" y="1857691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5325535" y="3257608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5325535" y="255487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464533" y="1710382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Fewer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52121" y="2403905"/>
                <a:ext cx="3942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NS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90229" y="3106065"/>
                <a:ext cx="517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More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6003580" y="186192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302030" y="1694764"/>
                <a:ext cx="1432804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Nested Subsets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6003580" y="2542973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302030" y="2375813"/>
                <a:ext cx="1483800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Quasi-Structure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6003580" y="3243592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244568" y="3069336"/>
                <a:ext cx="1866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Boundary Clumping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78757" y="3371737"/>
                <a:ext cx="1197639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Times New Roman"/>
                    <a:cs typeface="Times New Roman"/>
                  </a:rPr>
                  <a:t>Morisita’s</a:t>
                </a:r>
                <a:r>
                  <a:rPr lang="en-US" sz="1200" dirty="0" smtClean="0">
                    <a:latin typeface="Times New Roman"/>
                    <a:cs typeface="Times New Roman"/>
                  </a:rPr>
                  <a:t> Index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5816601" y="3781281"/>
                <a:ext cx="27685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8475137" y="386806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>
                <a:off x="7112001" y="386806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H="1">
                <a:off x="5732649" y="386806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593837" y="3969495"/>
                <a:ext cx="476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I &lt; 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10148" y="3969495"/>
                <a:ext cx="3942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NS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32093" y="3969495"/>
                <a:ext cx="476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I &gt; 1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 flipH="1">
                <a:off x="8475137" y="434174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>
                <a:off x="7112001" y="434174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>
                <a:off x="5736882" y="4341744"/>
                <a:ext cx="190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443544" y="4455310"/>
                <a:ext cx="777176" cy="5847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Evenly </a:t>
                </a:r>
              </a:p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Spaced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653403" y="4455310"/>
                <a:ext cx="1107695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Gleasonian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965193" y="4455310"/>
                <a:ext cx="1210387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Clementsian</a:t>
                </a:r>
                <a:endParaRPr lang="en-US" sz="16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4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4</cp:revision>
  <dcterms:created xsi:type="dcterms:W3CDTF">2014-01-22T00:58:22Z</dcterms:created>
  <dcterms:modified xsi:type="dcterms:W3CDTF">2014-01-22T01:22:27Z</dcterms:modified>
</cp:coreProperties>
</file>