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52FB-43E6-A146-B8C7-D6C3A6039DE8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8588" y="1001059"/>
            <a:ext cx="12446000" cy="4826000"/>
            <a:chOff x="-358588" y="1001059"/>
            <a:chExt cx="12446000" cy="4826000"/>
          </a:xfrm>
        </p:grpSpPr>
        <p:grpSp>
          <p:nvGrpSpPr>
            <p:cNvPr id="10" name="Group 9"/>
            <p:cNvGrpSpPr/>
            <p:nvPr/>
          </p:nvGrpSpPr>
          <p:grpSpPr>
            <a:xfrm>
              <a:off x="-358588" y="1001059"/>
              <a:ext cx="12446000" cy="4826000"/>
              <a:chOff x="-358588" y="1001059"/>
              <a:chExt cx="12446000" cy="4826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-358588" y="1001059"/>
                <a:ext cx="12446000" cy="4826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-244700" y="1143000"/>
                <a:ext cx="12199103" cy="4572000"/>
                <a:chOff x="-244700" y="1143000"/>
                <a:chExt cx="12199103" cy="4572000"/>
              </a:xfrm>
            </p:grpSpPr>
            <p:pic>
              <p:nvPicPr>
                <p:cNvPr id="4" name="Picture 3" descr="p0_posterior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44700" y="1143000"/>
                  <a:ext cx="6400800" cy="4572000"/>
                </a:xfrm>
                <a:prstGeom prst="rect">
                  <a:avLst/>
                </a:prstGeom>
              </p:spPr>
            </p:pic>
            <p:pic>
              <p:nvPicPr>
                <p:cNvPr id="5" name="Picture 4" descr="b.spp_posterior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603" y="1143000"/>
                  <a:ext cx="6400800" cy="4572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1927409" y="5148160"/>
                  <a:ext cx="2465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Detection probability, </a:t>
                  </a:r>
                  <a:r>
                    <a:rPr lang="en-US" i="1" dirty="0" smtClean="0">
                      <a:latin typeface="Times"/>
                      <a:cs typeface="Times"/>
                    </a:rPr>
                    <a:t>p</a:t>
                  </a:r>
                  <a:r>
                    <a:rPr lang="en-US" i="1" baseline="-25000" dirty="0" smtClean="0">
                      <a:latin typeface="Times"/>
                      <a:cs typeface="Times"/>
                    </a:rPr>
                    <a:t>i</a:t>
                  </a:r>
                  <a:endParaRPr lang="en-US" i="1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865287" y="5148160"/>
                  <a:ext cx="19680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Covariate effect, </a:t>
                  </a:r>
                  <a:r>
                    <a:rPr lang="en-US" i="1" dirty="0" smtClean="0">
                      <a:latin typeface="Times"/>
                      <a:cs typeface="Times"/>
                    </a:rPr>
                    <a:t>β</a:t>
                  </a:r>
                  <a:r>
                    <a:rPr lang="en-US" i="1" baseline="-25000" dirty="0" err="1" smtClean="0">
                      <a:latin typeface="Times"/>
                      <a:cs typeface="Times"/>
                    </a:rPr>
                    <a:t>i</a:t>
                  </a:r>
                  <a:endParaRPr lang="en-US" i="1" dirty="0">
                    <a:latin typeface="Times"/>
                    <a:cs typeface="Times"/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525927" y="1505501"/>
              <a:ext cx="44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(a)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6091" y="1505501"/>
              <a:ext cx="45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(b)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2</cp:revision>
  <dcterms:created xsi:type="dcterms:W3CDTF">2014-03-26T21:27:22Z</dcterms:created>
  <dcterms:modified xsi:type="dcterms:W3CDTF">2014-03-26T21:34:07Z</dcterms:modified>
</cp:coreProperties>
</file>