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6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52FB-43E6-A146-B8C7-D6C3A6039DE8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E73-968E-A940-AF0B-FB4CFB90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0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52FB-43E6-A146-B8C7-D6C3A6039DE8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E73-968E-A940-AF0B-FB4CFB90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5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52FB-43E6-A146-B8C7-D6C3A6039DE8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E73-968E-A940-AF0B-FB4CFB90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9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52FB-43E6-A146-B8C7-D6C3A6039DE8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E73-968E-A940-AF0B-FB4CFB90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2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52FB-43E6-A146-B8C7-D6C3A6039DE8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E73-968E-A940-AF0B-FB4CFB90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2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52FB-43E6-A146-B8C7-D6C3A6039DE8}" type="datetimeFigureOut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E73-968E-A940-AF0B-FB4CFB90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5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52FB-43E6-A146-B8C7-D6C3A6039DE8}" type="datetimeFigureOut">
              <a:rPr lang="en-US" smtClean="0"/>
              <a:t>8/6/14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E73-968E-A940-AF0B-FB4CFB90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9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52FB-43E6-A146-B8C7-D6C3A6039DE8}" type="datetimeFigureOut">
              <a:rPr lang="en-US" smtClean="0"/>
              <a:t>8/6/14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E73-968E-A940-AF0B-FB4CFB90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5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52FB-43E6-A146-B8C7-D6C3A6039DE8}" type="datetimeFigureOut">
              <a:rPr lang="en-US" smtClean="0"/>
              <a:t>8/6/14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E73-968E-A940-AF0B-FB4CFB90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7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52FB-43E6-A146-B8C7-D6C3A6039DE8}" type="datetimeFigureOut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E73-968E-A940-AF0B-FB4CFB90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1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52FB-43E6-A146-B8C7-D6C3A6039DE8}" type="datetimeFigureOut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E73-968E-A940-AF0B-FB4CFB90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D52FB-43E6-A146-B8C7-D6C3A6039DE8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14E73-968E-A940-AF0B-FB4CFB90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1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260110" y="1009767"/>
            <a:ext cx="12378157" cy="4987636"/>
            <a:chOff x="-260110" y="1009767"/>
            <a:chExt cx="12378157" cy="4987636"/>
          </a:xfrm>
        </p:grpSpPr>
        <p:sp>
          <p:nvSpPr>
            <p:cNvPr id="20" name="Rectangle 19"/>
            <p:cNvSpPr/>
            <p:nvPr/>
          </p:nvSpPr>
          <p:spPr>
            <a:xfrm>
              <a:off x="-260110" y="1009767"/>
              <a:ext cx="12378157" cy="49876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-132894" y="1143000"/>
              <a:ext cx="12099388" cy="4720989"/>
              <a:chOff x="-132894" y="1143000"/>
              <a:chExt cx="12099388" cy="4720989"/>
            </a:xfrm>
          </p:grpSpPr>
          <p:pic>
            <p:nvPicPr>
              <p:cNvPr id="5" name="Picture 4" descr="b.spp_posterior.pdf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971"/>
              <a:stretch/>
            </p:blipFill>
            <p:spPr>
              <a:xfrm>
                <a:off x="6267906" y="1143000"/>
                <a:ext cx="5698588" cy="4572000"/>
              </a:xfrm>
              <a:prstGeom prst="rect">
                <a:avLst/>
              </a:prstGeom>
            </p:spPr>
          </p:pic>
          <p:pic>
            <p:nvPicPr>
              <p:cNvPr id="2" name="Picture 1" descr="p0_posterior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32894" y="1143000"/>
                <a:ext cx="6400800" cy="457200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7878053" y="5140389"/>
                <a:ext cx="19680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"/>
                    <a:cs typeface="Times"/>
                  </a:rPr>
                  <a:t>Covariate effect, </a:t>
                </a:r>
                <a:r>
                  <a:rPr lang="en-US" i="1" dirty="0" smtClean="0">
                    <a:latin typeface="Times"/>
                    <a:cs typeface="Times"/>
                  </a:rPr>
                  <a:t>β</a:t>
                </a:r>
                <a:r>
                  <a:rPr lang="en-US" i="1" baseline="-25000" dirty="0" err="1" smtClean="0">
                    <a:latin typeface="Times"/>
                    <a:cs typeface="Times"/>
                  </a:rPr>
                  <a:t>i</a:t>
                </a:r>
                <a:endParaRPr lang="en-US" i="1" dirty="0">
                  <a:latin typeface="Times"/>
                  <a:cs typeface="Times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33034" y="1505501"/>
                <a:ext cx="440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"/>
                    <a:cs typeface="Times"/>
                  </a:rPr>
                  <a:t>(a)</a:t>
                </a:r>
                <a:endParaRPr lang="en-US" dirty="0">
                  <a:latin typeface="Times"/>
                  <a:cs typeface="Times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326091" y="1505501"/>
                <a:ext cx="45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"/>
                    <a:cs typeface="Times"/>
                  </a:rPr>
                  <a:t>(b)</a:t>
                </a:r>
                <a:endParaRPr lang="en-US" dirty="0">
                  <a:latin typeface="Times"/>
                  <a:cs typeface="Times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010579" y="5148160"/>
                <a:ext cx="2465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"/>
                    <a:cs typeface="Times"/>
                  </a:rPr>
                  <a:t>Detection probability, </a:t>
                </a:r>
                <a:r>
                  <a:rPr lang="en-US" i="1" dirty="0" smtClean="0">
                    <a:latin typeface="Times"/>
                    <a:cs typeface="Times"/>
                  </a:rPr>
                  <a:t>p</a:t>
                </a:r>
                <a:r>
                  <a:rPr lang="en-US" i="1" baseline="-25000" dirty="0" smtClean="0">
                    <a:latin typeface="Times"/>
                    <a:cs typeface="Times"/>
                  </a:rPr>
                  <a:t>i</a:t>
                </a:r>
                <a:endParaRPr lang="en-US" i="1" dirty="0">
                  <a:latin typeface="Times"/>
                  <a:cs typeface="Times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16200000">
                <a:off x="-304525" y="3040837"/>
                <a:ext cx="8897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"/>
                    <a:cs typeface="Times"/>
                  </a:rPr>
                  <a:t>Species</a:t>
                </a:r>
                <a:endParaRPr lang="en-US" dirty="0">
                  <a:latin typeface="Times"/>
                  <a:cs typeface="Times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73970" y="5509413"/>
                <a:ext cx="13309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Times"/>
                    <a:cs typeface="Times"/>
                  </a:rPr>
                  <a:t>Low Detectability</a:t>
                </a:r>
                <a:endParaRPr lang="en-US" sz="1200" i="1" dirty="0">
                  <a:latin typeface="Times"/>
                  <a:cs typeface="Times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642792" y="5509413"/>
                <a:ext cx="13566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Times"/>
                    <a:cs typeface="Times"/>
                  </a:rPr>
                  <a:t>High Detectability</a:t>
                </a:r>
                <a:endParaRPr lang="en-US" sz="1200" i="1" dirty="0">
                  <a:latin typeface="Times"/>
                  <a:cs typeface="Times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264887" y="5402324"/>
                <a:ext cx="11517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Times"/>
                    <a:cs typeface="Times"/>
                  </a:rPr>
                  <a:t>Strong</a:t>
                </a:r>
              </a:p>
              <a:p>
                <a:pPr algn="ctr"/>
                <a:r>
                  <a:rPr lang="en-US" sz="1200" dirty="0" smtClean="0">
                    <a:latin typeface="Times"/>
                    <a:cs typeface="Times"/>
                  </a:rPr>
                  <a:t>Negative Effect</a:t>
                </a:r>
                <a:endParaRPr lang="en-US" sz="1200" dirty="0">
                  <a:latin typeface="Times"/>
                  <a:cs typeface="Times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375131" y="5401325"/>
                <a:ext cx="10922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Times"/>
                    <a:cs typeface="Times"/>
                  </a:rPr>
                  <a:t>Strong</a:t>
                </a:r>
              </a:p>
              <a:p>
                <a:pPr algn="ctr"/>
                <a:r>
                  <a:rPr lang="en-US" sz="1200" dirty="0" smtClean="0">
                    <a:latin typeface="Times"/>
                    <a:cs typeface="Times"/>
                  </a:rPr>
                  <a:t>Positive Effect</a:t>
                </a:r>
                <a:endParaRPr lang="en-US" sz="1200" dirty="0">
                  <a:latin typeface="Times"/>
                  <a:cs typeface="Times"/>
                </a:endParaRPr>
              </a:p>
            </p:txBody>
          </p:sp>
          <p:cxnSp>
            <p:nvCxnSpPr>
              <p:cNvPr id="4" name="Straight Arrow Connector 3"/>
              <p:cNvCxnSpPr/>
              <p:nvPr/>
            </p:nvCxnSpPr>
            <p:spPr>
              <a:xfrm>
                <a:off x="1874287" y="5678511"/>
                <a:ext cx="2737903" cy="0"/>
              </a:xfrm>
              <a:prstGeom prst="straightConnector1">
                <a:avLst/>
              </a:prstGeom>
              <a:ln w="3175" cmpd="sng">
                <a:solidFill>
                  <a:schemeClr val="tx1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7493120" y="5678511"/>
                <a:ext cx="2737903" cy="0"/>
              </a:xfrm>
              <a:prstGeom prst="straightConnector1">
                <a:avLst/>
              </a:prstGeom>
              <a:ln w="3175" cmpd="sng">
                <a:solidFill>
                  <a:schemeClr val="tx1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7494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25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 at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Mihaljevic</dc:creator>
  <cp:lastModifiedBy>Joseph Mihaljevic</cp:lastModifiedBy>
  <cp:revision>6</cp:revision>
  <dcterms:created xsi:type="dcterms:W3CDTF">2014-03-26T21:27:22Z</dcterms:created>
  <dcterms:modified xsi:type="dcterms:W3CDTF">2014-08-06T17:42:40Z</dcterms:modified>
</cp:coreProperties>
</file>