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5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8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C675-74F5-8E44-ABEF-21CAB216D839}" type="datetimeFigureOut">
              <a:rPr lang="en-US" smtClean="0"/>
              <a:t>12/4/14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2D2F-580A-714D-A38F-60121A8F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59730" y="-14429"/>
            <a:ext cx="5637387" cy="6672178"/>
            <a:chOff x="1159730" y="-14429"/>
            <a:chExt cx="5637387" cy="6672178"/>
          </a:xfrm>
        </p:grpSpPr>
        <p:pic>
          <p:nvPicPr>
            <p:cNvPr id="4" name="Picture 3" descr="p.5_J3_byStructur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730" y="0"/>
              <a:ext cx="5637387" cy="3523367"/>
            </a:xfrm>
            <a:prstGeom prst="rect">
              <a:avLst/>
            </a:prstGeom>
          </p:spPr>
        </p:pic>
        <p:pic>
          <p:nvPicPr>
            <p:cNvPr id="5" name="Picture 4" descr="p.9_J3_byStructur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730" y="3134382"/>
              <a:ext cx="5637387" cy="352336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65706" y="-14429"/>
              <a:ext cx="1748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(a) mean 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latin typeface="Times New Roman"/>
                  <a:cs typeface="Times New Roman"/>
                </a:rPr>
                <a:t> = 0.5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65706" y="3130425"/>
              <a:ext cx="176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(b) </a:t>
              </a:r>
              <a:r>
                <a:rPr lang="en-US" dirty="0" smtClean="0">
                  <a:latin typeface="Times New Roman"/>
                  <a:cs typeface="Times New Roman"/>
                </a:rPr>
                <a:t>mean </a:t>
              </a:r>
              <a:r>
                <a:rPr lang="en-US" i="1" dirty="0" smtClean="0">
                  <a:latin typeface="Times New Roman"/>
                  <a:cs typeface="Times New Roman"/>
                </a:rPr>
                <a:t>p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latin typeface="Times New Roman"/>
                  <a:cs typeface="Times New Roman"/>
                </a:rPr>
                <a:t> = 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99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1</cp:revision>
  <dcterms:created xsi:type="dcterms:W3CDTF">2014-12-04T15:23:01Z</dcterms:created>
  <dcterms:modified xsi:type="dcterms:W3CDTF">2014-12-04T15:29:20Z</dcterms:modified>
</cp:coreProperties>
</file>