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6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7967-B6E7-D240-ACFA-8F149454C958}" type="datetimeFigureOut">
              <a:rPr lang="en-US" smtClean="0"/>
              <a:t>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02BF-E836-DE40-B3C0-4E2A706FA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01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7967-B6E7-D240-ACFA-8F149454C958}" type="datetimeFigureOut">
              <a:rPr lang="en-US" smtClean="0"/>
              <a:t>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02BF-E836-DE40-B3C0-4E2A706FA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15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7967-B6E7-D240-ACFA-8F149454C958}" type="datetimeFigureOut">
              <a:rPr lang="en-US" smtClean="0"/>
              <a:t>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02BF-E836-DE40-B3C0-4E2A706FA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528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7967-B6E7-D240-ACFA-8F149454C958}" type="datetimeFigureOut">
              <a:rPr lang="en-US" smtClean="0"/>
              <a:t>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02BF-E836-DE40-B3C0-4E2A706FA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337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7967-B6E7-D240-ACFA-8F149454C958}" type="datetimeFigureOut">
              <a:rPr lang="en-US" smtClean="0"/>
              <a:t>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02BF-E836-DE40-B3C0-4E2A706FA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60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7967-B6E7-D240-ACFA-8F149454C958}" type="datetimeFigureOut">
              <a:rPr lang="en-US" smtClean="0"/>
              <a:t>1/21/14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02BF-E836-DE40-B3C0-4E2A706FA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122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7967-B6E7-D240-ACFA-8F149454C958}" type="datetimeFigureOut">
              <a:rPr lang="en-US" smtClean="0"/>
              <a:t>1/21/14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02BF-E836-DE40-B3C0-4E2A706FA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471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7967-B6E7-D240-ACFA-8F149454C958}" type="datetimeFigureOut">
              <a:rPr lang="en-US" smtClean="0"/>
              <a:t>1/21/14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02BF-E836-DE40-B3C0-4E2A706FA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8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7967-B6E7-D240-ACFA-8F149454C958}" type="datetimeFigureOut">
              <a:rPr lang="en-US" smtClean="0"/>
              <a:t>1/21/14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02BF-E836-DE40-B3C0-4E2A706FA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664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7967-B6E7-D240-ACFA-8F149454C958}" type="datetimeFigureOut">
              <a:rPr lang="en-US" smtClean="0"/>
              <a:t>1/21/14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02BF-E836-DE40-B3C0-4E2A706FA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67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7967-B6E7-D240-ACFA-8F149454C958}" type="datetimeFigureOut">
              <a:rPr lang="en-US" smtClean="0"/>
              <a:t>1/21/14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02BF-E836-DE40-B3C0-4E2A706FA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9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97967-B6E7-D240-ACFA-8F149454C958}" type="datetimeFigureOut">
              <a:rPr lang="en-US" smtClean="0"/>
              <a:t>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A02BF-E836-DE40-B3C0-4E2A706FA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841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225905" y="583298"/>
            <a:ext cx="5585584" cy="5787095"/>
            <a:chOff x="1225905" y="583298"/>
            <a:chExt cx="5585584" cy="5787095"/>
          </a:xfrm>
        </p:grpSpPr>
        <p:sp>
          <p:nvSpPr>
            <p:cNvPr id="11" name="Rectangle 10"/>
            <p:cNvSpPr/>
            <p:nvPr/>
          </p:nvSpPr>
          <p:spPr>
            <a:xfrm>
              <a:off x="1225905" y="685800"/>
              <a:ext cx="5585584" cy="56845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487515" y="685800"/>
              <a:ext cx="5323974" cy="5486400"/>
              <a:chOff x="1487515" y="685800"/>
              <a:chExt cx="5323974" cy="5486400"/>
            </a:xfrm>
          </p:grpSpPr>
          <p:pic>
            <p:nvPicPr>
              <p:cNvPr id="4" name="Picture 3" descr="Simm1_raw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87515" y="685800"/>
                <a:ext cx="2743200" cy="5486400"/>
              </a:xfrm>
              <a:prstGeom prst="rect">
                <a:avLst/>
              </a:prstGeom>
            </p:spPr>
          </p:pic>
          <p:pic>
            <p:nvPicPr>
              <p:cNvPr id="5" name="Picture 4" descr="Simm1_heat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68289" y="685800"/>
                <a:ext cx="2743200" cy="5486400"/>
              </a:xfrm>
              <a:prstGeom prst="rect">
                <a:avLst/>
              </a:prstGeom>
            </p:spPr>
          </p:pic>
        </p:grpSp>
        <p:sp>
          <p:nvSpPr>
            <p:cNvPr id="6" name="TextBox 5"/>
            <p:cNvSpPr txBox="1"/>
            <p:nvPr/>
          </p:nvSpPr>
          <p:spPr>
            <a:xfrm>
              <a:off x="3508742" y="5847173"/>
              <a:ext cx="12815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Times New Roman"/>
                  <a:cs typeface="Times New Roman"/>
                </a:rPr>
                <a:t>Species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1046016" y="3167390"/>
              <a:ext cx="8829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Times New Roman"/>
                  <a:cs typeface="Times New Roman"/>
                </a:rPr>
                <a:t>Sites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938627" y="583298"/>
              <a:ext cx="3440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Times New Roman"/>
                  <a:cs typeface="Times New Roman"/>
                </a:rPr>
                <a:t>a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533455" y="583298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Times New Roman"/>
                  <a:cs typeface="Times New Roman"/>
                </a:rPr>
                <a:t>b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1418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Colorado at Boulder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Mihaljevic</dc:creator>
  <cp:lastModifiedBy>Joseph Mihaljevic</cp:lastModifiedBy>
  <cp:revision>3</cp:revision>
  <dcterms:created xsi:type="dcterms:W3CDTF">2014-01-21T21:38:07Z</dcterms:created>
  <dcterms:modified xsi:type="dcterms:W3CDTF">2014-01-21T21:53:57Z</dcterms:modified>
</cp:coreProperties>
</file>