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7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6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6BAD-6AE1-4948-9F64-9BCBD24A22B5}" type="datetimeFigureOut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2357-2ED3-2F4D-AA6E-ED87C120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100" y="1485900"/>
            <a:ext cx="8623300" cy="4076700"/>
            <a:chOff x="165100" y="1485900"/>
            <a:chExt cx="8623300" cy="4076700"/>
          </a:xfrm>
        </p:grpSpPr>
        <p:sp>
          <p:nvSpPr>
            <p:cNvPr id="14" name="Rectangle 13"/>
            <p:cNvSpPr/>
            <p:nvPr/>
          </p:nvSpPr>
          <p:spPr>
            <a:xfrm>
              <a:off x="165100" y="1485900"/>
              <a:ext cx="8623300" cy="407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72535" y="1600200"/>
              <a:ext cx="8414265" cy="3842266"/>
              <a:chOff x="272535" y="1600200"/>
              <a:chExt cx="8414265" cy="3842266"/>
            </a:xfrm>
          </p:grpSpPr>
          <p:pic>
            <p:nvPicPr>
              <p:cNvPr id="4" name="Picture 3" descr="EMS_posteriors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1600200"/>
                <a:ext cx="8229600" cy="3657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043301" y="5073134"/>
                <a:ext cx="1913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Coherence z-score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79769" y="5073134"/>
                <a:ext cx="17620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Turnover z-score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564602" y="5073134"/>
                <a:ext cx="17041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Times New Roman"/>
                    <a:cs typeface="Times New Roman"/>
                  </a:rPr>
                  <a:t>Morisita’s</a:t>
                </a:r>
                <a:r>
                  <a:rPr lang="en-US" dirty="0" smtClean="0">
                    <a:latin typeface="Times New Roman"/>
                    <a:cs typeface="Times New Roman"/>
                  </a:rPr>
                  <a:t> Index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-128857" y="3104634"/>
                <a:ext cx="1172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Frequency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52072" y="1733034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a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16269" y="173303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45032" y="1733034"/>
                <a:ext cx="2871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c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85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2</cp:revision>
  <dcterms:created xsi:type="dcterms:W3CDTF">2014-01-22T15:58:45Z</dcterms:created>
  <dcterms:modified xsi:type="dcterms:W3CDTF">2014-01-22T16:15:13Z</dcterms:modified>
</cp:coreProperties>
</file>