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ABBD-4D3D-4146-AA99-725D0778CF3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4" y="2164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-matrices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1562" y="678224"/>
            <a:ext cx="8009344" cy="5584526"/>
            <a:chOff x="721562" y="678224"/>
            <a:chExt cx="8009344" cy="5584526"/>
          </a:xfrm>
        </p:grpSpPr>
        <p:sp>
          <p:nvSpPr>
            <p:cNvPr id="10" name="Rectangle 9"/>
            <p:cNvSpPr/>
            <p:nvPr/>
          </p:nvSpPr>
          <p:spPr>
            <a:xfrm>
              <a:off x="721562" y="678224"/>
              <a:ext cx="8009344" cy="5584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istrib_Sim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72" t="23923" r="3668" b="27341"/>
            <a:stretch/>
          </p:blipFill>
          <p:spPr>
            <a:xfrm>
              <a:off x="6869278" y="895422"/>
              <a:ext cx="1529713" cy="24015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50009" y="5618627"/>
              <a:ext cx="43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icrosoft Sans Serif"/>
                  <a:cs typeface="Microsoft Sans Serif"/>
                </a:rPr>
                <a:t>Site-specific Covariate Value Distribution</a:t>
              </a:r>
              <a:endParaRPr 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35368" y="3100030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icrosoft Sans Serif"/>
                  <a:cs typeface="Microsoft Sans Serif"/>
                </a:rPr>
                <a:t>Count</a:t>
              </a:r>
              <a:endParaRPr 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231729" y="3100030"/>
              <a:ext cx="4778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icrosoft Sans Serif"/>
                  <a:cs typeface="Microsoft Sans Serif"/>
                </a:rPr>
                <a:t>Species-specific Covariate Effect Distribution</a:t>
              </a:r>
              <a:endParaRPr lang="en-US" dirty="0">
                <a:latin typeface="Microsoft Sans Serif"/>
                <a:cs typeface="Microsoft Sans Serif"/>
              </a:endParaRPr>
            </a:p>
          </p:txBody>
        </p:sp>
        <p:pic>
          <p:nvPicPr>
            <p:cNvPr id="12" name="Picture 11" descr="Figure_Distribs_Z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77"/>
            <a:stretch/>
          </p:blipFill>
          <p:spPr>
            <a:xfrm>
              <a:off x="1220351" y="1010098"/>
              <a:ext cx="5215986" cy="4549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4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4" y="2164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-matrices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1760" y="678224"/>
            <a:ext cx="6072374" cy="5584526"/>
            <a:chOff x="1561760" y="678224"/>
            <a:chExt cx="6072374" cy="5584526"/>
          </a:xfrm>
        </p:grpSpPr>
        <p:sp>
          <p:nvSpPr>
            <p:cNvPr id="10" name="Rectangle 9"/>
            <p:cNvSpPr/>
            <p:nvPr/>
          </p:nvSpPr>
          <p:spPr>
            <a:xfrm>
              <a:off x="1561760" y="678224"/>
              <a:ext cx="6072374" cy="5584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istrib_Sim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72" t="23923" r="3668" b="27341"/>
            <a:stretch/>
          </p:blipFill>
          <p:spPr>
            <a:xfrm>
              <a:off x="6104421" y="1268211"/>
              <a:ext cx="1529713" cy="24015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3302" y="5821268"/>
              <a:ext cx="43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icrosoft Sans Serif"/>
                  <a:cs typeface="Microsoft Sans Serif"/>
                </a:rPr>
                <a:t>Site-specific Covariate Value Distribution</a:t>
              </a:r>
              <a:endParaRPr 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1616693" y="3084760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icrosoft Sans Serif"/>
                  <a:cs typeface="Microsoft Sans Serif"/>
                </a:rPr>
                <a:t>Count</a:t>
              </a:r>
              <a:endParaRPr 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3360583" y="3084760"/>
              <a:ext cx="4778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icrosoft Sans Serif"/>
                  <a:cs typeface="Microsoft Sans Serif"/>
                </a:rPr>
                <a:t>Species-specific Covariate Effect Distribution</a:t>
              </a:r>
              <a:endParaRPr lang="en-US" dirty="0">
                <a:latin typeface="Microsoft Sans Serif"/>
                <a:cs typeface="Microsoft Sans Serif"/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2343698" y="915900"/>
              <a:ext cx="2969290" cy="4707053"/>
              <a:chOff x="711201" y="812800"/>
              <a:chExt cx="3300688" cy="5232400"/>
            </a:xfrm>
          </p:grpSpPr>
          <p:pic>
            <p:nvPicPr>
              <p:cNvPr id="13" name="Picture 12" descr="Figure_Distribs_Z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5372"/>
              <a:stretch/>
            </p:blipFill>
            <p:spPr>
              <a:xfrm>
                <a:off x="711201" y="812800"/>
                <a:ext cx="356712" cy="5232400"/>
              </a:xfrm>
              <a:prstGeom prst="rect">
                <a:avLst/>
              </a:prstGeom>
            </p:spPr>
          </p:pic>
          <p:pic>
            <p:nvPicPr>
              <p:cNvPr id="14" name="Picture 13" descr="Figure_Distribs_Z.pd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88" r="61115"/>
              <a:stretch/>
            </p:blipFill>
            <p:spPr>
              <a:xfrm>
                <a:off x="1039051" y="812800"/>
                <a:ext cx="1356537" cy="5232400"/>
              </a:xfrm>
              <a:prstGeom prst="rect">
                <a:avLst/>
              </a:prstGeom>
            </p:spPr>
          </p:pic>
          <p:pic>
            <p:nvPicPr>
              <p:cNvPr id="15" name="Picture 14" descr="Figure_Distribs_Z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34" r="22924"/>
              <a:stretch/>
            </p:blipFill>
            <p:spPr>
              <a:xfrm>
                <a:off x="2366726" y="812800"/>
                <a:ext cx="1645163" cy="523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635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21562" y="678224"/>
            <a:ext cx="8009344" cy="5584526"/>
            <a:chOff x="721562" y="678224"/>
            <a:chExt cx="8009344" cy="5584526"/>
          </a:xfrm>
        </p:grpSpPr>
        <p:sp>
          <p:nvSpPr>
            <p:cNvPr id="10" name="Rectangle 9"/>
            <p:cNvSpPr/>
            <p:nvPr/>
          </p:nvSpPr>
          <p:spPr>
            <a:xfrm>
              <a:off x="721562" y="678224"/>
              <a:ext cx="8009344" cy="5584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1018" y="820896"/>
              <a:ext cx="7750007" cy="5296933"/>
              <a:chOff x="851018" y="820896"/>
              <a:chExt cx="7750007" cy="5296933"/>
            </a:xfrm>
          </p:grpSpPr>
          <p:pic>
            <p:nvPicPr>
              <p:cNvPr id="4" name="Picture 3" descr="Distrib_Sim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779"/>
              <a:stretch/>
            </p:blipFill>
            <p:spPr>
              <a:xfrm>
                <a:off x="1220350" y="820896"/>
                <a:ext cx="5215987" cy="4927600"/>
              </a:xfrm>
              <a:prstGeom prst="rect">
                <a:avLst/>
              </a:prstGeom>
            </p:spPr>
          </p:pic>
          <p:pic>
            <p:nvPicPr>
              <p:cNvPr id="5" name="Picture 4" descr="Distrib_Sim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72" t="23923" r="3668" b="27341"/>
              <a:stretch/>
            </p:blipFill>
            <p:spPr>
              <a:xfrm>
                <a:off x="7071312" y="895422"/>
                <a:ext cx="1529713" cy="240153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650009" y="5748497"/>
                <a:ext cx="4356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icrosoft Sans Serif"/>
                    <a:cs typeface="Microsoft Sans Serif"/>
                  </a:rPr>
                  <a:t>Site-specific Covariate Value Distribution</a:t>
                </a:r>
                <a:endParaRPr lang="en-US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35368" y="3100031"/>
                <a:ext cx="800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icrosoft Sans Serif"/>
                    <a:cs typeface="Microsoft Sans Serif"/>
                  </a:rPr>
                  <a:t>Count</a:t>
                </a:r>
                <a:endParaRPr lang="en-US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5400000">
                <a:off x="4231729" y="3100030"/>
                <a:ext cx="4778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icrosoft Sans Serif"/>
                    <a:cs typeface="Microsoft Sans Serif"/>
                  </a:rPr>
                  <a:t>Species-specific Covariate Effect Distribution</a:t>
                </a:r>
                <a:endParaRPr lang="en-US" dirty="0">
                  <a:latin typeface="Microsoft Sans Serif"/>
                  <a:cs typeface="Microsoft Sans Serif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88625" y="187594"/>
            <a:ext cx="11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6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3</cp:revision>
  <dcterms:created xsi:type="dcterms:W3CDTF">2014-02-21T16:42:55Z</dcterms:created>
  <dcterms:modified xsi:type="dcterms:W3CDTF">2014-04-24T02:32:43Z</dcterms:modified>
</cp:coreProperties>
</file>