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376" y="-104"/>
      </p:cViewPr>
      <p:guideLst>
        <p:guide orient="horz" pos="216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F691E-C928-604F-BA58-BB42F68C449A}" type="datetimeFigureOut">
              <a:rPr lang="en-US" smtClean="0"/>
              <a:t>8/6/14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769FD-C9A3-6E47-B8C2-242AB32C2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76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769FD-C9A3-6E47-B8C2-242AB32C2A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3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130426"/>
            <a:ext cx="116586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9601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730B-F521-A54B-BECF-B78963336071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6D0B-03C9-544F-8D9B-D007243B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7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730B-F521-A54B-BECF-B78963336071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6D0B-03C9-544F-8D9B-D007243B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5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274639"/>
            <a:ext cx="30861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74639"/>
            <a:ext cx="90297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730B-F521-A54B-BECF-B78963336071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6D0B-03C9-544F-8D9B-D007243B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07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730B-F521-A54B-BECF-B78963336071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6D0B-03C9-544F-8D9B-D007243B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4406901"/>
            <a:ext cx="11658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2906713"/>
            <a:ext cx="11658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730B-F521-A54B-BECF-B78963336071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6D0B-03C9-544F-8D9B-D007243B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2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1"/>
            <a:ext cx="60579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600201"/>
            <a:ext cx="60579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730B-F521-A54B-BECF-B78963336071}" type="datetimeFigureOut">
              <a:rPr lang="en-US" smtClean="0"/>
              <a:t>8/6/14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6D0B-03C9-544F-8D9B-D007243B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9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60602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606028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1535113"/>
            <a:ext cx="60626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174875"/>
            <a:ext cx="60626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730B-F521-A54B-BECF-B78963336071}" type="datetimeFigureOut">
              <a:rPr lang="en-US" smtClean="0"/>
              <a:t>8/6/14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6D0B-03C9-544F-8D9B-D007243B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6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730B-F521-A54B-BECF-B78963336071}" type="datetimeFigureOut">
              <a:rPr lang="en-US" smtClean="0"/>
              <a:t>8/6/14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6D0B-03C9-544F-8D9B-D007243B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8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730B-F521-A54B-BECF-B78963336071}" type="datetimeFigureOut">
              <a:rPr lang="en-US" smtClean="0"/>
              <a:t>8/6/14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6D0B-03C9-544F-8D9B-D007243B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1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3050"/>
            <a:ext cx="45124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273051"/>
            <a:ext cx="76676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435101"/>
            <a:ext cx="45124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730B-F521-A54B-BECF-B78963336071}" type="datetimeFigureOut">
              <a:rPr lang="en-US" smtClean="0"/>
              <a:t>8/6/14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6D0B-03C9-544F-8D9B-D007243B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5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4800600"/>
            <a:ext cx="822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612775"/>
            <a:ext cx="8229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5367338"/>
            <a:ext cx="822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730B-F521-A54B-BECF-B78963336071}" type="datetimeFigureOut">
              <a:rPr lang="en-US" smtClean="0"/>
              <a:t>8/6/14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6D0B-03C9-544F-8D9B-D007243B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8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1"/>
            <a:ext cx="1234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1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A730B-F521-A54B-BECF-B78963336071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6356351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56351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D6D0B-03C9-544F-8D9B-D007243B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1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00862" y="413511"/>
            <a:ext cx="12080418" cy="5936831"/>
            <a:chOff x="900862" y="413511"/>
            <a:chExt cx="12080418" cy="5936831"/>
          </a:xfrm>
        </p:grpSpPr>
        <p:sp>
          <p:nvSpPr>
            <p:cNvPr id="35" name="Rectangle 34"/>
            <p:cNvSpPr/>
            <p:nvPr/>
          </p:nvSpPr>
          <p:spPr>
            <a:xfrm>
              <a:off x="900862" y="413511"/>
              <a:ext cx="12080418" cy="5936831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049475" y="538763"/>
              <a:ext cx="11812065" cy="5691455"/>
              <a:chOff x="1049475" y="213867"/>
              <a:chExt cx="11812065" cy="5691455"/>
            </a:xfrm>
          </p:grpSpPr>
          <p:pic>
            <p:nvPicPr>
              <p:cNvPr id="2" name="Picture 1" descr="Zpost_ord_wlegend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9475" y="272939"/>
                <a:ext cx="3657600" cy="5486400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 rot="16200000">
                <a:off x="917345" y="2640604"/>
                <a:ext cx="633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"/>
                    <a:cs typeface="Times"/>
                  </a:rPr>
                  <a:t>Sites</a:t>
                </a:r>
                <a:endParaRPr lang="en-US" dirty="0">
                  <a:latin typeface="Times"/>
                  <a:cs typeface="Times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986557" y="5390007"/>
                <a:ext cx="8897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"/>
                    <a:cs typeface="Times"/>
                  </a:rPr>
                  <a:t>Species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434010" y="239576"/>
                <a:ext cx="440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"/>
                    <a:cs typeface="Times"/>
                  </a:rPr>
                  <a:t>(a)</a:t>
                </a:r>
                <a:endParaRPr lang="en-US" dirty="0">
                  <a:latin typeface="Times"/>
                  <a:cs typeface="Times"/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4374671" y="213867"/>
                <a:ext cx="8486869" cy="3024934"/>
                <a:chOff x="5411327" y="108588"/>
                <a:chExt cx="8486869" cy="3024934"/>
              </a:xfrm>
            </p:grpSpPr>
            <p:pic>
              <p:nvPicPr>
                <p:cNvPr id="6" name="Picture 5" descr="Bound_I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29640" y="108588"/>
                  <a:ext cx="2968556" cy="2968556"/>
                </a:xfrm>
                <a:prstGeom prst="rect">
                  <a:avLst/>
                </a:prstGeom>
              </p:spPr>
            </p:pic>
            <p:pic>
              <p:nvPicPr>
                <p:cNvPr id="5" name="Picture 4" descr="Turn_Z.pdf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26348" y="108588"/>
                  <a:ext cx="2968556" cy="2968556"/>
                </a:xfrm>
                <a:prstGeom prst="rect">
                  <a:avLst/>
                </a:prstGeom>
              </p:spPr>
            </p:pic>
            <p:pic>
              <p:nvPicPr>
                <p:cNvPr id="4" name="Picture 3" descr="Coher_Z.pdf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15264" y="108588"/>
                  <a:ext cx="2968556" cy="2968556"/>
                </a:xfrm>
                <a:prstGeom prst="rect">
                  <a:avLst/>
                </a:prstGeom>
              </p:spPr>
            </p:pic>
            <p:sp>
              <p:nvSpPr>
                <p:cNvPr id="13" name="TextBox 12"/>
                <p:cNvSpPr txBox="1"/>
                <p:nvPr/>
              </p:nvSpPr>
              <p:spPr>
                <a:xfrm>
                  <a:off x="6176724" y="2764190"/>
                  <a:ext cx="1934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"/>
                      <a:cs typeface="Times"/>
                    </a:rPr>
                    <a:t>Coherence Z-score</a:t>
                  </a:r>
                  <a:endParaRPr lang="en-US" dirty="0">
                    <a:latin typeface="Times"/>
                    <a:cs typeface="Times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8990441" y="2764190"/>
                  <a:ext cx="17981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"/>
                      <a:cs typeface="Times"/>
                    </a:rPr>
                    <a:t>Turnover Z-score</a:t>
                  </a:r>
                  <a:endParaRPr lang="en-US" dirty="0">
                    <a:latin typeface="Times"/>
                    <a:cs typeface="Times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1640686" y="2764190"/>
                  <a:ext cx="17042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>
                      <a:latin typeface="Times"/>
                      <a:cs typeface="Times"/>
                    </a:rPr>
                    <a:t>Morisita’s</a:t>
                  </a:r>
                  <a:r>
                    <a:rPr lang="en-US" dirty="0" smtClean="0">
                      <a:latin typeface="Times"/>
                      <a:cs typeface="Times"/>
                    </a:rPr>
                    <a:t> Index</a:t>
                  </a:r>
                  <a:endParaRPr lang="en-US" dirty="0">
                    <a:latin typeface="Times"/>
                    <a:cs typeface="Times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 rot="16200000">
                  <a:off x="5016347" y="1265483"/>
                  <a:ext cx="11592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"/>
                      <a:cs typeface="Times"/>
                    </a:rPr>
                    <a:t>Frequency</a:t>
                  </a:r>
                  <a:endParaRPr lang="en-US" dirty="0">
                    <a:latin typeface="Times"/>
                    <a:cs typeface="Times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6122637" y="178601"/>
                  <a:ext cx="453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"/>
                      <a:cs typeface="Times"/>
                    </a:rPr>
                    <a:t>(b)</a:t>
                  </a:r>
                  <a:endParaRPr lang="en-US" dirty="0">
                    <a:latin typeface="Times"/>
                    <a:cs typeface="Times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8780063" y="173709"/>
                  <a:ext cx="4408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"/>
                      <a:cs typeface="Times"/>
                    </a:rPr>
                    <a:t>(c)</a:t>
                  </a:r>
                  <a:endParaRPr lang="en-US" dirty="0">
                    <a:latin typeface="Times"/>
                    <a:cs typeface="Times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1471642" y="173709"/>
                  <a:ext cx="453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"/>
                      <a:cs typeface="Times"/>
                    </a:rPr>
                    <a:t>(d)</a:t>
                  </a:r>
                  <a:endParaRPr lang="en-US" dirty="0">
                    <a:latin typeface="Times"/>
                    <a:cs typeface="Times"/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5029582" y="3529376"/>
                <a:ext cx="7414123" cy="2375946"/>
                <a:chOff x="5000046" y="3529376"/>
                <a:chExt cx="7414123" cy="2375946"/>
              </a:xfrm>
            </p:grpSpPr>
            <p:pic>
              <p:nvPicPr>
                <p:cNvPr id="7" name="Picture 6" descr="StructureDistr.pdf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88" r="55225" b="8008"/>
                <a:stretch/>
              </p:blipFill>
              <p:spPr>
                <a:xfrm rot="5400000">
                  <a:off x="6554573" y="2596419"/>
                  <a:ext cx="1754376" cy="4863429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6689667" y="3891574"/>
                  <a:ext cx="11592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"/>
                      <a:cs typeface="Times"/>
                    </a:rPr>
                    <a:t>Frequency</a:t>
                  </a:r>
                  <a:endParaRPr lang="en-US" dirty="0">
                    <a:latin typeface="Times"/>
                    <a:cs typeface="Times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5068972" y="3529376"/>
                  <a:ext cx="4408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"/>
                      <a:cs typeface="Times"/>
                    </a:rPr>
                    <a:t>(e)</a:t>
                  </a:r>
                  <a:endParaRPr lang="en-US" dirty="0">
                    <a:latin typeface="Times"/>
                    <a:cs typeface="Times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5821522" y="3533695"/>
                  <a:ext cx="295465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latin typeface="Times"/>
                      <a:cs typeface="Times"/>
                    </a:rPr>
                    <a:t>Classification of 1000 </a:t>
                  </a:r>
                  <a:r>
                    <a:rPr lang="en-US" sz="2000" b="1" i="1" dirty="0" err="1" smtClean="0">
                      <a:latin typeface="Times"/>
                      <a:cs typeface="Times"/>
                    </a:rPr>
                    <a:t>Z</a:t>
                  </a:r>
                  <a:r>
                    <a:rPr lang="en-US" sz="2000" b="1" i="1" baseline="-25000" dirty="0" err="1" smtClean="0">
                      <a:latin typeface="Times"/>
                      <a:cs typeface="Times"/>
                    </a:rPr>
                    <a:t>post</a:t>
                  </a:r>
                  <a:endParaRPr lang="en-US" sz="2000" dirty="0" smtClean="0">
                    <a:latin typeface="Times"/>
                    <a:cs typeface="Times"/>
                  </a:endParaRPr>
                </a:p>
              </p:txBody>
            </p:sp>
            <p:pic>
              <p:nvPicPr>
                <p:cNvPr id="29" name="Picture 28" descr="Zpost_ord_wlegend.pdf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128" t="33835" r="7579" b="34002"/>
                <a:stretch/>
              </p:blipFill>
              <p:spPr>
                <a:xfrm>
                  <a:off x="9667276" y="4061265"/>
                  <a:ext cx="2746893" cy="1801725"/>
                </a:xfrm>
                <a:prstGeom prst="rect">
                  <a:avLst/>
                </a:prstGeom>
              </p:spPr>
            </p:pic>
          </p:grpSp>
          <p:sp>
            <p:nvSpPr>
              <p:cNvPr id="31" name="TextBox 30"/>
              <p:cNvSpPr txBox="1"/>
              <p:nvPr/>
            </p:nvSpPr>
            <p:spPr>
              <a:xfrm>
                <a:off x="1839867" y="254344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"/>
                    <a:cs typeface="Times"/>
                  </a:rPr>
                  <a:t>Ordinated </a:t>
                </a:r>
                <a:r>
                  <a:rPr lang="en-US" b="1" i="1" dirty="0" err="1" smtClean="0">
                    <a:latin typeface="Times"/>
                    <a:cs typeface="Times"/>
                  </a:rPr>
                  <a:t>Z</a:t>
                </a:r>
                <a:r>
                  <a:rPr lang="en-US" b="1" i="1" baseline="-25000" dirty="0" err="1" smtClean="0">
                    <a:latin typeface="Times"/>
                    <a:cs typeface="Times"/>
                  </a:rPr>
                  <a:t>post</a:t>
                </a:r>
                <a:endParaRPr lang="en-US" dirty="0" smtClean="0">
                  <a:latin typeface="Times"/>
                  <a:cs typeface="Time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440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854510" y="605498"/>
            <a:ext cx="5567625" cy="5995904"/>
            <a:chOff x="3854510" y="605498"/>
            <a:chExt cx="5567625" cy="5995904"/>
          </a:xfrm>
        </p:grpSpPr>
        <p:sp>
          <p:nvSpPr>
            <p:cNvPr id="10" name="Rectangle 9"/>
            <p:cNvSpPr/>
            <p:nvPr/>
          </p:nvSpPr>
          <p:spPr>
            <a:xfrm>
              <a:off x="3854510" y="605498"/>
              <a:ext cx="5567625" cy="5995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989295" y="723129"/>
              <a:ext cx="5301907" cy="5753897"/>
              <a:chOff x="3989295" y="76798"/>
              <a:chExt cx="5301907" cy="5753897"/>
            </a:xfrm>
          </p:grpSpPr>
          <p:pic>
            <p:nvPicPr>
              <p:cNvPr id="15" name="Picture 14" descr="Ymat_ord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8002" y="298129"/>
                <a:ext cx="2743200" cy="5486400"/>
              </a:xfrm>
              <a:prstGeom prst="rect">
                <a:avLst/>
              </a:prstGeom>
            </p:spPr>
          </p:pic>
          <p:pic>
            <p:nvPicPr>
              <p:cNvPr id="14" name="Picture 13" descr="Zmat_ord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89295" y="298129"/>
                <a:ext cx="2743200" cy="5486400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 rot="16200000">
                <a:off x="3857164" y="2665794"/>
                <a:ext cx="633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"/>
                    <a:cs typeface="Times"/>
                  </a:rPr>
                  <a:t>Sites</a:t>
                </a:r>
                <a:endParaRPr lang="en-US" dirty="0">
                  <a:latin typeface="Times"/>
                  <a:cs typeface="Times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 rot="16200000">
                <a:off x="6430639" y="2665794"/>
                <a:ext cx="633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"/>
                    <a:cs typeface="Times"/>
                  </a:rPr>
                  <a:t>Sites</a:t>
                </a:r>
                <a:endParaRPr lang="en-US" dirty="0">
                  <a:latin typeface="Times"/>
                  <a:cs typeface="Times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090526" y="5461363"/>
                <a:ext cx="8897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"/>
                    <a:cs typeface="Times"/>
                  </a:rPr>
                  <a:t>Species</a:t>
                </a:r>
                <a:endParaRPr lang="en-US" dirty="0" smtClean="0">
                  <a:latin typeface="Times"/>
                  <a:cs typeface="Times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607632" y="5461363"/>
                <a:ext cx="8897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"/>
                    <a:cs typeface="Times"/>
                  </a:rPr>
                  <a:t>Species</a:t>
                </a:r>
                <a:endParaRPr lang="en-US" dirty="0" smtClean="0">
                  <a:latin typeface="Times"/>
                  <a:cs typeface="Times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358627" y="121102"/>
                <a:ext cx="440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"/>
                    <a:cs typeface="Times"/>
                  </a:rPr>
                  <a:t>(a</a:t>
                </a:r>
                <a:r>
                  <a:rPr lang="en-US" dirty="0" smtClean="0">
                    <a:latin typeface="Times"/>
                    <a:cs typeface="Times"/>
                  </a:rPr>
                  <a:t>) </a:t>
                </a:r>
                <a:endParaRPr lang="en-US" dirty="0">
                  <a:latin typeface="Times"/>
                  <a:cs typeface="Times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927887" y="118338"/>
                <a:ext cx="45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"/>
                    <a:cs typeface="Times"/>
                  </a:rPr>
                  <a:t>(b)</a:t>
                </a:r>
                <a:endParaRPr lang="en-US" dirty="0">
                  <a:latin typeface="Times"/>
                  <a:cs typeface="Times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66005" y="76798"/>
                <a:ext cx="13388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i="1" dirty="0" smtClean="0">
                    <a:latin typeface="Times"/>
                    <a:cs typeface="Times"/>
                  </a:rPr>
                  <a:t>Z</a:t>
                </a:r>
                <a:endParaRPr lang="en-US" b="1" dirty="0" smtClean="0">
                  <a:latin typeface="Times"/>
                  <a:cs typeface="Times"/>
                </a:endParaRPr>
              </a:p>
              <a:p>
                <a:pPr algn="ctr"/>
                <a:r>
                  <a:rPr lang="en-US" dirty="0" err="1" smtClean="0">
                    <a:latin typeface="Times"/>
                    <a:cs typeface="Times"/>
                  </a:rPr>
                  <a:t>Clementsian</a:t>
                </a:r>
                <a:endParaRPr lang="en-US" dirty="0" smtClean="0">
                  <a:latin typeface="Times"/>
                  <a:cs typeface="Time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569060" y="76798"/>
                <a:ext cx="9669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i="1" dirty="0">
                    <a:latin typeface="Times"/>
                    <a:cs typeface="Times"/>
                  </a:rPr>
                  <a:t>Y</a:t>
                </a:r>
                <a:endParaRPr lang="en-US" b="1" dirty="0" smtClean="0">
                  <a:latin typeface="Times"/>
                  <a:cs typeface="Times"/>
                </a:endParaRPr>
              </a:p>
              <a:p>
                <a:pPr algn="ctr"/>
                <a:r>
                  <a:rPr lang="en-US" dirty="0" smtClean="0">
                    <a:latin typeface="Times"/>
                    <a:cs typeface="Times"/>
                  </a:rPr>
                  <a:t>Random</a:t>
                </a:r>
                <a:endParaRPr lang="en-US" dirty="0" smtClean="0">
                  <a:latin typeface="Times"/>
                  <a:cs typeface="Time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967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50</Words>
  <Application>Microsoft Macintosh PowerPoint</Application>
  <PresentationFormat>Custom</PresentationFormat>
  <Paragraphs>25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University of Colorado at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Mihaljevic</dc:creator>
  <cp:lastModifiedBy>Joseph Mihaljevic</cp:lastModifiedBy>
  <cp:revision>13</cp:revision>
  <dcterms:created xsi:type="dcterms:W3CDTF">2014-03-25T20:47:53Z</dcterms:created>
  <dcterms:modified xsi:type="dcterms:W3CDTF">2014-08-06T17:33:47Z</dcterms:modified>
</cp:coreProperties>
</file>