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448" y="-112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F691E-C928-604F-BA58-BB42F68C449A}" type="datetimeFigureOut">
              <a:rPr lang="en-US" smtClean="0"/>
              <a:t>3/25/14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769FD-C9A3-6E47-B8C2-242AB32C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769FD-C9A3-6E47-B8C2-242AB32C2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3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39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9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2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3/25/14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6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3/25/14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3/25/14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1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730B-F521-A54B-BECF-B78963336071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144322" y="0"/>
            <a:ext cx="14172418" cy="6277180"/>
            <a:chOff x="-144322" y="0"/>
            <a:chExt cx="14172418" cy="6277180"/>
          </a:xfrm>
        </p:grpSpPr>
        <p:sp>
          <p:nvSpPr>
            <p:cNvPr id="28" name="Rectangle 27"/>
            <p:cNvSpPr/>
            <p:nvPr/>
          </p:nvSpPr>
          <p:spPr>
            <a:xfrm>
              <a:off x="-144322" y="0"/>
              <a:ext cx="14172418" cy="6277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0" y="108588"/>
              <a:ext cx="13898196" cy="6040398"/>
              <a:chOff x="0" y="108588"/>
              <a:chExt cx="13898196" cy="6040398"/>
            </a:xfrm>
          </p:grpSpPr>
          <p:pic>
            <p:nvPicPr>
              <p:cNvPr id="2" name="Picture 1" descr="Zmat_ord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08588"/>
                <a:ext cx="2743200" cy="5486400"/>
              </a:xfrm>
              <a:prstGeom prst="rect">
                <a:avLst/>
              </a:prstGeom>
            </p:spPr>
          </p:pic>
          <p:pic>
            <p:nvPicPr>
              <p:cNvPr id="3" name="Picture 2" descr="Ymat_ord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0016" y="108588"/>
                <a:ext cx="2743200" cy="54864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 rot="16200000">
                <a:off x="-132130" y="2476253"/>
                <a:ext cx="633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Sites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2441345" y="2476253"/>
                <a:ext cx="633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Sites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41294" y="5225656"/>
                <a:ext cx="8897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Species</a:t>
                </a:r>
              </a:p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(</a:t>
                </a:r>
                <a:r>
                  <a:rPr lang="en-US" i="1" dirty="0" smtClean="0">
                    <a:latin typeface="Times"/>
                    <a:cs typeface="Times"/>
                  </a:rPr>
                  <a:t>Z</a:t>
                </a:r>
                <a:r>
                  <a:rPr lang="en-US" dirty="0" smtClean="0">
                    <a:latin typeface="Times"/>
                    <a:cs typeface="Times"/>
                  </a:rPr>
                  <a:t>)</a:t>
                </a:r>
                <a:endParaRPr lang="en-US" dirty="0" smtClean="0">
                  <a:latin typeface="Times"/>
                  <a:cs typeface="Times"/>
                </a:endParaRPr>
              </a:p>
              <a:p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10557" y="5225656"/>
                <a:ext cx="8897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Species</a:t>
                </a:r>
              </a:p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(</a:t>
                </a:r>
                <a:r>
                  <a:rPr lang="en-US" i="1" dirty="0" smtClean="0">
                    <a:latin typeface="Times"/>
                    <a:cs typeface="Times"/>
                  </a:rPr>
                  <a:t>Y</a:t>
                </a:r>
                <a:r>
                  <a:rPr lang="en-US" dirty="0" smtClean="0">
                    <a:latin typeface="Times"/>
                    <a:cs typeface="Times"/>
                  </a:rPr>
                  <a:t>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4038" y="298129"/>
                <a:ext cx="440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(a)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31850" y="298129"/>
                <a:ext cx="45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(b)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411327" y="108588"/>
                <a:ext cx="8486869" cy="3024934"/>
                <a:chOff x="5411327" y="108588"/>
                <a:chExt cx="8486869" cy="3024934"/>
              </a:xfrm>
            </p:grpSpPr>
            <p:pic>
              <p:nvPicPr>
                <p:cNvPr id="6" name="Picture 5" descr="Bound_I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29640" y="108588"/>
                  <a:ext cx="2968556" cy="2968556"/>
                </a:xfrm>
                <a:prstGeom prst="rect">
                  <a:avLst/>
                </a:prstGeom>
              </p:spPr>
            </p:pic>
            <p:pic>
              <p:nvPicPr>
                <p:cNvPr id="5" name="Picture 4" descr="Turn_Z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6348" y="108588"/>
                  <a:ext cx="2968556" cy="2968556"/>
                </a:xfrm>
                <a:prstGeom prst="rect">
                  <a:avLst/>
                </a:prstGeom>
              </p:spPr>
            </p:pic>
            <p:pic>
              <p:nvPicPr>
                <p:cNvPr id="4" name="Picture 3" descr="Coher_Z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5264" y="108588"/>
                  <a:ext cx="2968556" cy="2968556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176724" y="2764190"/>
                  <a:ext cx="1934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Coherence Z-score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990441" y="2764190"/>
                  <a:ext cx="179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Turnover Z-score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640686" y="2764190"/>
                  <a:ext cx="17042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>
                      <a:latin typeface="Times"/>
                      <a:cs typeface="Times"/>
                    </a:rPr>
                    <a:t>Morisita’s</a:t>
                  </a:r>
                  <a:r>
                    <a:rPr lang="en-US" dirty="0" smtClean="0">
                      <a:latin typeface="Times"/>
                      <a:cs typeface="Times"/>
                    </a:rPr>
                    <a:t> Index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16200000">
                  <a:off x="5016347" y="1265483"/>
                  <a:ext cx="11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Frequency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122637" y="298129"/>
                  <a:ext cx="440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(c)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8780063" y="293237"/>
                  <a:ext cx="45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(d)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1471642" y="293237"/>
                  <a:ext cx="440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(e)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095774" y="3343922"/>
                <a:ext cx="7249150" cy="2027849"/>
                <a:chOff x="6228099" y="3851779"/>
                <a:chExt cx="7249150" cy="2027849"/>
              </a:xfrm>
            </p:grpSpPr>
            <p:pic>
              <p:nvPicPr>
                <p:cNvPr id="7" name="Picture 6" descr="StructureDistr.pdf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88" r="55225" b="8008"/>
                <a:stretch/>
              </p:blipFill>
              <p:spPr>
                <a:xfrm rot="5400000">
                  <a:off x="7782626" y="2570725"/>
                  <a:ext cx="1754376" cy="4863429"/>
                </a:xfrm>
                <a:prstGeom prst="rect">
                  <a:avLst/>
                </a:prstGeom>
              </p:spPr>
            </p:pic>
            <p:pic>
              <p:nvPicPr>
                <p:cNvPr id="8" name="Picture 7" descr="StructureDistr.pdf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775" t="33352" r="7336" b="34094"/>
                <a:stretch/>
              </p:blipFill>
              <p:spPr>
                <a:xfrm>
                  <a:off x="11059615" y="3851779"/>
                  <a:ext cx="2417634" cy="199524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7932509" y="3865880"/>
                  <a:ext cx="11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Frequency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297025" y="3872882"/>
                  <a:ext cx="415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(f)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9440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41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7</cp:revision>
  <dcterms:created xsi:type="dcterms:W3CDTF">2014-03-25T20:47:53Z</dcterms:created>
  <dcterms:modified xsi:type="dcterms:W3CDTF">2014-03-26T00:30:27Z</dcterms:modified>
</cp:coreProperties>
</file>