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ABBD-4D3D-4146-AA99-725D0778CF38}" type="datetimeFigureOut">
              <a:rPr lang="en-US" smtClean="0"/>
              <a:t>2/21/14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D23C-D1F4-6044-9816-CBEF3402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7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ABBD-4D3D-4146-AA99-725D0778CF38}" type="datetimeFigureOut">
              <a:rPr lang="en-US" smtClean="0"/>
              <a:t>2/21/14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D23C-D1F4-6044-9816-CBEF3402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5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ABBD-4D3D-4146-AA99-725D0778CF38}" type="datetimeFigureOut">
              <a:rPr lang="en-US" smtClean="0"/>
              <a:t>2/21/14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D23C-D1F4-6044-9816-CBEF3402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ABBD-4D3D-4146-AA99-725D0778CF38}" type="datetimeFigureOut">
              <a:rPr lang="en-US" smtClean="0"/>
              <a:t>2/21/14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D23C-D1F4-6044-9816-CBEF3402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3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ABBD-4D3D-4146-AA99-725D0778CF38}" type="datetimeFigureOut">
              <a:rPr lang="en-US" smtClean="0"/>
              <a:t>2/21/14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D23C-D1F4-6044-9816-CBEF3402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0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ABBD-4D3D-4146-AA99-725D0778CF38}" type="datetimeFigureOut">
              <a:rPr lang="en-US" smtClean="0"/>
              <a:t>2/21/14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D23C-D1F4-6044-9816-CBEF3402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6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ABBD-4D3D-4146-AA99-725D0778CF38}" type="datetimeFigureOut">
              <a:rPr lang="en-US" smtClean="0"/>
              <a:t>2/21/14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D23C-D1F4-6044-9816-CBEF3402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ABBD-4D3D-4146-AA99-725D0778CF38}" type="datetimeFigureOut">
              <a:rPr lang="en-US" smtClean="0"/>
              <a:t>2/21/14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D23C-D1F4-6044-9816-CBEF3402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ABBD-4D3D-4146-AA99-725D0778CF38}" type="datetimeFigureOut">
              <a:rPr lang="en-US" smtClean="0"/>
              <a:t>2/21/14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D23C-D1F4-6044-9816-CBEF3402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6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ABBD-4D3D-4146-AA99-725D0778CF38}" type="datetimeFigureOut">
              <a:rPr lang="en-US" smtClean="0"/>
              <a:t>2/21/14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D23C-D1F4-6044-9816-CBEF3402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1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ABBD-4D3D-4146-AA99-725D0778CF38}" type="datetimeFigureOut">
              <a:rPr lang="en-US" smtClean="0"/>
              <a:t>2/21/14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D23C-D1F4-6044-9816-CBEF3402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7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5ABBD-4D3D-4146-AA99-725D0778CF38}" type="datetimeFigureOut">
              <a:rPr lang="en-US" smtClean="0"/>
              <a:t>2/21/14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8D23C-D1F4-6044-9816-CBEF3402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21562" y="678224"/>
            <a:ext cx="8009344" cy="5584526"/>
            <a:chOff x="721562" y="678224"/>
            <a:chExt cx="8009344" cy="5584526"/>
          </a:xfrm>
        </p:grpSpPr>
        <p:sp>
          <p:nvSpPr>
            <p:cNvPr id="10" name="Rectangle 9"/>
            <p:cNvSpPr/>
            <p:nvPr/>
          </p:nvSpPr>
          <p:spPr>
            <a:xfrm>
              <a:off x="721562" y="678224"/>
              <a:ext cx="8009344" cy="55845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51018" y="820896"/>
              <a:ext cx="7750007" cy="5296933"/>
              <a:chOff x="851018" y="820896"/>
              <a:chExt cx="7750007" cy="5296933"/>
            </a:xfrm>
          </p:grpSpPr>
          <p:pic>
            <p:nvPicPr>
              <p:cNvPr id="4" name="Picture 3" descr="Distrib_Sim.pdf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4779"/>
              <a:stretch/>
            </p:blipFill>
            <p:spPr>
              <a:xfrm>
                <a:off x="1220350" y="820896"/>
                <a:ext cx="5215987" cy="4927600"/>
              </a:xfrm>
              <a:prstGeom prst="rect">
                <a:avLst/>
              </a:prstGeom>
            </p:spPr>
          </p:pic>
          <p:pic>
            <p:nvPicPr>
              <p:cNvPr id="5" name="Picture 4" descr="Distrib_Sim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272" t="23923" r="3668" b="27341"/>
              <a:stretch/>
            </p:blipFill>
            <p:spPr>
              <a:xfrm>
                <a:off x="7071312" y="895422"/>
                <a:ext cx="1529713" cy="2401532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650009" y="5748497"/>
                <a:ext cx="4356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Microsoft Sans Serif"/>
                    <a:cs typeface="Microsoft Sans Serif"/>
                  </a:rPr>
                  <a:t>Site-specific Covariate Value Distribution</a:t>
                </a:r>
                <a:endParaRPr lang="en-US" dirty="0">
                  <a:latin typeface="Microsoft Sans Serif"/>
                  <a:cs typeface="Microsoft Sans Serif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635368" y="3100031"/>
                <a:ext cx="800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Microsoft Sans Serif"/>
                    <a:cs typeface="Microsoft Sans Serif"/>
                  </a:rPr>
                  <a:t>Count</a:t>
                </a:r>
                <a:endParaRPr lang="en-US" dirty="0">
                  <a:latin typeface="Microsoft Sans Serif"/>
                  <a:cs typeface="Microsoft Sans Serif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 rot="5400000">
                <a:off x="4231729" y="3100030"/>
                <a:ext cx="4778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Microsoft Sans Serif"/>
                    <a:cs typeface="Microsoft Sans Serif"/>
                  </a:rPr>
                  <a:t>Species-specific Covariate Effect Distribution</a:t>
                </a:r>
                <a:endParaRPr lang="en-US" dirty="0">
                  <a:latin typeface="Microsoft Sans Serif"/>
                  <a:cs typeface="Microsoft Sans Serif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2427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 at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Mihaljevic</dc:creator>
  <cp:lastModifiedBy>Joseph Mihaljevic</cp:lastModifiedBy>
  <cp:revision>1</cp:revision>
  <dcterms:created xsi:type="dcterms:W3CDTF">2014-02-21T16:42:55Z</dcterms:created>
  <dcterms:modified xsi:type="dcterms:W3CDTF">2014-02-21T16:48:46Z</dcterms:modified>
</cp:coreProperties>
</file>