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8" r:id="rId4"/>
    <p:sldId id="269" r:id="rId5"/>
    <p:sldId id="270" r:id="rId6"/>
    <p:sldId id="272" r:id="rId7"/>
    <p:sldId id="271" r:id="rId8"/>
    <p:sldId id="273" r:id="rId9"/>
    <p:sldId id="257" r:id="rId10"/>
    <p:sldId id="267" r:id="rId11"/>
    <p:sldId id="262" r:id="rId12"/>
    <p:sldId id="263" r:id="rId13"/>
    <p:sldId id="264" r:id="rId14"/>
    <p:sldId id="265" r:id="rId15"/>
    <p:sldId id="260" r:id="rId16"/>
    <p:sldId id="261" r:id="rId17"/>
    <p:sldId id="266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6" d="100"/>
          <a:sy n="96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Moose" userId="e127babff9780eaf" providerId="LiveId" clId="{F49ACAAD-CE39-4028-AD86-CEB61E459067}"/>
    <pc:docChg chg="undo custSel modSld">
      <pc:chgData name="Jacob Moose" userId="e127babff9780eaf" providerId="LiveId" clId="{F49ACAAD-CE39-4028-AD86-CEB61E459067}" dt="2023-12-21T17:32:00.730" v="552" actId="20577"/>
      <pc:docMkLst>
        <pc:docMk/>
      </pc:docMkLst>
      <pc:sldChg chg="modSp mod">
        <pc:chgData name="Jacob Moose" userId="e127babff9780eaf" providerId="LiveId" clId="{F49ACAAD-CE39-4028-AD86-CEB61E459067}" dt="2023-12-21T17:32:00.730" v="552" actId="20577"/>
        <pc:sldMkLst>
          <pc:docMk/>
          <pc:sldMk cId="2644518404" sldId="266"/>
        </pc:sldMkLst>
        <pc:spChg chg="mod">
          <ac:chgData name="Jacob Moose" userId="e127babff9780eaf" providerId="LiveId" clId="{F49ACAAD-CE39-4028-AD86-CEB61E459067}" dt="2023-12-21T17:32:00.730" v="552" actId="20577"/>
          <ac:spMkLst>
            <pc:docMk/>
            <pc:sldMk cId="2644518404" sldId="266"/>
            <ac:spMk id="9" creationId="{D7F0DA69-D06A-E78E-1A13-3E5CBAA976E7}"/>
          </ac:spMkLst>
        </pc:spChg>
      </pc:sldChg>
      <pc:sldChg chg="modSp mod">
        <pc:chgData name="Jacob Moose" userId="e127babff9780eaf" providerId="LiveId" clId="{F49ACAAD-CE39-4028-AD86-CEB61E459067}" dt="2023-12-21T17:30:57.971" v="532" actId="20577"/>
        <pc:sldMkLst>
          <pc:docMk/>
          <pc:sldMk cId="2436343233" sldId="269"/>
        </pc:sldMkLst>
        <pc:spChg chg="mod">
          <ac:chgData name="Jacob Moose" userId="e127babff9780eaf" providerId="LiveId" clId="{F49ACAAD-CE39-4028-AD86-CEB61E459067}" dt="2023-12-21T17:30:57.971" v="532" actId="20577"/>
          <ac:spMkLst>
            <pc:docMk/>
            <pc:sldMk cId="2436343233" sldId="269"/>
            <ac:spMk id="3" creationId="{094A0A93-3D33-4748-CC85-A13BEC8DBBE5}"/>
          </ac:spMkLst>
        </pc:spChg>
      </pc:sldChg>
      <pc:sldChg chg="modSp mod">
        <pc:chgData name="Jacob Moose" userId="e127babff9780eaf" providerId="LiveId" clId="{F49ACAAD-CE39-4028-AD86-CEB61E459067}" dt="2023-12-21T16:43:22.322" v="453" actId="313"/>
        <pc:sldMkLst>
          <pc:docMk/>
          <pc:sldMk cId="1884579900" sldId="270"/>
        </pc:sldMkLst>
        <pc:spChg chg="mod">
          <ac:chgData name="Jacob Moose" userId="e127babff9780eaf" providerId="LiveId" clId="{F49ACAAD-CE39-4028-AD86-CEB61E459067}" dt="2023-12-21T16:43:22.322" v="453" actId="313"/>
          <ac:spMkLst>
            <pc:docMk/>
            <pc:sldMk cId="1884579900" sldId="270"/>
            <ac:spMk id="3" creationId="{8FB1D400-D1B3-91DC-DCC3-9D9506F3D7A1}"/>
          </ac:spMkLst>
        </pc:spChg>
      </pc:sldChg>
      <pc:sldChg chg="modSp mod">
        <pc:chgData name="Jacob Moose" userId="e127babff9780eaf" providerId="LiveId" clId="{F49ACAAD-CE39-4028-AD86-CEB61E459067}" dt="2023-12-21T16:44:38.768" v="531" actId="20577"/>
        <pc:sldMkLst>
          <pc:docMk/>
          <pc:sldMk cId="4167545065" sldId="272"/>
        </pc:sldMkLst>
        <pc:spChg chg="mod">
          <ac:chgData name="Jacob Moose" userId="e127babff9780eaf" providerId="LiveId" clId="{F49ACAAD-CE39-4028-AD86-CEB61E459067}" dt="2023-12-21T16:44:38.768" v="531" actId="20577"/>
          <ac:spMkLst>
            <pc:docMk/>
            <pc:sldMk cId="4167545065" sldId="272"/>
            <ac:spMk id="3" creationId="{117E67A5-C60D-0B99-3A84-CEAD731F4359}"/>
          </ac:spMkLst>
        </pc:spChg>
      </pc:sldChg>
    </pc:docChg>
  </pc:docChgLst>
  <pc:docChgLst>
    <pc:chgData name="Jacob Moose" userId="e127babff9780eaf" providerId="LiveId" clId="{76633114-D956-489F-BB15-921505F1109D}"/>
    <pc:docChg chg="undo custSel addSld modSld sldOrd">
      <pc:chgData name="Jacob Moose" userId="e127babff9780eaf" providerId="LiveId" clId="{76633114-D956-489F-BB15-921505F1109D}" dt="2023-12-18T07:18:26.473" v="2536" actId="20577"/>
      <pc:docMkLst>
        <pc:docMk/>
      </pc:docMkLst>
      <pc:sldChg chg="addSp modSp mod">
        <pc:chgData name="Jacob Moose" userId="e127babff9780eaf" providerId="LiveId" clId="{76633114-D956-489F-BB15-921505F1109D}" dt="2023-12-18T07:18:26.473" v="2536" actId="20577"/>
        <pc:sldMkLst>
          <pc:docMk/>
          <pc:sldMk cId="2301828441" sldId="267"/>
        </pc:sldMkLst>
        <pc:spChg chg="add mod">
          <ac:chgData name="Jacob Moose" userId="e127babff9780eaf" providerId="LiveId" clId="{76633114-D956-489F-BB15-921505F1109D}" dt="2023-12-18T07:18:26.473" v="2536" actId="20577"/>
          <ac:spMkLst>
            <pc:docMk/>
            <pc:sldMk cId="2301828441" sldId="267"/>
            <ac:spMk id="3" creationId="{E528CABD-1C79-15B4-9714-57DD49A6B753}"/>
          </ac:spMkLst>
        </pc:spChg>
        <pc:picChg chg="mod">
          <ac:chgData name="Jacob Moose" userId="e127babff9780eaf" providerId="LiveId" clId="{76633114-D956-489F-BB15-921505F1109D}" dt="2023-12-18T03:07:36.268" v="1744" actId="1076"/>
          <ac:picMkLst>
            <pc:docMk/>
            <pc:sldMk cId="2301828441" sldId="267"/>
            <ac:picMk id="7" creationId="{2E931560-F579-2FBF-72C7-4AEBEF3A8157}"/>
          </ac:picMkLst>
        </pc:picChg>
      </pc:sldChg>
      <pc:sldChg chg="addSp delSp modSp mod">
        <pc:chgData name="Jacob Moose" userId="e127babff9780eaf" providerId="LiveId" clId="{76633114-D956-489F-BB15-921505F1109D}" dt="2023-12-18T01:00:56.289" v="48" actId="1076"/>
        <pc:sldMkLst>
          <pc:docMk/>
          <pc:sldMk cId="1526463690" sldId="268"/>
        </pc:sldMkLst>
        <pc:spChg chg="mod">
          <ac:chgData name="Jacob Moose" userId="e127babff9780eaf" providerId="LiveId" clId="{76633114-D956-489F-BB15-921505F1109D}" dt="2023-12-18T00:59:44.750" v="46" actId="20577"/>
          <ac:spMkLst>
            <pc:docMk/>
            <pc:sldMk cId="1526463690" sldId="268"/>
            <ac:spMk id="2" creationId="{556D3CA6-0FA2-2484-2B40-69C7464AB7AB}"/>
          </ac:spMkLst>
        </pc:spChg>
        <pc:spChg chg="del">
          <ac:chgData name="Jacob Moose" userId="e127babff9780eaf" providerId="LiveId" clId="{76633114-D956-489F-BB15-921505F1109D}" dt="2023-12-18T00:57:12.486" v="0" actId="22"/>
          <ac:spMkLst>
            <pc:docMk/>
            <pc:sldMk cId="1526463690" sldId="268"/>
            <ac:spMk id="3" creationId="{FF2D209B-8FA4-CB92-B2A9-894B1433FE4C}"/>
          </ac:spMkLst>
        </pc:spChg>
        <pc:spChg chg="add del mod">
          <ac:chgData name="Jacob Moose" userId="e127babff9780eaf" providerId="LiveId" clId="{76633114-D956-489F-BB15-921505F1109D}" dt="2023-12-18T01:00:52.388" v="47" actId="478"/>
          <ac:spMkLst>
            <pc:docMk/>
            <pc:sldMk cId="1526463690" sldId="268"/>
            <ac:spMk id="6" creationId="{E6495265-94FB-B807-AC93-CAFABE560D16}"/>
          </ac:spMkLst>
        </pc:spChg>
        <pc:picChg chg="add mod ord">
          <ac:chgData name="Jacob Moose" userId="e127babff9780eaf" providerId="LiveId" clId="{76633114-D956-489F-BB15-921505F1109D}" dt="2023-12-18T01:00:56.289" v="48" actId="1076"/>
          <ac:picMkLst>
            <pc:docMk/>
            <pc:sldMk cId="1526463690" sldId="268"/>
            <ac:picMk id="5" creationId="{FFA2336E-21C7-953B-0A1A-368BFDC143F9}"/>
          </ac:picMkLst>
        </pc:picChg>
      </pc:sldChg>
      <pc:sldChg chg="addSp delSp modSp new mod">
        <pc:chgData name="Jacob Moose" userId="e127babff9780eaf" providerId="LiveId" clId="{76633114-D956-489F-BB15-921505F1109D}" dt="2023-12-18T03:17:47.409" v="2137" actId="9405"/>
        <pc:sldMkLst>
          <pc:docMk/>
          <pc:sldMk cId="2436343233" sldId="269"/>
        </pc:sldMkLst>
        <pc:spChg chg="mod">
          <ac:chgData name="Jacob Moose" userId="e127babff9780eaf" providerId="LiveId" clId="{76633114-D956-489F-BB15-921505F1109D}" dt="2023-12-18T02:57:37.095" v="664" actId="27636"/>
          <ac:spMkLst>
            <pc:docMk/>
            <pc:sldMk cId="2436343233" sldId="269"/>
            <ac:spMk id="2" creationId="{B7CB46A6-DB7E-945A-ADFB-3B1C8BAC1C20}"/>
          </ac:spMkLst>
        </pc:spChg>
        <pc:spChg chg="del">
          <ac:chgData name="Jacob Moose" userId="e127babff9780eaf" providerId="LiveId" clId="{76633114-D956-489F-BB15-921505F1109D}" dt="2023-12-18T01:01:55.413" v="50" actId="22"/>
          <ac:spMkLst>
            <pc:docMk/>
            <pc:sldMk cId="2436343233" sldId="269"/>
            <ac:spMk id="3" creationId="{0725C31E-7DFD-A589-5683-9FE8A1F596B6}"/>
          </ac:spMkLst>
        </pc:spChg>
        <pc:spChg chg="add mod">
          <ac:chgData name="Jacob Moose" userId="e127babff9780eaf" providerId="LiveId" clId="{76633114-D956-489F-BB15-921505F1109D}" dt="2023-12-18T02:58:34.973" v="805" actId="20577"/>
          <ac:spMkLst>
            <pc:docMk/>
            <pc:sldMk cId="2436343233" sldId="269"/>
            <ac:spMk id="3" creationId="{094A0A93-3D33-4748-CC85-A13BEC8DBBE5}"/>
          </ac:spMkLst>
        </pc:spChg>
        <pc:picChg chg="add mod ord">
          <ac:chgData name="Jacob Moose" userId="e127babff9780eaf" providerId="LiveId" clId="{76633114-D956-489F-BB15-921505F1109D}" dt="2023-12-18T02:57:23.913" v="648" actId="1076"/>
          <ac:picMkLst>
            <pc:docMk/>
            <pc:sldMk cId="2436343233" sldId="269"/>
            <ac:picMk id="5" creationId="{CD69E148-D9EE-C367-D7BE-AB73070B9D67}"/>
          </ac:picMkLst>
        </pc:picChg>
        <pc:inkChg chg="add">
          <ac:chgData name="Jacob Moose" userId="e127babff9780eaf" providerId="LiveId" clId="{76633114-D956-489F-BB15-921505F1109D}" dt="2023-12-18T03:13:28.101" v="2122" actId="9405"/>
          <ac:inkMkLst>
            <pc:docMk/>
            <pc:sldMk cId="2436343233" sldId="269"/>
            <ac:inkMk id="4" creationId="{9E1E8281-D59C-43DC-7615-A31BF1FC504C}"/>
          </ac:inkMkLst>
        </pc:inkChg>
        <pc:inkChg chg="add">
          <ac:chgData name="Jacob Moose" userId="e127babff9780eaf" providerId="LiveId" clId="{76633114-D956-489F-BB15-921505F1109D}" dt="2023-12-18T03:13:31.130" v="2123" actId="9405"/>
          <ac:inkMkLst>
            <pc:docMk/>
            <pc:sldMk cId="2436343233" sldId="269"/>
            <ac:inkMk id="6" creationId="{691C2526-E026-B4F7-5B20-0E746D76C181}"/>
          </ac:inkMkLst>
        </pc:inkChg>
        <pc:inkChg chg="add">
          <ac:chgData name="Jacob Moose" userId="e127babff9780eaf" providerId="LiveId" clId="{76633114-D956-489F-BB15-921505F1109D}" dt="2023-12-18T03:13:35.463" v="2124" actId="9405"/>
          <ac:inkMkLst>
            <pc:docMk/>
            <pc:sldMk cId="2436343233" sldId="269"/>
            <ac:inkMk id="7" creationId="{54D3E701-794A-6ED6-BF6F-66D68EDB0B01}"/>
          </ac:inkMkLst>
        </pc:inkChg>
        <pc:inkChg chg="add">
          <ac:chgData name="Jacob Moose" userId="e127babff9780eaf" providerId="LiveId" clId="{76633114-D956-489F-BB15-921505F1109D}" dt="2023-12-18T03:15:00.348" v="2125" actId="9405"/>
          <ac:inkMkLst>
            <pc:docMk/>
            <pc:sldMk cId="2436343233" sldId="269"/>
            <ac:inkMk id="8" creationId="{DE726D03-F53C-8A18-00D1-DF802687651C}"/>
          </ac:inkMkLst>
        </pc:inkChg>
        <pc:inkChg chg="add">
          <ac:chgData name="Jacob Moose" userId="e127babff9780eaf" providerId="LiveId" clId="{76633114-D956-489F-BB15-921505F1109D}" dt="2023-12-18T03:15:08.762" v="2126" actId="9405"/>
          <ac:inkMkLst>
            <pc:docMk/>
            <pc:sldMk cId="2436343233" sldId="269"/>
            <ac:inkMk id="9" creationId="{F2A4A6C1-3AC6-1780-9687-EBAA73C88F74}"/>
          </ac:inkMkLst>
        </pc:inkChg>
        <pc:inkChg chg="add">
          <ac:chgData name="Jacob Moose" userId="e127babff9780eaf" providerId="LiveId" clId="{76633114-D956-489F-BB15-921505F1109D}" dt="2023-12-18T03:15:22.954" v="2127" actId="9405"/>
          <ac:inkMkLst>
            <pc:docMk/>
            <pc:sldMk cId="2436343233" sldId="269"/>
            <ac:inkMk id="10" creationId="{905D6967-8F99-6601-951A-48E2C0455BE4}"/>
          </ac:inkMkLst>
        </pc:inkChg>
        <pc:inkChg chg="add">
          <ac:chgData name="Jacob Moose" userId="e127babff9780eaf" providerId="LiveId" clId="{76633114-D956-489F-BB15-921505F1109D}" dt="2023-12-18T03:15:49.783" v="2128" actId="9405"/>
          <ac:inkMkLst>
            <pc:docMk/>
            <pc:sldMk cId="2436343233" sldId="269"/>
            <ac:inkMk id="11" creationId="{CAA58F20-C1AD-F39F-8EA5-A6EA3ACBF792}"/>
          </ac:inkMkLst>
        </pc:inkChg>
        <pc:inkChg chg="add">
          <ac:chgData name="Jacob Moose" userId="e127babff9780eaf" providerId="LiveId" clId="{76633114-D956-489F-BB15-921505F1109D}" dt="2023-12-18T03:16:04.763" v="2129" actId="9405"/>
          <ac:inkMkLst>
            <pc:docMk/>
            <pc:sldMk cId="2436343233" sldId="269"/>
            <ac:inkMk id="12" creationId="{D893DA2F-3DC5-E210-158D-09BE4E7F00BF}"/>
          </ac:inkMkLst>
        </pc:inkChg>
        <pc:inkChg chg="add">
          <ac:chgData name="Jacob Moose" userId="e127babff9780eaf" providerId="LiveId" clId="{76633114-D956-489F-BB15-921505F1109D}" dt="2023-12-18T03:16:18.070" v="2130" actId="9405"/>
          <ac:inkMkLst>
            <pc:docMk/>
            <pc:sldMk cId="2436343233" sldId="269"/>
            <ac:inkMk id="13" creationId="{13EC65C5-EAD9-753C-E810-7635777C471E}"/>
          </ac:inkMkLst>
        </pc:inkChg>
        <pc:inkChg chg="add del">
          <ac:chgData name="Jacob Moose" userId="e127babff9780eaf" providerId="LiveId" clId="{76633114-D956-489F-BB15-921505F1109D}" dt="2023-12-18T03:16:53.645" v="2132" actId="9405"/>
          <ac:inkMkLst>
            <pc:docMk/>
            <pc:sldMk cId="2436343233" sldId="269"/>
            <ac:inkMk id="14" creationId="{08018FBB-E5EB-6F2E-19D4-EE6805499621}"/>
          </ac:inkMkLst>
        </pc:inkChg>
        <pc:inkChg chg="add">
          <ac:chgData name="Jacob Moose" userId="e127babff9780eaf" providerId="LiveId" clId="{76633114-D956-489F-BB15-921505F1109D}" dt="2023-12-18T03:16:58.238" v="2133" actId="9405"/>
          <ac:inkMkLst>
            <pc:docMk/>
            <pc:sldMk cId="2436343233" sldId="269"/>
            <ac:inkMk id="15" creationId="{0DEA94B2-7A86-30C9-92AF-01A8315B7904}"/>
          </ac:inkMkLst>
        </pc:inkChg>
        <pc:inkChg chg="add">
          <ac:chgData name="Jacob Moose" userId="e127babff9780eaf" providerId="LiveId" clId="{76633114-D956-489F-BB15-921505F1109D}" dt="2023-12-18T03:17:10.803" v="2134" actId="9405"/>
          <ac:inkMkLst>
            <pc:docMk/>
            <pc:sldMk cId="2436343233" sldId="269"/>
            <ac:inkMk id="16" creationId="{C0D2371D-99F8-EE03-BD46-5ACD26C9A5F2}"/>
          </ac:inkMkLst>
        </pc:inkChg>
        <pc:inkChg chg="add">
          <ac:chgData name="Jacob Moose" userId="e127babff9780eaf" providerId="LiveId" clId="{76633114-D956-489F-BB15-921505F1109D}" dt="2023-12-18T03:17:26.239" v="2135" actId="9405"/>
          <ac:inkMkLst>
            <pc:docMk/>
            <pc:sldMk cId="2436343233" sldId="269"/>
            <ac:inkMk id="17" creationId="{FC93B3D0-543A-FD72-00B4-73238CAAE963}"/>
          </ac:inkMkLst>
        </pc:inkChg>
        <pc:inkChg chg="add">
          <ac:chgData name="Jacob Moose" userId="e127babff9780eaf" providerId="LiveId" clId="{76633114-D956-489F-BB15-921505F1109D}" dt="2023-12-18T03:17:41.814" v="2136" actId="9405"/>
          <ac:inkMkLst>
            <pc:docMk/>
            <pc:sldMk cId="2436343233" sldId="269"/>
            <ac:inkMk id="18" creationId="{13FFED8A-9408-F44A-9969-2DFEC4CA01E1}"/>
          </ac:inkMkLst>
        </pc:inkChg>
        <pc:inkChg chg="add">
          <ac:chgData name="Jacob Moose" userId="e127babff9780eaf" providerId="LiveId" clId="{76633114-D956-489F-BB15-921505F1109D}" dt="2023-12-18T03:17:47.409" v="2137" actId="9405"/>
          <ac:inkMkLst>
            <pc:docMk/>
            <pc:sldMk cId="2436343233" sldId="269"/>
            <ac:inkMk id="19" creationId="{A8163F02-3B22-E13A-017E-19A0D2509F44}"/>
          </ac:inkMkLst>
        </pc:inkChg>
      </pc:sldChg>
      <pc:sldChg chg="addSp delSp modSp add mod ord">
        <pc:chgData name="Jacob Moose" userId="e127babff9780eaf" providerId="LiveId" clId="{76633114-D956-489F-BB15-921505F1109D}" dt="2023-12-18T07:17:40.526" v="2484" actId="20577"/>
        <pc:sldMkLst>
          <pc:docMk/>
          <pc:sldMk cId="1884579900" sldId="270"/>
        </pc:sldMkLst>
        <pc:spChg chg="mod">
          <ac:chgData name="Jacob Moose" userId="e127babff9780eaf" providerId="LiveId" clId="{76633114-D956-489F-BB15-921505F1109D}" dt="2023-12-18T02:59:27.692" v="892" actId="1076"/>
          <ac:spMkLst>
            <pc:docMk/>
            <pc:sldMk cId="1884579900" sldId="270"/>
            <ac:spMk id="2" creationId="{B7CB46A6-DB7E-945A-ADFB-3B1C8BAC1C20}"/>
          </ac:spMkLst>
        </pc:spChg>
        <pc:spChg chg="add mod">
          <ac:chgData name="Jacob Moose" userId="e127babff9780eaf" providerId="LiveId" clId="{76633114-D956-489F-BB15-921505F1109D}" dt="2023-12-18T07:17:40.526" v="2484" actId="20577"/>
          <ac:spMkLst>
            <pc:docMk/>
            <pc:sldMk cId="1884579900" sldId="270"/>
            <ac:spMk id="3" creationId="{8FB1D400-D1B3-91DC-DCC3-9D9506F3D7A1}"/>
          </ac:spMkLst>
        </pc:spChg>
        <pc:spChg chg="add del mod">
          <ac:chgData name="Jacob Moose" userId="e127babff9780eaf" providerId="LiveId" clId="{76633114-D956-489F-BB15-921505F1109D}" dt="2023-12-18T01:04:58.868" v="57" actId="478"/>
          <ac:spMkLst>
            <pc:docMk/>
            <pc:sldMk cId="1884579900" sldId="270"/>
            <ac:spMk id="4" creationId="{F4CC78D3-E322-92B6-F9AF-2BB89881757A}"/>
          </ac:spMkLst>
        </pc:spChg>
        <pc:picChg chg="del">
          <ac:chgData name="Jacob Moose" userId="e127babff9780eaf" providerId="LiveId" clId="{76633114-D956-489F-BB15-921505F1109D}" dt="2023-12-18T01:02:40.930" v="56" actId="478"/>
          <ac:picMkLst>
            <pc:docMk/>
            <pc:sldMk cId="1884579900" sldId="270"/>
            <ac:picMk id="5" creationId="{CD69E148-D9EE-C367-D7BE-AB73070B9D67}"/>
          </ac:picMkLst>
        </pc:picChg>
        <pc:picChg chg="add mod">
          <ac:chgData name="Jacob Moose" userId="e127babff9780eaf" providerId="LiveId" clId="{76633114-D956-489F-BB15-921505F1109D}" dt="2023-12-18T01:05:15.994" v="62" actId="14100"/>
          <ac:picMkLst>
            <pc:docMk/>
            <pc:sldMk cId="1884579900" sldId="270"/>
            <ac:picMk id="7" creationId="{0D483D43-5597-95D3-68BC-51B7DFCCB558}"/>
          </ac:picMkLst>
        </pc:picChg>
      </pc:sldChg>
      <pc:sldChg chg="addSp delSp modSp add mod">
        <pc:chgData name="Jacob Moose" userId="e127babff9780eaf" providerId="LiveId" clId="{76633114-D956-489F-BB15-921505F1109D}" dt="2023-12-18T01:22:28.436" v="138" actId="20577"/>
        <pc:sldMkLst>
          <pc:docMk/>
          <pc:sldMk cId="2113523098" sldId="271"/>
        </pc:sldMkLst>
        <pc:spChg chg="mod">
          <ac:chgData name="Jacob Moose" userId="e127babff9780eaf" providerId="LiveId" clId="{76633114-D956-489F-BB15-921505F1109D}" dt="2023-12-18T01:22:28.436" v="138" actId="20577"/>
          <ac:spMkLst>
            <pc:docMk/>
            <pc:sldMk cId="2113523098" sldId="271"/>
            <ac:spMk id="2" creationId="{B7CB46A6-DB7E-945A-ADFB-3B1C8BAC1C20}"/>
          </ac:spMkLst>
        </pc:spChg>
        <pc:picChg chg="add del mod modCrop">
          <ac:chgData name="Jacob Moose" userId="e127babff9780eaf" providerId="LiveId" clId="{76633114-D956-489F-BB15-921505F1109D}" dt="2023-12-18T01:17:48.902" v="89" actId="478"/>
          <ac:picMkLst>
            <pc:docMk/>
            <pc:sldMk cId="2113523098" sldId="271"/>
            <ac:picMk id="4" creationId="{CE921FE4-0238-D8CF-5B73-7E84CE4FE763}"/>
          </ac:picMkLst>
        </pc:picChg>
        <pc:picChg chg="add mod">
          <ac:chgData name="Jacob Moose" userId="e127babff9780eaf" providerId="LiveId" clId="{76633114-D956-489F-BB15-921505F1109D}" dt="2023-12-18T01:18:45.164" v="101" actId="208"/>
          <ac:picMkLst>
            <pc:docMk/>
            <pc:sldMk cId="2113523098" sldId="271"/>
            <ac:picMk id="6" creationId="{602D7D26-292C-74C7-0469-CD68A6F8D450}"/>
          </ac:picMkLst>
        </pc:picChg>
        <pc:picChg chg="del">
          <ac:chgData name="Jacob Moose" userId="e127babff9780eaf" providerId="LiveId" clId="{76633114-D956-489F-BB15-921505F1109D}" dt="2023-12-18T01:11:14.271" v="64" actId="478"/>
          <ac:picMkLst>
            <pc:docMk/>
            <pc:sldMk cId="2113523098" sldId="271"/>
            <ac:picMk id="7" creationId="{0D483D43-5597-95D3-68BC-51B7DFCCB558}"/>
          </ac:picMkLst>
        </pc:picChg>
        <pc:picChg chg="add mod">
          <ac:chgData name="Jacob Moose" userId="e127babff9780eaf" providerId="LiveId" clId="{76633114-D956-489F-BB15-921505F1109D}" dt="2023-12-18T01:21:56.172" v="120" actId="1076"/>
          <ac:picMkLst>
            <pc:docMk/>
            <pc:sldMk cId="2113523098" sldId="271"/>
            <ac:picMk id="9" creationId="{B1940770-2C4A-4E37-D953-3918246F7CBB}"/>
          </ac:picMkLst>
        </pc:picChg>
        <pc:picChg chg="add mod">
          <ac:chgData name="Jacob Moose" userId="e127babff9780eaf" providerId="LiveId" clId="{76633114-D956-489F-BB15-921505F1109D}" dt="2023-12-18T01:22:19.772" v="126" actId="1076"/>
          <ac:picMkLst>
            <pc:docMk/>
            <pc:sldMk cId="2113523098" sldId="271"/>
            <ac:picMk id="11" creationId="{0C590501-7E13-81FA-2B1E-59A62890EF35}"/>
          </ac:picMkLst>
        </pc:picChg>
        <pc:picChg chg="add mod modCrop">
          <ac:chgData name="Jacob Moose" userId="e127babff9780eaf" providerId="LiveId" clId="{76633114-D956-489F-BB15-921505F1109D}" dt="2023-12-18T01:22:10.074" v="124" actId="14100"/>
          <ac:picMkLst>
            <pc:docMk/>
            <pc:sldMk cId="2113523098" sldId="271"/>
            <ac:picMk id="13" creationId="{66E5F203-16F6-8AB4-70DE-CF6D605814D0}"/>
          </ac:picMkLst>
        </pc:picChg>
      </pc:sldChg>
      <pc:sldChg chg="addSp delSp modSp add mod">
        <pc:chgData name="Jacob Moose" userId="e127babff9780eaf" providerId="LiveId" clId="{76633114-D956-489F-BB15-921505F1109D}" dt="2023-12-18T07:18:02.269" v="2534" actId="20577"/>
        <pc:sldMkLst>
          <pc:docMk/>
          <pc:sldMk cId="4167545065" sldId="272"/>
        </pc:sldMkLst>
        <pc:spChg chg="mod">
          <ac:chgData name="Jacob Moose" userId="e127babff9780eaf" providerId="LiveId" clId="{76633114-D956-489F-BB15-921505F1109D}" dt="2023-12-18T03:01:57.659" v="1176" actId="14100"/>
          <ac:spMkLst>
            <pc:docMk/>
            <pc:sldMk cId="4167545065" sldId="272"/>
            <ac:spMk id="2" creationId="{B7CB46A6-DB7E-945A-ADFB-3B1C8BAC1C20}"/>
          </ac:spMkLst>
        </pc:spChg>
        <pc:spChg chg="add mod">
          <ac:chgData name="Jacob Moose" userId="e127babff9780eaf" providerId="LiveId" clId="{76633114-D956-489F-BB15-921505F1109D}" dt="2023-12-18T07:18:02.269" v="2534" actId="20577"/>
          <ac:spMkLst>
            <pc:docMk/>
            <pc:sldMk cId="4167545065" sldId="272"/>
            <ac:spMk id="3" creationId="{117E67A5-C60D-0B99-3A84-CEAD731F4359}"/>
          </ac:spMkLst>
        </pc:spChg>
        <pc:spChg chg="add del mod">
          <ac:chgData name="Jacob Moose" userId="e127babff9780eaf" providerId="LiveId" clId="{76633114-D956-489F-BB15-921505F1109D}" dt="2023-12-18T01:12:23.130" v="67" actId="478"/>
          <ac:spMkLst>
            <pc:docMk/>
            <pc:sldMk cId="4167545065" sldId="272"/>
            <ac:spMk id="4" creationId="{5285D2B2-7DAA-C3DF-E366-2A34FF8D0180}"/>
          </ac:spMkLst>
        </pc:spChg>
        <pc:picChg chg="del">
          <ac:chgData name="Jacob Moose" userId="e127babff9780eaf" providerId="LiveId" clId="{76633114-D956-489F-BB15-921505F1109D}" dt="2023-12-18T01:11:22.175" v="66" actId="478"/>
          <ac:picMkLst>
            <pc:docMk/>
            <pc:sldMk cId="4167545065" sldId="272"/>
            <ac:picMk id="5" creationId="{CD69E148-D9EE-C367-D7BE-AB73070B9D67}"/>
          </ac:picMkLst>
        </pc:picChg>
        <pc:picChg chg="add mod">
          <ac:chgData name="Jacob Moose" userId="e127babff9780eaf" providerId="LiveId" clId="{76633114-D956-489F-BB15-921505F1109D}" dt="2023-12-18T01:12:31.895" v="70" actId="14100"/>
          <ac:picMkLst>
            <pc:docMk/>
            <pc:sldMk cId="4167545065" sldId="272"/>
            <ac:picMk id="7" creationId="{923EA4CF-3913-340D-7953-6EE7545C796B}"/>
          </ac:picMkLst>
        </pc:picChg>
      </pc:sldChg>
      <pc:sldChg chg="addSp delSp modSp new mod">
        <pc:chgData name="Jacob Moose" userId="e127babff9780eaf" providerId="LiveId" clId="{76633114-D956-489F-BB15-921505F1109D}" dt="2023-12-18T03:04:20.820" v="1444" actId="20577"/>
        <pc:sldMkLst>
          <pc:docMk/>
          <pc:sldMk cId="2012053879" sldId="273"/>
        </pc:sldMkLst>
        <pc:spChg chg="mod">
          <ac:chgData name="Jacob Moose" userId="e127babff9780eaf" providerId="LiveId" clId="{76633114-D956-489F-BB15-921505F1109D}" dt="2023-12-18T03:04:20.820" v="1444" actId="20577"/>
          <ac:spMkLst>
            <pc:docMk/>
            <pc:sldMk cId="2012053879" sldId="273"/>
            <ac:spMk id="2" creationId="{4F1D2F31-E745-16A4-160B-00D46CE8629F}"/>
          </ac:spMkLst>
        </pc:spChg>
        <pc:spChg chg="del">
          <ac:chgData name="Jacob Moose" userId="e127babff9780eaf" providerId="LiveId" clId="{76633114-D956-489F-BB15-921505F1109D}" dt="2023-12-18T01:19:23.672" v="105" actId="478"/>
          <ac:spMkLst>
            <pc:docMk/>
            <pc:sldMk cId="2012053879" sldId="273"/>
            <ac:spMk id="3" creationId="{4DFD55D2-531F-A2F7-999B-DAA2DB244986}"/>
          </ac:spMkLst>
        </pc:spChg>
        <pc:picChg chg="add mod">
          <ac:chgData name="Jacob Moose" userId="e127babff9780eaf" providerId="LiveId" clId="{76633114-D956-489F-BB15-921505F1109D}" dt="2023-12-18T01:20:17.727" v="110" actId="1076"/>
          <ac:picMkLst>
            <pc:docMk/>
            <pc:sldMk cId="2012053879" sldId="273"/>
            <ac:picMk id="1026" creationId="{458A6BE5-234D-12E3-98C0-2AB420BC436E}"/>
          </ac:picMkLst>
        </pc:picChg>
        <pc:picChg chg="add mod">
          <ac:chgData name="Jacob Moose" userId="e127babff9780eaf" providerId="LiveId" clId="{76633114-D956-489F-BB15-921505F1109D}" dt="2023-12-18T03:03:51.515" v="1351" actId="1076"/>
          <ac:picMkLst>
            <pc:docMk/>
            <pc:sldMk cId="2012053879" sldId="273"/>
            <ac:picMk id="1028" creationId="{7769FE7A-94C6-5691-68F3-0CC11E5C0DB6}"/>
          </ac:picMkLst>
        </pc:picChg>
      </pc:sldChg>
      <pc:sldChg chg="addSp delSp modSp new mod">
        <pc:chgData name="Jacob Moose" userId="e127babff9780eaf" providerId="LiveId" clId="{76633114-D956-489F-BB15-921505F1109D}" dt="2023-12-18T07:16:19.909" v="2457" actId="20577"/>
        <pc:sldMkLst>
          <pc:docMk/>
          <pc:sldMk cId="1906640547" sldId="274"/>
        </pc:sldMkLst>
        <pc:spChg chg="mod">
          <ac:chgData name="Jacob Moose" userId="e127babff9780eaf" providerId="LiveId" clId="{76633114-D956-489F-BB15-921505F1109D}" dt="2023-12-18T01:23:43.698" v="148" actId="14100"/>
          <ac:spMkLst>
            <pc:docMk/>
            <pc:sldMk cId="1906640547" sldId="274"/>
            <ac:spMk id="2" creationId="{2CB0C51F-12E7-1536-C231-C61615EF7817}"/>
          </ac:spMkLst>
        </pc:spChg>
        <pc:spChg chg="mod">
          <ac:chgData name="Jacob Moose" userId="e127babff9780eaf" providerId="LiveId" clId="{76633114-D956-489F-BB15-921505F1109D}" dt="2023-12-18T07:16:19.909" v="2457" actId="20577"/>
          <ac:spMkLst>
            <pc:docMk/>
            <pc:sldMk cId="1906640547" sldId="274"/>
            <ac:spMk id="3" creationId="{740279F4-0CA3-3867-D374-572A658EAB3A}"/>
          </ac:spMkLst>
        </pc:spChg>
        <pc:spChg chg="add mod">
          <ac:chgData name="Jacob Moose" userId="e127babff9780eaf" providerId="LiveId" clId="{76633114-D956-489F-BB15-921505F1109D}" dt="2023-12-18T02:57:19.095" v="645"/>
          <ac:spMkLst>
            <pc:docMk/>
            <pc:sldMk cId="1906640547" sldId="274"/>
            <ac:spMk id="4" creationId="{17E363E5-384F-36DF-BD56-190EA70C88BC}"/>
          </ac:spMkLst>
        </pc:spChg>
        <pc:spChg chg="add del mod">
          <ac:chgData name="Jacob Moose" userId="e127babff9780eaf" providerId="LiveId" clId="{76633114-D956-489F-BB15-921505F1109D}" dt="2023-12-18T03:18:02.827" v="2143"/>
          <ac:spMkLst>
            <pc:docMk/>
            <pc:sldMk cId="1906640547" sldId="274"/>
            <ac:spMk id="5" creationId="{7A51549C-43B5-E385-9781-BF4747392EA7}"/>
          </ac:spMkLst>
        </pc:spChg>
        <pc:picChg chg="add mod">
          <ac:chgData name="Jacob Moose" userId="e127babff9780eaf" providerId="LiveId" clId="{76633114-D956-489F-BB15-921505F1109D}" dt="2023-12-18T01:24:34.519" v="152" actId="1076"/>
          <ac:picMkLst>
            <pc:docMk/>
            <pc:sldMk cId="1906640547" sldId="274"/>
            <ac:picMk id="2050" creationId="{F0AADAB2-0642-1B47-0729-428409F6BB5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3:28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6:5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7:1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7:2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7:4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7:4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7T18:18:18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73,'3905'0,"-3855"-2,73-14,-72 8,68-2,507 12,-593-4,1-1,42-10,-39 5,60-3,591 10,-332 3,652-2,-978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7T18:18:22.1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0,'489'0,"-470"2,0 0,-1 0,27 9,0-1,-20-6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7T18:19:18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94,'4008'0,"-3969"-2,61-11,-59 7,58-2,1195 7,-578 3,-685-4,0-1,36-9,-3 1,-5 2,-9 1,89-3,441 13,-530-8,-33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7T18:19:21.7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1,'1244'0,"-1234"0,1 1,-1 0,0 0,20 7,-12-2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7T18:23:24.3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1,'123'-1,"377"18,-180 12,-310-28,122 17,171 1,1043-20,-1323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3:3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7T18:23:26.5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1,'525'0,"-502"0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7T18:23:42.8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0,'1304'0,"-1258"2,56 10,-57-5,62 0,968-8,-1051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7T18:23:44.9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1,'641'0,"-578"3,121 22,-121-13,123 5,612-19,-774 4,0 0,0 2,0 1,-1 1,39 14,-45-13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3:35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5:00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5:0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5:2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5:4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6:04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8T03:16:1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A478-BFD8-8399-EC0E-04F6CF484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36B3E-C07A-9F5A-4C57-CF5FB4EE0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DE41-D592-CF70-D382-721945D6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2B19-8E38-C999-3506-A23B7495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E46FC-2907-D066-F9CB-2D95F017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1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2285-3357-8C0A-F6F9-C6C03544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CF91-A557-6DD5-33ED-AF77D4815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1784-B4E6-F76E-CC87-F01F4822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DA56-DC41-999E-81BB-8C776112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0B87-D719-1BDC-1C0A-73F9EBC8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6D1D5-B113-E4CB-D434-3D1D2AE40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F8554-3A1B-0C85-011C-6B2E669A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A11CE-0F18-1C3C-FCC3-7A19E4CD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E9D3-5112-760C-F8C1-C28F927E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0EE44-65C6-6FB4-6109-3303E37D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C7D4-C866-1CA1-5D3D-F9354E5F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7977-FC5C-790A-CDC6-CA277E7A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C5CE-01E5-9038-8046-ADB0A40A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CDA0-5195-FDEB-3CBC-B105FD82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1590-70DA-5C0A-30E2-A074501A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4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80D5-87AD-235C-C08C-1D81F986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C9EC-722D-FF22-C327-7D9AABA08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73AA-45EA-AEE9-88D6-D8AFC493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3EB3-3CAA-CE38-7987-9A1640D8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921AE-FDA9-3C6F-7D2B-584A416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CD24-B233-685B-ACD7-E26675A8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4920-8EE5-A067-8768-0C298F858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4F03C-C151-F11F-D4AE-3982A0EF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1B25-C36A-41A4-EF5F-95952878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FD91E-4354-17E7-D8E0-702E7C59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D7F3-80CB-0820-3547-0FE8CA9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466D-BAEA-9DB4-DB15-0F52B3DF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0B9C2-C816-E34C-BB80-81C8FE5B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28BC-13FF-145F-CD0E-DDF1B708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63968-E5C0-558F-C1BA-024D99D70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9FAF4-0EB5-EC1A-1F87-67A6E5084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970FE-E8ED-58A6-AC54-97F71CB7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79992-F6BD-BA96-4457-8A2EF437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A59E2-BED3-2C0E-4D1C-2DF2EF87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30B7-96B4-4DA5-925E-049ADF95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FAAD7-4A6C-C841-61CB-622C7421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38F0B-5774-1FCA-B07C-BD6212A7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D3BE0-8356-8803-2175-A5284D59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E57AC-A703-E82B-EAF6-89CF70E4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F498E-8576-BA75-5693-1E29306C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F0605-2D76-E502-521B-637FAF9C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1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A7E5-7D44-2F90-C14A-EC6AF3FE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2B7B-8E65-F7E2-CD72-CA5B440F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EFB37-2C37-440D-45FD-433AA64A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1BFC4-603B-3E4A-DE46-58B28766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C9CB5-8C0E-611E-D1A3-DB42C966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5986-CEBF-EA92-E3F4-2C96600D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1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09C-5B02-5A89-38DF-0349880D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DACE4-C2B2-5710-F0C9-178C87DE5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BFB83-3BB5-DDF8-1BB7-4BB5BB928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E9DDA-F594-D526-823E-354A0238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4F9E1-1EA5-11A1-0427-416867B1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562E-5CB1-1459-8FBD-88F15128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58AA-3694-AAC4-5C83-0A3588E8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3419-4383-4F57-BF17-9020514F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E7F5-46AF-B98D-DB89-EBBE35A70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4372-5172-45E9-8472-E64618B63638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5EBD-9DBD-C446-E8F1-F51F98886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2A226-D9DB-D126-1074-09C0FDD6E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B345-5A6D-43C2-98B1-FA9DE3080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0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Lijst_van_Nederlandse_kabinetten#Tijdlijn_sinds_1945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0.png"/><Relationship Id="rId7" Type="http://schemas.openxmlformats.org/officeDocument/2006/relationships/customXml" Target="../ink/ink16.xml"/><Relationship Id="rId12" Type="http://schemas.openxmlformats.org/officeDocument/2006/relationships/image" Target="../media/image1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12.png"/><Relationship Id="rId4" Type="http://schemas.openxmlformats.org/officeDocument/2006/relationships/image" Target="../media/image21.png"/><Relationship Id="rId9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2.png"/><Relationship Id="rId5" Type="http://schemas.openxmlformats.org/officeDocument/2006/relationships/customXml" Target="../ink/ink20.xml"/><Relationship Id="rId10" Type="http://schemas.openxmlformats.org/officeDocument/2006/relationships/image" Target="../media/image170.png"/><Relationship Id="rId4" Type="http://schemas.openxmlformats.org/officeDocument/2006/relationships/image" Target="../media/image140.png"/><Relationship Id="rId9" Type="http://schemas.openxmlformats.org/officeDocument/2006/relationships/customXml" Target="../ink/ink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image" Target="../media/image4.png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10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Jamaica Independence Day - Rudies">
            <a:extLst>
              <a:ext uri="{FF2B5EF4-FFF2-40B4-BE49-F238E27FC236}">
                <a16:creationId xmlns:a16="http://schemas.microsoft.com/office/drawing/2014/main" id="{7127E645-8E7D-E93F-7730-8CBC54407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11349" r="10694" b="8937"/>
          <a:stretch/>
        </p:blipFill>
        <p:spPr bwMode="auto">
          <a:xfrm>
            <a:off x="-7292" y="0"/>
            <a:ext cx="1219929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D3D79C-76BC-1890-FEC9-E527C5E0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0993"/>
            <a:ext cx="12192000" cy="290051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Independent Jamaica: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Politicians and their People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>
                <a:solidFill>
                  <a:srgbClr val="FFFFFF"/>
                </a:solidFill>
              </a:rPr>
              <a:t>1962-2022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3068D-DA8D-0FE5-A208-84930327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370" y="5329298"/>
            <a:ext cx="9144000" cy="1098395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+mj-lt"/>
              </a:rPr>
              <a:t>Jacob Moose</a:t>
            </a:r>
          </a:p>
          <a:p>
            <a:r>
              <a:rPr lang="en-US" sz="2000" b="1" dirty="0">
                <a:solidFill>
                  <a:srgbClr val="FFFFFF"/>
                </a:solidFill>
                <a:latin typeface="+mj-lt"/>
              </a:rPr>
              <a:t>Historical Data Management</a:t>
            </a:r>
          </a:p>
          <a:p>
            <a:r>
              <a:rPr lang="en-US" sz="2000" b="1" dirty="0">
                <a:solidFill>
                  <a:srgbClr val="FFFFFF"/>
                </a:solidFill>
                <a:latin typeface="+mj-lt"/>
              </a:rPr>
              <a:t>Final Presentation (Part I)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89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6291-C20F-40B3-50B1-97271CF9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50435" cy="1325563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31560-F579-2FBF-72C7-4AEBEF3A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45" y="365125"/>
            <a:ext cx="7200900" cy="56673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CABD-1C79-15B4-9714-57DD49A6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9965" cy="4351338"/>
          </a:xfrm>
        </p:spPr>
        <p:txBody>
          <a:bodyPr/>
          <a:lstStyle/>
          <a:p>
            <a:r>
              <a:rPr lang="en-US" dirty="0"/>
              <a:t>What parties have regularly made-up Dutch coalition governments from 1946 until now? How do party structures changed for Premiers that have led multiple governments?</a:t>
            </a:r>
          </a:p>
        </p:txBody>
      </p:sp>
    </p:spTree>
    <p:extLst>
      <p:ext uri="{BB962C8B-B14F-4D97-AF65-F5344CB8AC3E}">
        <p14:creationId xmlns:p14="http://schemas.microsoft.com/office/powerpoint/2010/main" val="230182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E325-CC5F-6B22-EE7D-E9264719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33D3B-5218-B008-0D7C-49C46B4B9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5575"/>
            <a:ext cx="577398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83798-A400-FE5B-202D-9944FF7652E5}"/>
              </a:ext>
            </a:extLst>
          </p:cNvPr>
          <p:cNvSpPr txBox="1"/>
          <p:nvPr/>
        </p:nvSpPr>
        <p:spPr>
          <a:xfrm>
            <a:off x="838199" y="5901809"/>
            <a:ext cx="577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List of Dutch cabinets - Wikipedia, the free encyclopedia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1BC1-B0D5-D353-3A9C-DA107A3ADBC5}"/>
              </a:ext>
            </a:extLst>
          </p:cNvPr>
          <p:cNvSpPr txBox="1"/>
          <p:nvPr/>
        </p:nvSpPr>
        <p:spPr>
          <a:xfrm>
            <a:off x="7145338" y="1243786"/>
            <a:ext cx="45862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Cabinet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Political Parties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Seats (House of Representatives)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84183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E325-CC5F-6B22-EE7D-E9264719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38" y="0"/>
            <a:ext cx="7854462" cy="1325563"/>
          </a:xfrm>
        </p:spPr>
        <p:txBody>
          <a:bodyPr/>
          <a:lstStyle/>
          <a:p>
            <a:r>
              <a:rPr lang="en-US" dirty="0"/>
              <a:t>Organizing Nodes (.csv file)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B1BC1-B0D5-D353-3A9C-DA107A3ADBC5}"/>
              </a:ext>
            </a:extLst>
          </p:cNvPr>
          <p:cNvSpPr txBox="1"/>
          <p:nvPr/>
        </p:nvSpPr>
        <p:spPr>
          <a:xfrm>
            <a:off x="4655608" y="1231106"/>
            <a:ext cx="7336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 </a:t>
            </a:r>
            <a:r>
              <a:rPr lang="en-US" dirty="0">
                <a:sym typeface="Wingdings" panose="05000000000000000000" pitchFamily="2" charset="2"/>
              </a:rPr>
              <a:t> specific identification number given to each Node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</a:t>
            </a:r>
            <a:r>
              <a:rPr lang="en-US" dirty="0">
                <a:sym typeface="Wingdings" panose="05000000000000000000" pitchFamily="2" charset="2"/>
              </a:rPr>
              <a:t> Name of each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Type  I want to represent (2) different types of Nodes in my Network: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Political Parties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Cabinets (i.e., the Government Coalitions)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Premier  Additional attribute for the Coalitions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Cabinet Life (Days)  An additional attribute for the Cabinets*</a:t>
            </a:r>
          </a:p>
          <a:p>
            <a:pPr lvl="1"/>
            <a:r>
              <a:rPr lang="en-US" sz="1400" i="1" dirty="0">
                <a:sym typeface="Wingdings" panose="05000000000000000000" pitchFamily="2" charset="2"/>
              </a:rPr>
              <a:t>*Will be important for my Network later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50D388-0606-7C4A-307D-65BA2D300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0" y="132411"/>
            <a:ext cx="3791479" cy="6725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3D7F11-335A-27F1-BC6A-1E4BAB2DF1DD}"/>
              </a:ext>
            </a:extLst>
          </p:cNvPr>
          <p:cNvSpPr txBox="1"/>
          <p:nvPr/>
        </p:nvSpPr>
        <p:spPr>
          <a:xfrm>
            <a:off x="4655608" y="4061361"/>
            <a:ext cx="73366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39 Nodes in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9 for Political Parties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30 for the different cabinets developed since 1946 </a:t>
            </a:r>
          </a:p>
        </p:txBody>
      </p:sp>
    </p:spTree>
    <p:extLst>
      <p:ext uri="{BB962C8B-B14F-4D97-AF65-F5344CB8AC3E}">
        <p14:creationId xmlns:p14="http://schemas.microsoft.com/office/powerpoint/2010/main" val="388195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E325-CC5F-6B22-EE7D-E9264719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081" y="0"/>
            <a:ext cx="10515600" cy="1325563"/>
          </a:xfrm>
        </p:spPr>
        <p:txBody>
          <a:bodyPr/>
          <a:lstStyle/>
          <a:p>
            <a:r>
              <a:rPr lang="en-US" dirty="0"/>
              <a:t>Organizing Edges (.csv file)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EACAE-F524-CE30-344B-AC42AA8E3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067"/>
          <a:stretch/>
        </p:blipFill>
        <p:spPr>
          <a:xfrm>
            <a:off x="0" y="0"/>
            <a:ext cx="361603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E5B05-BBDF-6159-CF1B-45BDE75091AB}"/>
              </a:ext>
            </a:extLst>
          </p:cNvPr>
          <p:cNvSpPr txBox="1"/>
          <p:nvPr/>
        </p:nvSpPr>
        <p:spPr>
          <a:xfrm>
            <a:off x="3962881" y="1325563"/>
            <a:ext cx="73366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</a:t>
            </a:r>
            <a:r>
              <a:rPr lang="en-US" dirty="0">
                <a:sym typeface="Wingdings" panose="05000000000000000000" pitchFamily="2" charset="2"/>
              </a:rPr>
              <a:t> Associated with Node ID, mainly those that are Political Parties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</a:t>
            </a:r>
            <a:r>
              <a:rPr lang="en-US" dirty="0">
                <a:sym typeface="Wingdings" panose="05000000000000000000" pitchFamily="2" charset="2"/>
              </a:rPr>
              <a:t> Associated with Node ID, mainly those that are Cabinets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Type  Directed because Political Parties directly make up the Cabinets (I.e., edges moving in one direction, not both)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Weight  Used to show the Distribution of Political Seats for each of the (named) political parties that make up each Coalition/Cabinet</a:t>
            </a:r>
            <a:endParaRPr lang="en-US" sz="1400" i="1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0ED23-2306-2899-BD50-E20CFF190853}"/>
              </a:ext>
            </a:extLst>
          </p:cNvPr>
          <p:cNvSpPr txBox="1"/>
          <p:nvPr/>
        </p:nvSpPr>
        <p:spPr>
          <a:xfrm>
            <a:off x="3962881" y="3510777"/>
            <a:ext cx="73366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89 different Edges in total</a:t>
            </a:r>
          </a:p>
        </p:txBody>
      </p:sp>
    </p:spTree>
    <p:extLst>
      <p:ext uri="{BB962C8B-B14F-4D97-AF65-F5344CB8AC3E}">
        <p14:creationId xmlns:p14="http://schemas.microsoft.com/office/powerpoint/2010/main" val="326594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4AE1-7733-2D9F-80D3-01E55B9E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60"/>
            <a:ext cx="4127695" cy="1325563"/>
          </a:xfrm>
        </p:spPr>
        <p:txBody>
          <a:bodyPr/>
          <a:lstStyle/>
          <a:p>
            <a:r>
              <a:rPr lang="en-US"/>
              <a:t>Visualizing the Data with Gephi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946E3E-A747-D6BC-A067-A3D905D43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97" r="11556"/>
          <a:stretch/>
        </p:blipFill>
        <p:spPr>
          <a:xfrm>
            <a:off x="5653413" y="340518"/>
            <a:ext cx="6212910" cy="6176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F2738-C630-5C8D-AD52-08231809C7BD}"/>
              </a:ext>
            </a:extLst>
          </p:cNvPr>
          <p:cNvSpPr txBox="1"/>
          <p:nvPr/>
        </p:nvSpPr>
        <p:spPr>
          <a:xfrm>
            <a:off x="838200" y="1490823"/>
            <a:ext cx="458628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Layout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Fruchterman Reingold</a:t>
            </a:r>
            <a:endParaRPr lang="en-US" sz="2800" dirty="0"/>
          </a:p>
          <a:p>
            <a:r>
              <a:rPr lang="en-US" sz="2800" dirty="0"/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Political Parties = Blue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based on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Coalition Government  =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based on Cabinet Life (Days)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Size/Color based on weight (i.e., the number of Parliamentary Seats each named political party held within each Coalition Government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Benefits of this Layout?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Demonstrates the amount of power each political party has held since 1945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It 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specially highlights the role the CDA/KVP/ARP have played.</a:t>
            </a:r>
          </a:p>
          <a:p>
            <a:pPr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21E405-795B-508A-C4D2-EFFAFAC6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09"/>
            <a:ext cx="3806863" cy="32087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1F3A7C-17D0-D701-233C-9A2A8A5B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32" y="1186771"/>
            <a:ext cx="8292468" cy="4244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C3EA7B-97D1-F3A4-D4D2-95650A78E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17" y="3308924"/>
            <a:ext cx="3406646" cy="31338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AEF4B9-F249-C0D6-6407-3F5DAB705432}"/>
                  </a:ext>
                </a:extLst>
              </p14:cNvPr>
              <p14:cNvContentPartPr/>
              <p14:nvPr/>
            </p14:nvContentPartPr>
            <p14:xfrm>
              <a:off x="3988342" y="5231365"/>
              <a:ext cx="2604240" cy="26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AEF4B9-F249-C0D6-6407-3F5DAB7054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4342" y="5123725"/>
                <a:ext cx="2711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53F72B-13A7-1946-AD90-D907FCC296EA}"/>
                  </a:ext>
                </a:extLst>
              </p14:cNvPr>
              <p14:cNvContentPartPr/>
              <p14:nvPr/>
            </p14:nvContentPartPr>
            <p14:xfrm>
              <a:off x="9048862" y="5270245"/>
              <a:ext cx="237960" cy="11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53F72B-13A7-1946-AD90-D907FCC296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94862" y="5162245"/>
                <a:ext cx="345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C9071A-289F-812C-D03B-CDA6DFB218F0}"/>
                  </a:ext>
                </a:extLst>
              </p14:cNvPr>
              <p14:cNvContentPartPr/>
              <p14:nvPr/>
            </p14:nvContentPartPr>
            <p14:xfrm>
              <a:off x="3998700" y="1589466"/>
              <a:ext cx="2658960" cy="34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C9071A-289F-812C-D03B-CDA6DFB218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44700" y="1481466"/>
                <a:ext cx="27666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CC049F-C503-E09E-1D5C-2BB70DD6B720}"/>
                  </a:ext>
                </a:extLst>
              </p14:cNvPr>
              <p14:cNvContentPartPr/>
              <p14:nvPr/>
            </p14:nvContentPartPr>
            <p14:xfrm>
              <a:off x="9087660" y="1622946"/>
              <a:ext cx="480240" cy="6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CC049F-C503-E09E-1D5C-2BB70DD6B7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33660" y="1515306"/>
                <a:ext cx="58788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18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F3A7C-17D0-D701-233C-9A2A8A5B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73" y="100209"/>
            <a:ext cx="8292468" cy="42443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7C58F8-AA24-A40D-D388-06C6CB9A8F8A}"/>
                  </a:ext>
                </a:extLst>
              </p14:cNvPr>
              <p14:cNvContentPartPr/>
              <p14:nvPr/>
            </p14:nvContentPartPr>
            <p14:xfrm>
              <a:off x="3866071" y="1441064"/>
              <a:ext cx="993240" cy="3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7C58F8-AA24-A40D-D388-06C6CB9A8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0431" y="1369064"/>
                <a:ext cx="10648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B9B647-7724-6B63-E18D-533C35DAA6E3}"/>
                  </a:ext>
                </a:extLst>
              </p14:cNvPr>
              <p14:cNvContentPartPr/>
              <p14:nvPr/>
            </p14:nvContentPartPr>
            <p14:xfrm>
              <a:off x="7712671" y="1450784"/>
              <a:ext cx="1980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B9B647-7724-6B63-E18D-533C35DAA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77031" y="1379144"/>
                <a:ext cx="269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F6B3FD-32FE-4001-C4F5-24CB8791AA6E}"/>
                  </a:ext>
                </a:extLst>
              </p14:cNvPr>
              <p14:cNvContentPartPr/>
              <p14:nvPr/>
            </p14:nvContentPartPr>
            <p14:xfrm>
              <a:off x="3856351" y="4313504"/>
              <a:ext cx="973080" cy="1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F6B3FD-32FE-4001-C4F5-24CB8791A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20351" y="4241504"/>
                <a:ext cx="10447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821CC8E-9C83-7573-297B-F4B93FDAFA4D}"/>
                  </a:ext>
                </a:extLst>
              </p14:cNvPr>
              <p14:cNvContentPartPr/>
              <p14:nvPr/>
            </p14:nvContentPartPr>
            <p14:xfrm>
              <a:off x="7076551" y="4293344"/>
              <a:ext cx="768240" cy="3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821CC8E-9C83-7573-297B-F4B93FDAFA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40551" y="4221704"/>
                <a:ext cx="839880" cy="1803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7C121A4-59C2-2EEB-762C-026D22059A9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133" r="10972" b="7446"/>
          <a:stretch/>
        </p:blipFill>
        <p:spPr>
          <a:xfrm>
            <a:off x="183041" y="100209"/>
            <a:ext cx="3484497" cy="31825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A3AD6E-2D93-CAED-5B0F-E8EEE5F95C0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197" t="4539" r="13892" b="10636"/>
          <a:stretch/>
        </p:blipFill>
        <p:spPr>
          <a:xfrm>
            <a:off x="235223" y="3282760"/>
            <a:ext cx="3356820" cy="31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5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F83D27-A71B-2755-A17B-7D989D8F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85" y="496894"/>
            <a:ext cx="7097115" cy="56681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12EEC5-5371-2D56-2F32-0BDCB253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69" y="0"/>
            <a:ext cx="10515600" cy="1325563"/>
          </a:xfrm>
        </p:spPr>
        <p:txBody>
          <a:bodyPr/>
          <a:lstStyle/>
          <a:p>
            <a:r>
              <a:rPr lang="en-US" dirty="0"/>
              <a:t>Other Visualizations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0DA69-D06A-E78E-1A13-3E5CBAA976E7}"/>
              </a:ext>
            </a:extLst>
          </p:cNvPr>
          <p:cNvSpPr txBox="1"/>
          <p:nvPr/>
        </p:nvSpPr>
        <p:spPr>
          <a:xfrm>
            <a:off x="400021" y="973748"/>
            <a:ext cx="557047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Layout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ForceAtlas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  <a:endParaRPr lang="en-US" sz="2800" dirty="0"/>
          </a:p>
          <a:p>
            <a:r>
              <a:rPr lang="en-US" sz="2800" dirty="0"/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Political Parties = Light Purple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based on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Coalition Government  = Remaining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Color based on Premier*</a:t>
            </a:r>
          </a:p>
          <a:p>
            <a:pPr lvl="2"/>
            <a:r>
              <a:rPr lang="en-US" dirty="0"/>
              <a:t>*</a:t>
            </a:r>
            <a:r>
              <a:rPr lang="en-US" sz="1050" dirty="0"/>
              <a:t>Premier’s who ran only one coalitions are colored light grey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based on Cabinet Life (Days)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Size/Color based on weight (i.e., the number of Parliamentary Seats each named political party held within each Coalition Government)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Benefits of this Layout?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Clearly demonstrates the change in the make-up of 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each coalition. 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More importantly, groupings of colors help show the changes for each Premier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51F-12E7-1536-C231-C61615EF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5991" cy="1325563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79F4-0CA3-3867-D374-572A658E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/>
              <a:t>How do statistics surrounding independent Jamaica’s population change  in Election Years? Do different Prime Minister Candidates play a factor?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F0AADAB2-0642-1B47-0729-428409F6B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82" y="575872"/>
            <a:ext cx="5010618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4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3CA6-0FA2-2484-2B40-69C7464A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4"/>
            <a:ext cx="10515600" cy="1325563"/>
          </a:xfrm>
        </p:spPr>
        <p:txBody>
          <a:bodyPr/>
          <a:lstStyle/>
          <a:p>
            <a:r>
              <a:rPr lang="en-US" dirty="0"/>
              <a:t>Reading the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A2336E-21C7-953B-0A1A-368BFDC14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942" y="1687838"/>
            <a:ext cx="6218116" cy="4351338"/>
          </a:xfrm>
        </p:spPr>
      </p:pic>
    </p:spTree>
    <p:extLst>
      <p:ext uri="{BB962C8B-B14F-4D97-AF65-F5344CB8AC3E}">
        <p14:creationId xmlns:p14="http://schemas.microsoft.com/office/powerpoint/2010/main" val="152646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46A6-DB7E-945A-ADFB-3B1C8BAC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77046" cy="1325563"/>
          </a:xfrm>
        </p:spPr>
        <p:txBody>
          <a:bodyPr>
            <a:normAutofit/>
          </a:bodyPr>
          <a:lstStyle/>
          <a:p>
            <a:r>
              <a:rPr lang="en-US" dirty="0"/>
              <a:t>Key Population Statistics: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9E148-D9EE-C367-D7BE-AB73070B9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592" y="0"/>
            <a:ext cx="7136565" cy="669053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0A93-3D33-4748-CC85-A13BEC8DBBE5}"/>
              </a:ext>
            </a:extLst>
          </p:cNvPr>
          <p:cNvSpPr txBox="1">
            <a:spLocks/>
          </p:cNvSpPr>
          <p:nvPr/>
        </p:nvSpPr>
        <p:spPr>
          <a:xfrm>
            <a:off x="629194" y="1904002"/>
            <a:ext cx="4141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Annual Growth in Urban Population</a:t>
            </a:r>
          </a:p>
          <a:p>
            <a:pPr lvl="1"/>
            <a:r>
              <a:rPr lang="en-US" sz="1600" dirty="0"/>
              <a:t>Steady Increase following 1962</a:t>
            </a:r>
          </a:p>
          <a:p>
            <a:r>
              <a:rPr lang="en-US" sz="2000" dirty="0"/>
              <a:t>Annual Growth in Jamaica’s Largest City</a:t>
            </a:r>
            <a:endParaRPr lang="en-US" sz="1600" dirty="0"/>
          </a:p>
          <a:p>
            <a:r>
              <a:rPr lang="en-US" sz="2000" dirty="0"/>
              <a:t>Yearly Increase in Homicide Rate</a:t>
            </a:r>
          </a:p>
          <a:p>
            <a:pPr lvl="1"/>
            <a:r>
              <a:rPr lang="en-US" sz="1600" dirty="0"/>
              <a:t>Red Dots represent Election Years</a:t>
            </a:r>
          </a:p>
          <a:p>
            <a:pPr lvl="1"/>
            <a:r>
              <a:rPr lang="en-US" sz="1600" dirty="0"/>
              <a:t>1980 – 150% increase; why?</a:t>
            </a:r>
          </a:p>
          <a:p>
            <a:pPr lvl="1"/>
            <a:r>
              <a:rPr lang="en-US" sz="1600" dirty="0"/>
              <a:t>Do the years before/after elections also play a factor?</a:t>
            </a:r>
          </a:p>
          <a:p>
            <a:r>
              <a:rPr lang="en-US" sz="2000" dirty="0"/>
              <a:t>Election Year?</a:t>
            </a:r>
          </a:p>
          <a:p>
            <a:pPr lvl="1"/>
            <a:r>
              <a:rPr lang="en-US" sz="1600" dirty="0"/>
              <a:t>Who won in each Election?</a:t>
            </a:r>
          </a:p>
          <a:p>
            <a:pPr lvl="1"/>
            <a:r>
              <a:rPr lang="en-US" sz="1600" dirty="0"/>
              <a:t>Manley vs. Seaga as very contentious period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1E8281-D59C-43DC-7615-A31BF1FC504C}"/>
                  </a:ext>
                </a:extLst>
              </p14:cNvPr>
              <p14:cNvContentPartPr/>
              <p14:nvPr/>
            </p14:nvContentPartPr>
            <p14:xfrm>
              <a:off x="6417429" y="602220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1E8281-D59C-43DC-7615-A31BF1FC50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8429" y="60132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1C2526-E026-B4F7-5B20-0E746D76C181}"/>
                  </a:ext>
                </a:extLst>
              </p14:cNvPr>
              <p14:cNvContentPartPr/>
              <p14:nvPr/>
            </p14:nvContentPartPr>
            <p14:xfrm>
              <a:off x="7931229" y="534900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1C2526-E026-B4F7-5B20-0E746D76C1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2589" y="53400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D3E701-794A-6ED6-BF6F-66D68EDB0B01}"/>
                  </a:ext>
                </a:extLst>
              </p14:cNvPr>
              <p14:cNvContentPartPr/>
              <p14:nvPr/>
            </p14:nvContentPartPr>
            <p14:xfrm>
              <a:off x="8189349" y="575400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D3E701-794A-6ED6-BF6F-66D68EDB0B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80349" y="57453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726D03-F53C-8A18-00D1-DF802687651C}"/>
                  </a:ext>
                </a:extLst>
              </p14:cNvPr>
              <p14:cNvContentPartPr/>
              <p14:nvPr/>
            </p14:nvContentPartPr>
            <p14:xfrm>
              <a:off x="6832869" y="599196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726D03-F53C-8A18-00D1-DF80268765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3869" y="59833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A4A6C1-3AC6-1780-9687-EBAA73C88F74}"/>
                  </a:ext>
                </a:extLst>
              </p14:cNvPr>
              <p14:cNvContentPartPr/>
              <p14:nvPr/>
            </p14:nvContentPartPr>
            <p14:xfrm>
              <a:off x="7254789" y="591816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A4A6C1-3AC6-1780-9687-EBAA73C88F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5789" y="59095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5D6967-8F99-6601-951A-48E2C0455BE4}"/>
                  </a:ext>
                </a:extLst>
              </p14:cNvPr>
              <p14:cNvContentPartPr/>
              <p14:nvPr/>
            </p14:nvContentPartPr>
            <p14:xfrm>
              <a:off x="7593189" y="577092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5D6967-8F99-6601-951A-48E2C0455B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4189" y="57622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A58F20-C1AD-F39F-8EA5-A6EA3ACBF792}"/>
                  </a:ext>
                </a:extLst>
              </p14:cNvPr>
              <p14:cNvContentPartPr/>
              <p14:nvPr/>
            </p14:nvContentPartPr>
            <p14:xfrm>
              <a:off x="8700236" y="576184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A58F20-C1AD-F39F-8EA5-A6EA3ACBF7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1236" y="57528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93DA2F-3DC5-E210-158D-09BE4E7F00BF}"/>
                  </a:ext>
                </a:extLst>
              </p14:cNvPr>
              <p14:cNvContentPartPr/>
              <p14:nvPr/>
            </p14:nvContentPartPr>
            <p14:xfrm>
              <a:off x="9032876" y="560704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93DA2F-3DC5-E210-158D-09BE4E7F0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3876" y="55984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EC65C5-EAD9-753C-E810-7635777C471E}"/>
                  </a:ext>
                </a:extLst>
              </p14:cNvPr>
              <p14:cNvContentPartPr/>
              <p14:nvPr/>
            </p14:nvContentPartPr>
            <p14:xfrm>
              <a:off x="9372356" y="535828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EC65C5-EAD9-753C-E810-7635777C47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3716" y="53496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EA94B2-7A86-30C9-92AF-01A8315B7904}"/>
                  </a:ext>
                </a:extLst>
              </p14:cNvPr>
              <p14:cNvContentPartPr/>
              <p14:nvPr/>
            </p14:nvContentPartPr>
            <p14:xfrm>
              <a:off x="9792476" y="537844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EA94B2-7A86-30C9-92AF-01A8315B7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3836" y="53698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D2371D-99F8-EE03-BD46-5ACD26C9A5F2}"/>
                  </a:ext>
                </a:extLst>
              </p14:cNvPr>
              <p14:cNvContentPartPr/>
              <p14:nvPr/>
            </p14:nvContentPartPr>
            <p14:xfrm>
              <a:off x="10216196" y="503896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D2371D-99F8-EE03-BD46-5ACD26C9A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07556" y="50303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93B3D0-543A-FD72-00B4-73238CAAE963}"/>
                  </a:ext>
                </a:extLst>
              </p14:cNvPr>
              <p14:cNvContentPartPr/>
              <p14:nvPr/>
            </p14:nvContentPartPr>
            <p14:xfrm>
              <a:off x="10555867" y="534172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93B3D0-543A-FD72-00B4-73238CAAE9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46867" y="53327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FFED8A-9408-F44A-9969-2DFEC4CA01E1}"/>
                  </a:ext>
                </a:extLst>
              </p14:cNvPr>
              <p14:cNvContentPartPr/>
              <p14:nvPr/>
            </p14:nvContentPartPr>
            <p14:xfrm>
              <a:off x="10975987" y="522076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FFED8A-9408-F44A-9969-2DFEC4CA01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6987" y="52117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163F02-3B22-E13A-017E-19A0D2509F44}"/>
                  </a:ext>
                </a:extLst>
              </p14:cNvPr>
              <p14:cNvContentPartPr/>
              <p14:nvPr/>
            </p14:nvContentPartPr>
            <p14:xfrm>
              <a:off x="11318707" y="524740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163F02-3B22-E13A-017E-19A0D2509F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0067" y="52387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34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46A6-DB7E-945A-ADFB-3B1C8BAC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13" y="768885"/>
            <a:ext cx="36390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Population Table with General Elections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483D43-5597-95D3-68BC-51B7DFCC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145" y="0"/>
            <a:ext cx="7855855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D400-D1B3-91DC-DCC3-9D9506F3D7A1}"/>
              </a:ext>
            </a:extLst>
          </p:cNvPr>
          <p:cNvSpPr txBox="1">
            <a:spLocks/>
          </p:cNvSpPr>
          <p:nvPr/>
        </p:nvSpPr>
        <p:spPr>
          <a:xfrm>
            <a:off x="475013" y="2747150"/>
            <a:ext cx="34913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1980 – Highest Voter Turnout in Independent Jamaica’s history</a:t>
            </a:r>
          </a:p>
          <a:p>
            <a:pPr lvl="1"/>
            <a:r>
              <a:rPr lang="en-US" sz="1600" dirty="0"/>
              <a:t>Highest Increase in Homicide Rate in the same year</a:t>
            </a:r>
          </a:p>
          <a:p>
            <a:r>
              <a:rPr lang="en-US" sz="2000" dirty="0"/>
              <a:t>1983 – Why so low?</a:t>
            </a:r>
          </a:p>
          <a:p>
            <a:pPr lvl="1"/>
            <a:r>
              <a:rPr lang="en-US" sz="1600" dirty="0"/>
              <a:t>Manley “Did not Contest”</a:t>
            </a:r>
          </a:p>
          <a:p>
            <a:r>
              <a:rPr lang="en-US" sz="2000" dirty="0"/>
              <a:t>Decrease in Voter Turnout for (almost) every election after 1980</a:t>
            </a:r>
          </a:p>
        </p:txBody>
      </p:sp>
    </p:spTree>
    <p:extLst>
      <p:ext uri="{BB962C8B-B14F-4D97-AF65-F5344CB8AC3E}">
        <p14:creationId xmlns:p14="http://schemas.microsoft.com/office/powerpoint/2010/main" val="188457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46A6-DB7E-945A-ADFB-3B1C8BAC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2" y="365125"/>
            <a:ext cx="289217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Prime Minister Candidates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EA4CF-3913-340D-7953-6EE7545C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00" y="0"/>
            <a:ext cx="7794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67A5-C60D-0B99-3A84-CEAD731F4359}"/>
              </a:ext>
            </a:extLst>
          </p:cNvPr>
          <p:cNvSpPr txBox="1">
            <a:spLocks/>
          </p:cNvSpPr>
          <p:nvPr/>
        </p:nvSpPr>
        <p:spPr>
          <a:xfrm>
            <a:off x="566047" y="2141537"/>
            <a:ext cx="34913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Portal showing Election Results for each PM</a:t>
            </a:r>
          </a:p>
          <a:p>
            <a:r>
              <a:rPr lang="en-US" sz="2000" dirty="0"/>
              <a:t>Link to Wikipedia Page</a:t>
            </a:r>
          </a:p>
          <a:p>
            <a:r>
              <a:rPr lang="en-US" sz="2000" dirty="0"/>
              <a:t>Expanding the Database</a:t>
            </a:r>
          </a:p>
          <a:p>
            <a:pPr lvl="1"/>
            <a:r>
              <a:rPr lang="en-US" sz="1600" dirty="0"/>
              <a:t>Place of Birth (Key Localities, Parish)</a:t>
            </a:r>
          </a:p>
        </p:txBody>
      </p:sp>
    </p:spTree>
    <p:extLst>
      <p:ext uri="{BB962C8B-B14F-4D97-AF65-F5344CB8AC3E}">
        <p14:creationId xmlns:p14="http://schemas.microsoft.com/office/powerpoint/2010/main" val="416754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46A6-DB7E-945A-ADFB-3B1C8BAC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19608" cy="1325563"/>
          </a:xfrm>
        </p:spPr>
        <p:txBody>
          <a:bodyPr/>
          <a:lstStyle/>
          <a:p>
            <a:r>
              <a:rPr lang="en-US" dirty="0"/>
              <a:t>Other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D7D26-292C-74C7-0469-CD68A6F8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191" y="56367"/>
            <a:ext cx="3461885" cy="3263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40770-2C4A-4E37-D953-3918246F7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190" y="3443155"/>
            <a:ext cx="3461885" cy="3358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90501-7E13-81FA-2B1E-59A62890E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984" y="3429000"/>
            <a:ext cx="3970999" cy="3358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E5F203-16F6-8AB4-70DE-CF6D605814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645"/>
          <a:stretch/>
        </p:blipFill>
        <p:spPr>
          <a:xfrm>
            <a:off x="4156542" y="56366"/>
            <a:ext cx="3461885" cy="3266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52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2F31-E745-16A4-160B-00D46CE8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1541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of this Database: Jamaica and Late-20</a:t>
            </a:r>
            <a:r>
              <a:rPr lang="en-US" baseline="30000" dirty="0"/>
              <a:t>th</a:t>
            </a:r>
            <a:r>
              <a:rPr lang="en-US" dirty="0"/>
              <a:t> Century Urban Redevelopment</a:t>
            </a:r>
          </a:p>
        </p:txBody>
      </p:sp>
      <p:pic>
        <p:nvPicPr>
          <p:cNvPr id="1026" name="Picture 2" descr="A Brief History of Seven Killings - Wikipedia">
            <a:extLst>
              <a:ext uri="{FF2B5EF4-FFF2-40B4-BE49-F238E27FC236}">
                <a16:creationId xmlns:a16="http://schemas.microsoft.com/office/drawing/2014/main" id="{458A6BE5-234D-12E3-98C0-2AB420BC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596" y="539554"/>
            <a:ext cx="3827771" cy="57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TCH: Tivoli residents pay their respects to Seaga | Loop Jamaica">
            <a:extLst>
              <a:ext uri="{FF2B5EF4-FFF2-40B4-BE49-F238E27FC236}">
                <a16:creationId xmlns:a16="http://schemas.microsoft.com/office/drawing/2014/main" id="{7769FE7A-94C6-5691-68F3-0CC11E5C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56" y="2694933"/>
            <a:ext cx="5940121" cy="334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05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BFB3A-6075-038B-4067-BF9AAC75F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904" b="16699"/>
          <a:stretch/>
        </p:blipFill>
        <p:spPr>
          <a:xfrm>
            <a:off x="0" y="1"/>
            <a:ext cx="12192000" cy="685800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B746EF-7245-FF06-B72C-9B80DF579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6375"/>
            <a:ext cx="5543550" cy="29368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9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9200" b="1" dirty="0">
                <a:solidFill>
                  <a:srgbClr val="FFFFFF"/>
                </a:solidFill>
                <a:latin typeface="+mj-lt"/>
              </a:rPr>
              <a:t>Dutch </a:t>
            </a:r>
          </a:p>
          <a:p>
            <a:pPr marL="0" indent="0">
              <a:buNone/>
            </a:pPr>
            <a:r>
              <a:rPr lang="en-US" sz="19200" b="1" dirty="0">
                <a:solidFill>
                  <a:srgbClr val="FFFFFF"/>
                </a:solidFill>
                <a:latin typeface="+mj-lt"/>
              </a:rPr>
              <a:t>Coalition </a:t>
            </a:r>
          </a:p>
          <a:p>
            <a:pPr marL="0" indent="0">
              <a:buNone/>
            </a:pPr>
            <a:r>
              <a:rPr lang="en-US" sz="19200" b="1" dirty="0">
                <a:solidFill>
                  <a:srgbClr val="FFFFFF"/>
                </a:solidFill>
                <a:latin typeface="+mj-lt"/>
              </a:rPr>
              <a:t>Governments</a:t>
            </a:r>
          </a:p>
          <a:p>
            <a:pPr marL="0" indent="0">
              <a:buNone/>
            </a:pPr>
            <a:r>
              <a:rPr lang="en-US" sz="14400" b="1" dirty="0">
                <a:solidFill>
                  <a:srgbClr val="FFFFFF"/>
                </a:solidFill>
                <a:latin typeface="+mj-lt"/>
              </a:rPr>
              <a:t>1946-2022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B77BFC9-261A-AF1D-68E1-0D52C7309B63}"/>
              </a:ext>
            </a:extLst>
          </p:cNvPr>
          <p:cNvSpPr txBox="1">
            <a:spLocks/>
          </p:cNvSpPr>
          <p:nvPr/>
        </p:nvSpPr>
        <p:spPr>
          <a:xfrm>
            <a:off x="-1" y="5734877"/>
            <a:ext cx="3433313" cy="1550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FFFF"/>
                </a:solidFill>
              </a:rPr>
              <a:t>Jacob Moose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FFFF"/>
                </a:solidFill>
              </a:rPr>
              <a:t>Historical Data </a:t>
            </a:r>
            <a:r>
              <a:rPr lang="en-US" sz="2000" b="1" dirty="0">
                <a:solidFill>
                  <a:srgbClr val="FFFFFF"/>
                </a:solidFill>
                <a:latin typeface="+mj-lt"/>
              </a:rPr>
              <a:t>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FFFF"/>
                </a:solidFill>
              </a:rPr>
              <a:t>Final Presentation (Part II)</a:t>
            </a:r>
          </a:p>
        </p:txBody>
      </p:sp>
    </p:spTree>
    <p:extLst>
      <p:ext uri="{BB962C8B-B14F-4D97-AF65-F5344CB8AC3E}">
        <p14:creationId xmlns:p14="http://schemas.microsoft.com/office/powerpoint/2010/main" val="324357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644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Independent Jamaica: Politicians and their People 1962-2022</vt:lpstr>
      <vt:lpstr>Question</vt:lpstr>
      <vt:lpstr>Reading the Relationships</vt:lpstr>
      <vt:lpstr>Key Population Statistics:</vt:lpstr>
      <vt:lpstr>Comparing Population Table with General Elections</vt:lpstr>
      <vt:lpstr>Major Prime Minister Candidates</vt:lpstr>
      <vt:lpstr>Other Tables</vt:lpstr>
      <vt:lpstr>Future of this Database: Jamaica and Late-20th Century Urban Redevelopment</vt:lpstr>
      <vt:lpstr>PowerPoint Presentation</vt:lpstr>
      <vt:lpstr>Question</vt:lpstr>
      <vt:lpstr>Gathering Data</vt:lpstr>
      <vt:lpstr>Organizing Nodes (.csv file)</vt:lpstr>
      <vt:lpstr>Organizing Edges (.csv file)</vt:lpstr>
      <vt:lpstr>Visualizing the Data with Gephi</vt:lpstr>
      <vt:lpstr>PowerPoint Presentation</vt:lpstr>
      <vt:lpstr>PowerPoint Presentation</vt:lpstr>
      <vt:lpstr>Other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Jamaica: Politicians and their People 1962-2022</dc:title>
  <dc:creator>Jacob Moose</dc:creator>
  <cp:lastModifiedBy>Jacob Moose</cp:lastModifiedBy>
  <cp:revision>1</cp:revision>
  <dcterms:created xsi:type="dcterms:W3CDTF">2023-12-17T18:09:49Z</dcterms:created>
  <dcterms:modified xsi:type="dcterms:W3CDTF">2023-12-21T17:32:08Z</dcterms:modified>
</cp:coreProperties>
</file>