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71" r:id="rId4"/>
    <p:sldId id="261" r:id="rId5"/>
    <p:sldId id="276" r:id="rId6"/>
    <p:sldId id="267" r:id="rId7"/>
    <p:sldId id="273" r:id="rId8"/>
    <p:sldId id="275" r:id="rId9"/>
    <p:sldId id="274" r:id="rId10"/>
    <p:sldId id="26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4A34-F69B-432F-81F4-E28BF0E24D0B}" v="84" dt="2022-12-11T13:26:04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839" autoAdjust="0"/>
  </p:normalViewPr>
  <p:slideViewPr>
    <p:cSldViewPr snapToGrid="0">
      <p:cViewPr>
        <p:scale>
          <a:sx n="95" d="100"/>
          <a:sy n="95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" userId="e127babff9780eaf" providerId="LiveId" clId="{9FCB4A34-F69B-432F-81F4-E28BF0E24D0B}"/>
    <pc:docChg chg="undo redo custSel addSld delSld modSld sldOrd">
      <pc:chgData name="Jacob" userId="e127babff9780eaf" providerId="LiveId" clId="{9FCB4A34-F69B-432F-81F4-E28BF0E24D0B}" dt="2022-12-13T07:29:09.193" v="20225" actId="20577"/>
      <pc:docMkLst>
        <pc:docMk/>
      </pc:docMkLst>
      <pc:sldChg chg="modSp mod">
        <pc:chgData name="Jacob" userId="e127babff9780eaf" providerId="LiveId" clId="{9FCB4A34-F69B-432F-81F4-E28BF0E24D0B}" dt="2022-12-06T13:26:11.038" v="16130" actId="20577"/>
        <pc:sldMkLst>
          <pc:docMk/>
          <pc:sldMk cId="2128514455" sldId="256"/>
        </pc:sldMkLst>
        <pc:spChg chg="mod">
          <ac:chgData name="Jacob" userId="e127babff9780eaf" providerId="LiveId" clId="{9FCB4A34-F69B-432F-81F4-E28BF0E24D0B}" dt="2022-12-06T13:26:11.038" v="16130" actId="20577"/>
          <ac:spMkLst>
            <pc:docMk/>
            <pc:sldMk cId="2128514455" sldId="256"/>
            <ac:spMk id="2" creationId="{64AE4A6E-E3C4-7883-2577-7C95D3E09FC3}"/>
          </ac:spMkLst>
        </pc:spChg>
      </pc:sldChg>
      <pc:sldChg chg="modSp mod modNotesTx">
        <pc:chgData name="Jacob" userId="e127babff9780eaf" providerId="LiveId" clId="{9FCB4A34-F69B-432F-81F4-E28BF0E24D0B}" dt="2022-12-12T22:30:00.720" v="19710" actId="20577"/>
        <pc:sldMkLst>
          <pc:docMk/>
          <pc:sldMk cId="1395068970" sldId="257"/>
        </pc:sldMkLst>
        <pc:spChg chg="mod">
          <ac:chgData name="Jacob" userId="e127babff9780eaf" providerId="LiveId" clId="{9FCB4A34-F69B-432F-81F4-E28BF0E24D0B}" dt="2022-12-05T18:58:27.421" v="9148" actId="404"/>
          <ac:spMkLst>
            <pc:docMk/>
            <pc:sldMk cId="1395068970" sldId="257"/>
            <ac:spMk id="2" creationId="{523309D6-08CB-51B1-7ACA-D8FC262CA3FC}"/>
          </ac:spMkLst>
        </pc:spChg>
        <pc:spChg chg="mod">
          <ac:chgData name="Jacob" userId="e127babff9780eaf" providerId="LiveId" clId="{9FCB4A34-F69B-432F-81F4-E28BF0E24D0B}" dt="2022-12-12T22:30:00.720" v="19710" actId="20577"/>
          <ac:spMkLst>
            <pc:docMk/>
            <pc:sldMk cId="1395068970" sldId="257"/>
            <ac:spMk id="8" creationId="{789EE7F6-8DB3-96AD-89BC-9C6F8D498450}"/>
          </ac:spMkLst>
        </pc:spChg>
      </pc:sldChg>
      <pc:sldChg chg="addSp modSp del mod addAnim delAnim">
        <pc:chgData name="Jacob" userId="e127babff9780eaf" providerId="LiveId" clId="{9FCB4A34-F69B-432F-81F4-E28BF0E24D0B}" dt="2022-12-12T16:46:10.892" v="19011" actId="47"/>
        <pc:sldMkLst>
          <pc:docMk/>
          <pc:sldMk cId="2569693644" sldId="259"/>
        </pc:sldMkLst>
        <pc:spChg chg="mod">
          <ac:chgData name="Jacob" userId="e127babff9780eaf" providerId="LiveId" clId="{9FCB4A34-F69B-432F-81F4-E28BF0E24D0B}" dt="2022-12-05T18:58:34.647" v="9149" actId="404"/>
          <ac:spMkLst>
            <pc:docMk/>
            <pc:sldMk cId="2569693644" sldId="259"/>
            <ac:spMk id="2" creationId="{523309D6-08CB-51B1-7ACA-D8FC262CA3FC}"/>
          </ac:spMkLst>
        </pc:spChg>
        <pc:spChg chg="mod">
          <ac:chgData name="Jacob" userId="e127babff9780eaf" providerId="LiveId" clId="{9FCB4A34-F69B-432F-81F4-E28BF0E24D0B}" dt="2022-12-05T18:10:02.553" v="5452" actId="20577"/>
          <ac:spMkLst>
            <pc:docMk/>
            <pc:sldMk cId="2569693644" sldId="259"/>
            <ac:spMk id="8" creationId="{789EE7F6-8DB3-96AD-89BC-9C6F8D498450}"/>
          </ac:spMkLst>
        </pc:spChg>
        <pc:spChg chg="add mod">
          <ac:chgData name="Jacob" userId="e127babff9780eaf" providerId="LiveId" clId="{9FCB4A34-F69B-432F-81F4-E28BF0E24D0B}" dt="2022-12-05T19:13:34.833" v="9676" actId="20577"/>
          <ac:spMkLst>
            <pc:docMk/>
            <pc:sldMk cId="2569693644" sldId="259"/>
            <ac:spMk id="11" creationId="{A4609CB2-325B-4D62-A7B8-576A5464BD2C}"/>
          </ac:spMkLst>
        </pc:spChg>
        <pc:spChg chg="add mod">
          <ac:chgData name="Jacob" userId="e127babff9780eaf" providerId="LiveId" clId="{9FCB4A34-F69B-432F-81F4-E28BF0E24D0B}" dt="2022-12-05T18:07:51.748" v="5364" actId="14100"/>
          <ac:spMkLst>
            <pc:docMk/>
            <pc:sldMk cId="2569693644" sldId="259"/>
            <ac:spMk id="12" creationId="{C47A4501-4E46-0D61-0C6D-EC4F474BFF70}"/>
          </ac:spMkLst>
        </pc:spChg>
        <pc:picChg chg="add mod ord">
          <ac:chgData name="Jacob" userId="e127babff9780eaf" providerId="LiveId" clId="{9FCB4A34-F69B-432F-81F4-E28BF0E24D0B}" dt="2022-12-05T15:05:01.213" v="1620" actId="1076"/>
          <ac:picMkLst>
            <pc:docMk/>
            <pc:sldMk cId="2569693644" sldId="259"/>
            <ac:picMk id="9" creationId="{7BF1F6EE-8DD0-E33F-5DDD-521F5151F6F1}"/>
          </ac:picMkLst>
        </pc:picChg>
      </pc:sldChg>
      <pc:sldChg chg="addSp delSp modSp mod ord modNotesTx">
        <pc:chgData name="Jacob" userId="e127babff9780eaf" providerId="LiveId" clId="{9FCB4A34-F69B-432F-81F4-E28BF0E24D0B}" dt="2022-12-13T07:29:09.193" v="20225" actId="20577"/>
        <pc:sldMkLst>
          <pc:docMk/>
          <pc:sldMk cId="1551019266" sldId="261"/>
        </pc:sldMkLst>
        <pc:spChg chg="mod">
          <ac:chgData name="Jacob" userId="e127babff9780eaf" providerId="LiveId" clId="{9FCB4A34-F69B-432F-81F4-E28BF0E24D0B}" dt="2022-12-12T22:21:20.361" v="19561" actId="20577"/>
          <ac:spMkLst>
            <pc:docMk/>
            <pc:sldMk cId="1551019266" sldId="261"/>
            <ac:spMk id="2" creationId="{523309D6-08CB-51B1-7ACA-D8FC262CA3FC}"/>
          </ac:spMkLst>
        </pc:spChg>
        <pc:spChg chg="add del mod">
          <ac:chgData name="Jacob" userId="e127babff9780eaf" providerId="LiveId" clId="{9FCB4A34-F69B-432F-81F4-E28BF0E24D0B}" dt="2022-12-05T14:35:39.263" v="796"/>
          <ac:spMkLst>
            <pc:docMk/>
            <pc:sldMk cId="1551019266" sldId="261"/>
            <ac:spMk id="3" creationId="{F3A50E61-1662-C5AC-8C26-E998E5C24B7D}"/>
          </ac:spMkLst>
        </pc:spChg>
        <pc:spChg chg="mod">
          <ac:chgData name="Jacob" userId="e127babff9780eaf" providerId="LiveId" clId="{9FCB4A34-F69B-432F-81F4-E28BF0E24D0B}" dt="2022-12-13T07:29:09.193" v="20225" actId="20577"/>
          <ac:spMkLst>
            <pc:docMk/>
            <pc:sldMk cId="1551019266" sldId="261"/>
            <ac:spMk id="8" creationId="{789EE7F6-8DB3-96AD-89BC-9C6F8D498450}"/>
          </ac:spMkLst>
        </pc:spChg>
        <pc:spChg chg="add">
          <ac:chgData name="Jacob" userId="e127babff9780eaf" providerId="LiveId" clId="{9FCB4A34-F69B-432F-81F4-E28BF0E24D0B}" dt="2022-12-11T13:10:54.222" v="16930" actId="26606"/>
          <ac:spMkLst>
            <pc:docMk/>
            <pc:sldMk cId="1551019266" sldId="261"/>
            <ac:spMk id="13" creationId="{8AC3B7FA-53FD-4D89-BFA4-2DE5AB860BC2}"/>
          </ac:spMkLst>
        </pc:spChg>
        <pc:spChg chg="add">
          <ac:chgData name="Jacob" userId="e127babff9780eaf" providerId="LiveId" clId="{9FCB4A34-F69B-432F-81F4-E28BF0E24D0B}" dt="2022-12-11T13:10:54.222" v="16930" actId="26606"/>
          <ac:spMkLst>
            <pc:docMk/>
            <pc:sldMk cId="1551019266" sldId="261"/>
            <ac:spMk id="15" creationId="{E3C6F6B7-7899-41D8-AB85-2854E032D03A}"/>
          </ac:spMkLst>
        </pc:spChg>
        <pc:picChg chg="add mod">
          <ac:chgData name="Jacob" userId="e127babff9780eaf" providerId="LiveId" clId="{9FCB4A34-F69B-432F-81F4-E28BF0E24D0B}" dt="2022-12-11T13:10:54.222" v="16930" actId="26606"/>
          <ac:picMkLst>
            <pc:docMk/>
            <pc:sldMk cId="1551019266" sldId="261"/>
            <ac:picMk id="5" creationId="{8E5A5DE3-CA81-7BA5-20D9-92A3FC70480E}"/>
          </ac:picMkLst>
        </pc:picChg>
      </pc:sldChg>
      <pc:sldChg chg="modSp del mod ord">
        <pc:chgData name="Jacob" userId="e127babff9780eaf" providerId="LiveId" clId="{9FCB4A34-F69B-432F-81F4-E28BF0E24D0B}" dt="2022-12-06T12:30:39.815" v="13857" actId="47"/>
        <pc:sldMkLst>
          <pc:docMk/>
          <pc:sldMk cId="226999478" sldId="262"/>
        </pc:sldMkLst>
        <pc:spChg chg="mod">
          <ac:chgData name="Jacob" userId="e127babff9780eaf" providerId="LiveId" clId="{9FCB4A34-F69B-432F-81F4-E28BF0E24D0B}" dt="2022-12-05T18:59:10.248" v="9151" actId="14100"/>
          <ac:spMkLst>
            <pc:docMk/>
            <pc:sldMk cId="226999478" sldId="262"/>
            <ac:spMk id="2" creationId="{523309D6-08CB-51B1-7ACA-D8FC262CA3FC}"/>
          </ac:spMkLst>
        </pc:spChg>
        <pc:spChg chg="mod">
          <ac:chgData name="Jacob" userId="e127babff9780eaf" providerId="LiveId" clId="{9FCB4A34-F69B-432F-81F4-E28BF0E24D0B}" dt="2022-12-06T12:09:40.034" v="12562" actId="20577"/>
          <ac:spMkLst>
            <pc:docMk/>
            <pc:sldMk cId="226999478" sldId="262"/>
            <ac:spMk id="8" creationId="{789EE7F6-8DB3-96AD-89BC-9C6F8D498450}"/>
          </ac:spMkLst>
        </pc:spChg>
      </pc:sldChg>
      <pc:sldChg chg="del ord">
        <pc:chgData name="Jacob" userId="e127babff9780eaf" providerId="LiveId" clId="{9FCB4A34-F69B-432F-81F4-E28BF0E24D0B}" dt="2022-12-05T15:25:18.949" v="2078" actId="47"/>
        <pc:sldMkLst>
          <pc:docMk/>
          <pc:sldMk cId="1440270051" sldId="263"/>
        </pc:sldMkLst>
      </pc:sldChg>
      <pc:sldChg chg="addSp delSp modSp add del mod">
        <pc:chgData name="Jacob" userId="e127babff9780eaf" providerId="LiveId" clId="{9FCB4A34-F69B-432F-81F4-E28BF0E24D0B}" dt="2022-12-06T11:06:47.985" v="11188" actId="47"/>
        <pc:sldMkLst>
          <pc:docMk/>
          <pc:sldMk cId="1004983380" sldId="264"/>
        </pc:sldMkLst>
        <pc:spChg chg="mod">
          <ac:chgData name="Jacob" userId="e127babff9780eaf" providerId="LiveId" clId="{9FCB4A34-F69B-432F-81F4-E28BF0E24D0B}" dt="2022-12-05T20:18:17.146" v="10212" actId="20577"/>
          <ac:spMkLst>
            <pc:docMk/>
            <pc:sldMk cId="1004983380" sldId="264"/>
            <ac:spMk id="2" creationId="{523309D6-08CB-51B1-7ACA-D8FC262CA3FC}"/>
          </ac:spMkLst>
        </pc:spChg>
        <pc:spChg chg="add mod">
          <ac:chgData name="Jacob" userId="e127babff9780eaf" providerId="LiveId" clId="{9FCB4A34-F69B-432F-81F4-E28BF0E24D0B}" dt="2022-12-05T20:22:25.243" v="10365" actId="20577"/>
          <ac:spMkLst>
            <pc:docMk/>
            <pc:sldMk cId="1004983380" sldId="264"/>
            <ac:spMk id="4" creationId="{BFC279B3-EC4F-B28B-5409-17DD67CB6076}"/>
          </ac:spMkLst>
        </pc:spChg>
        <pc:spChg chg="del mod">
          <ac:chgData name="Jacob" userId="e127babff9780eaf" providerId="LiveId" clId="{9FCB4A34-F69B-432F-81F4-E28BF0E24D0B}" dt="2022-12-05T19:14:34.799" v="9734"/>
          <ac:spMkLst>
            <pc:docMk/>
            <pc:sldMk cId="1004983380" sldId="264"/>
            <ac:spMk id="8" creationId="{789EE7F6-8DB3-96AD-89BC-9C6F8D498450}"/>
          </ac:spMkLst>
        </pc:spChg>
      </pc:sldChg>
      <pc:sldChg chg="del">
        <pc:chgData name="Jacob" userId="e127babff9780eaf" providerId="LiveId" clId="{9FCB4A34-F69B-432F-81F4-E28BF0E24D0B}" dt="2022-12-05T19:09:28.072" v="9414" actId="47"/>
        <pc:sldMkLst>
          <pc:docMk/>
          <pc:sldMk cId="1065168281" sldId="265"/>
        </pc:sldMkLst>
      </pc:sldChg>
      <pc:sldChg chg="addSp delSp modSp mod">
        <pc:chgData name="Jacob" userId="e127babff9780eaf" providerId="LiveId" clId="{9FCB4A34-F69B-432F-81F4-E28BF0E24D0B}" dt="2022-12-13T06:28:11.951" v="20181" actId="1076"/>
        <pc:sldMkLst>
          <pc:docMk/>
          <pc:sldMk cId="3315159159" sldId="266"/>
        </pc:sldMkLst>
        <pc:spChg chg="mod">
          <ac:chgData name="Jacob" userId="e127babff9780eaf" providerId="LiveId" clId="{9FCB4A34-F69B-432F-81F4-E28BF0E24D0B}" dt="2022-12-06T09:09:58.238" v="10376" actId="14100"/>
          <ac:spMkLst>
            <pc:docMk/>
            <pc:sldMk cId="3315159159" sldId="266"/>
            <ac:spMk id="2" creationId="{523309D6-08CB-51B1-7ACA-D8FC262CA3FC}"/>
          </ac:spMkLst>
        </pc:spChg>
        <pc:spChg chg="add del mod">
          <ac:chgData name="Jacob" userId="e127babff9780eaf" providerId="LiveId" clId="{9FCB4A34-F69B-432F-81F4-E28BF0E24D0B}" dt="2022-12-05T18:44:31.543" v="8398" actId="478"/>
          <ac:spMkLst>
            <pc:docMk/>
            <pc:sldMk cId="3315159159" sldId="266"/>
            <ac:spMk id="3" creationId="{CF2EBAFC-6545-5D46-6B2B-EA6CB4E46558}"/>
          </ac:spMkLst>
        </pc:spChg>
        <pc:spChg chg="add mod">
          <ac:chgData name="Jacob" userId="e127babff9780eaf" providerId="LiveId" clId="{9FCB4A34-F69B-432F-81F4-E28BF0E24D0B}" dt="2022-12-13T06:28:11.951" v="20181" actId="1076"/>
          <ac:spMkLst>
            <pc:docMk/>
            <pc:sldMk cId="3315159159" sldId="266"/>
            <ac:spMk id="4" creationId="{6A607698-D367-7971-54B1-4C24D3758B6A}"/>
          </ac:spMkLst>
        </pc:spChg>
        <pc:spChg chg="add mod">
          <ac:chgData name="Jacob" userId="e127babff9780eaf" providerId="LiveId" clId="{9FCB4A34-F69B-432F-81F4-E28BF0E24D0B}" dt="2022-12-05T18:56:28.382" v="9139" actId="1076"/>
          <ac:spMkLst>
            <pc:docMk/>
            <pc:sldMk cId="3315159159" sldId="266"/>
            <ac:spMk id="5" creationId="{E5EEB945-8D97-7234-6CDF-9C5C8335C79C}"/>
          </ac:spMkLst>
        </pc:spChg>
        <pc:spChg chg="mod">
          <ac:chgData name="Jacob" userId="e127babff9780eaf" providerId="LiveId" clId="{9FCB4A34-F69B-432F-81F4-E28BF0E24D0B}" dt="2022-12-12T22:26:50.326" v="19692" actId="1076"/>
          <ac:spMkLst>
            <pc:docMk/>
            <pc:sldMk cId="3315159159" sldId="266"/>
            <ac:spMk id="8" creationId="{789EE7F6-8DB3-96AD-89BC-9C6F8D498450}"/>
          </ac:spMkLst>
        </pc:spChg>
      </pc:sldChg>
      <pc:sldChg chg="addSp delSp modSp mod ord modNotesTx">
        <pc:chgData name="Jacob" userId="e127babff9780eaf" providerId="LiveId" clId="{9FCB4A34-F69B-432F-81F4-E28BF0E24D0B}" dt="2022-12-13T06:34:39.376" v="20196" actId="20577"/>
        <pc:sldMkLst>
          <pc:docMk/>
          <pc:sldMk cId="2613002711" sldId="267"/>
        </pc:sldMkLst>
        <pc:spChg chg="mod">
          <ac:chgData name="Jacob" userId="e127babff9780eaf" providerId="LiveId" clId="{9FCB4A34-F69B-432F-81F4-E28BF0E24D0B}" dt="2022-12-06T11:08:52.368" v="11268" actId="27636"/>
          <ac:spMkLst>
            <pc:docMk/>
            <pc:sldMk cId="2613002711" sldId="267"/>
            <ac:spMk id="2" creationId="{523309D6-08CB-51B1-7ACA-D8FC262CA3FC}"/>
          </ac:spMkLst>
        </pc:spChg>
        <pc:spChg chg="add mod">
          <ac:chgData name="Jacob" userId="e127babff9780eaf" providerId="LiveId" clId="{9FCB4A34-F69B-432F-81F4-E28BF0E24D0B}" dt="2022-12-06T12:56:38.748" v="15411" actId="1076"/>
          <ac:spMkLst>
            <pc:docMk/>
            <pc:sldMk cId="2613002711" sldId="267"/>
            <ac:spMk id="6" creationId="{C14CF53D-9F8B-DFFB-5449-8C110ED7B453}"/>
          </ac:spMkLst>
        </pc:spChg>
        <pc:spChg chg="add del mod">
          <ac:chgData name="Jacob" userId="e127babff9780eaf" providerId="LiveId" clId="{9FCB4A34-F69B-432F-81F4-E28BF0E24D0B}" dt="2022-12-13T06:34:39.376" v="20196" actId="20577"/>
          <ac:spMkLst>
            <pc:docMk/>
            <pc:sldMk cId="2613002711" sldId="267"/>
            <ac:spMk id="8" creationId="{789EE7F6-8DB3-96AD-89BC-9C6F8D498450}"/>
          </ac:spMkLst>
        </pc:spChg>
        <pc:picChg chg="add mod">
          <ac:chgData name="Jacob" userId="e127babff9780eaf" providerId="LiveId" clId="{9FCB4A34-F69B-432F-81F4-E28BF0E24D0B}" dt="2022-12-06T12:56:33.824" v="15410" actId="1076"/>
          <ac:picMkLst>
            <pc:docMk/>
            <pc:sldMk cId="2613002711" sldId="267"/>
            <ac:picMk id="4" creationId="{8232EF5D-C473-A04D-2980-6B1961F12094}"/>
          </ac:picMkLst>
        </pc:picChg>
      </pc:sldChg>
      <pc:sldChg chg="modSp del mod">
        <pc:chgData name="Jacob" userId="e127babff9780eaf" providerId="LiveId" clId="{9FCB4A34-F69B-432F-81F4-E28BF0E24D0B}" dt="2022-12-06T11:07:39.337" v="11193" actId="47"/>
        <pc:sldMkLst>
          <pc:docMk/>
          <pc:sldMk cId="2288310293" sldId="268"/>
        </pc:sldMkLst>
        <pc:spChg chg="mod">
          <ac:chgData name="Jacob" userId="e127babff9780eaf" providerId="LiveId" clId="{9FCB4A34-F69B-432F-81F4-E28BF0E24D0B}" dt="2022-12-05T18:18:47.435" v="5885" actId="20577"/>
          <ac:spMkLst>
            <pc:docMk/>
            <pc:sldMk cId="2288310293" sldId="268"/>
            <ac:spMk id="2" creationId="{523309D6-08CB-51B1-7ACA-D8FC262CA3FC}"/>
          </ac:spMkLst>
        </pc:spChg>
        <pc:spChg chg="mod">
          <ac:chgData name="Jacob" userId="e127babff9780eaf" providerId="LiveId" clId="{9FCB4A34-F69B-432F-81F4-E28BF0E24D0B}" dt="2022-12-05T19:10:11.034" v="9426" actId="20577"/>
          <ac:spMkLst>
            <pc:docMk/>
            <pc:sldMk cId="2288310293" sldId="268"/>
            <ac:spMk id="8" creationId="{789EE7F6-8DB3-96AD-89BC-9C6F8D498450}"/>
          </ac:spMkLst>
        </pc:spChg>
      </pc:sldChg>
      <pc:sldChg chg="del ord">
        <pc:chgData name="Jacob" userId="e127babff9780eaf" providerId="LiveId" clId="{9FCB4A34-F69B-432F-81F4-E28BF0E24D0B}" dt="2022-12-05T14:34:44.180" v="792" actId="47"/>
        <pc:sldMkLst>
          <pc:docMk/>
          <pc:sldMk cId="937508174" sldId="270"/>
        </pc:sldMkLst>
      </pc:sldChg>
      <pc:sldChg chg="modSp mod ord">
        <pc:chgData name="Jacob" userId="e127babff9780eaf" providerId="LiveId" clId="{9FCB4A34-F69B-432F-81F4-E28BF0E24D0B}" dt="2022-12-12T22:24:58.285" v="19641" actId="313"/>
        <pc:sldMkLst>
          <pc:docMk/>
          <pc:sldMk cId="1522642094" sldId="271"/>
        </pc:sldMkLst>
        <pc:spChg chg="mod">
          <ac:chgData name="Jacob" userId="e127babff9780eaf" providerId="LiveId" clId="{9FCB4A34-F69B-432F-81F4-E28BF0E24D0B}" dt="2022-12-05T18:58:50.166" v="9150" actId="14100"/>
          <ac:spMkLst>
            <pc:docMk/>
            <pc:sldMk cId="1522642094" sldId="271"/>
            <ac:spMk id="2" creationId="{523309D6-08CB-51B1-7ACA-D8FC262CA3FC}"/>
          </ac:spMkLst>
        </pc:spChg>
        <pc:spChg chg="mod">
          <ac:chgData name="Jacob" userId="e127babff9780eaf" providerId="LiveId" clId="{9FCB4A34-F69B-432F-81F4-E28BF0E24D0B}" dt="2022-12-12T22:24:58.285" v="19641" actId="313"/>
          <ac:spMkLst>
            <pc:docMk/>
            <pc:sldMk cId="1522642094" sldId="271"/>
            <ac:spMk id="8" creationId="{789EE7F6-8DB3-96AD-89BC-9C6F8D498450}"/>
          </ac:spMkLst>
        </pc:spChg>
      </pc:sldChg>
      <pc:sldChg chg="addSp delSp modSp del mod">
        <pc:chgData name="Jacob" userId="e127babff9780eaf" providerId="LiveId" clId="{9FCB4A34-F69B-432F-81F4-E28BF0E24D0B}" dt="2022-12-12T17:23:17.733" v="19273" actId="47"/>
        <pc:sldMkLst>
          <pc:docMk/>
          <pc:sldMk cId="629532526" sldId="272"/>
        </pc:sldMkLst>
        <pc:spChg chg="mod">
          <ac:chgData name="Jacob" userId="e127babff9780eaf" providerId="LiveId" clId="{9FCB4A34-F69B-432F-81F4-E28BF0E24D0B}" dt="2022-12-05T14:10:51.470" v="392" actId="14100"/>
          <ac:spMkLst>
            <pc:docMk/>
            <pc:sldMk cId="629532526" sldId="272"/>
            <ac:spMk id="2" creationId="{523309D6-08CB-51B1-7ACA-D8FC262CA3FC}"/>
          </ac:spMkLst>
        </pc:spChg>
        <pc:spChg chg="add del mod">
          <ac:chgData name="Jacob" userId="e127babff9780eaf" providerId="LiveId" clId="{9FCB4A34-F69B-432F-81F4-E28BF0E24D0B}" dt="2022-12-12T17:23:02.848" v="19272" actId="20577"/>
          <ac:spMkLst>
            <pc:docMk/>
            <pc:sldMk cId="629532526" sldId="272"/>
            <ac:spMk id="8" creationId="{789EE7F6-8DB3-96AD-89BC-9C6F8D498450}"/>
          </ac:spMkLst>
        </pc:spChg>
      </pc:sldChg>
      <pc:sldChg chg="addSp delSp modSp mod modShow modNotesTx">
        <pc:chgData name="Jacob" userId="e127babff9780eaf" providerId="LiveId" clId="{9FCB4A34-F69B-432F-81F4-E28BF0E24D0B}" dt="2022-12-13T06:02:02.761" v="20046" actId="729"/>
        <pc:sldMkLst>
          <pc:docMk/>
          <pc:sldMk cId="45257597" sldId="273"/>
        </pc:sldMkLst>
        <pc:spChg chg="mod">
          <ac:chgData name="Jacob" userId="e127babff9780eaf" providerId="LiveId" clId="{9FCB4A34-F69B-432F-81F4-E28BF0E24D0B}" dt="2022-12-05T18:59:34.650" v="9153" actId="404"/>
          <ac:spMkLst>
            <pc:docMk/>
            <pc:sldMk cId="45257597" sldId="273"/>
            <ac:spMk id="2" creationId="{523309D6-08CB-51B1-7ACA-D8FC262CA3FC}"/>
          </ac:spMkLst>
        </pc:spChg>
        <pc:spChg chg="mod">
          <ac:chgData name="Jacob" userId="e127babff9780eaf" providerId="LiveId" clId="{9FCB4A34-F69B-432F-81F4-E28BF0E24D0B}" dt="2022-12-06T13:37:25.904" v="16715" actId="1076"/>
          <ac:spMkLst>
            <pc:docMk/>
            <pc:sldMk cId="45257597" sldId="273"/>
            <ac:spMk id="7" creationId="{31604AC4-4B14-D2E7-9C3D-7CF2A1184484}"/>
          </ac:spMkLst>
        </pc:spChg>
        <pc:spChg chg="mod">
          <ac:chgData name="Jacob" userId="e127babff9780eaf" providerId="LiveId" clId="{9FCB4A34-F69B-432F-81F4-E28BF0E24D0B}" dt="2022-12-12T09:56:23.724" v="17974" actId="5793"/>
          <ac:spMkLst>
            <pc:docMk/>
            <pc:sldMk cId="45257597" sldId="273"/>
            <ac:spMk id="8" creationId="{789EE7F6-8DB3-96AD-89BC-9C6F8D498450}"/>
          </ac:spMkLst>
        </pc:spChg>
        <pc:spChg chg="add mod">
          <ac:chgData name="Jacob" userId="e127babff9780eaf" providerId="LiveId" clId="{9FCB4A34-F69B-432F-81F4-E28BF0E24D0B}" dt="2022-12-12T09:53:32.704" v="17860" actId="1076"/>
          <ac:spMkLst>
            <pc:docMk/>
            <pc:sldMk cId="45257597" sldId="273"/>
            <ac:spMk id="9" creationId="{3056243F-2F3B-F81A-23A1-EAB8F0E4AC66}"/>
          </ac:spMkLst>
        </pc:spChg>
        <pc:spChg chg="add mod">
          <ac:chgData name="Jacob" userId="e127babff9780eaf" providerId="LiveId" clId="{9FCB4A34-F69B-432F-81F4-E28BF0E24D0B}" dt="2022-12-12T09:53:27.947" v="17859" actId="1076"/>
          <ac:spMkLst>
            <pc:docMk/>
            <pc:sldMk cId="45257597" sldId="273"/>
            <ac:spMk id="11" creationId="{F7951159-1C34-9F8F-110B-9B1F87A1DDE8}"/>
          </ac:spMkLst>
        </pc:spChg>
        <pc:spChg chg="add del mod">
          <ac:chgData name="Jacob" userId="e127babff9780eaf" providerId="LiveId" clId="{9FCB4A34-F69B-432F-81F4-E28BF0E24D0B}" dt="2022-12-06T14:21:20.585" v="16844" actId="478"/>
          <ac:spMkLst>
            <pc:docMk/>
            <pc:sldMk cId="45257597" sldId="273"/>
            <ac:spMk id="13" creationId="{39744B98-BFD6-6E01-5F28-94D7D71DA53E}"/>
          </ac:spMkLst>
        </pc:spChg>
        <pc:spChg chg="add del mod">
          <ac:chgData name="Jacob" userId="e127babff9780eaf" providerId="LiveId" clId="{9FCB4A34-F69B-432F-81F4-E28BF0E24D0B}" dt="2022-12-05T17:39:36.669" v="4964" actId="478"/>
          <ac:spMkLst>
            <pc:docMk/>
            <pc:sldMk cId="45257597" sldId="273"/>
            <ac:spMk id="14" creationId="{082228DF-79F7-A945-ADF3-5BBBFBA137B3}"/>
          </ac:spMkLst>
        </pc:spChg>
        <pc:spChg chg="add del mod">
          <ac:chgData name="Jacob" userId="e127babff9780eaf" providerId="LiveId" clId="{9FCB4A34-F69B-432F-81F4-E28BF0E24D0B}" dt="2022-12-05T17:45:23.028" v="4986" actId="478"/>
          <ac:spMkLst>
            <pc:docMk/>
            <pc:sldMk cId="45257597" sldId="273"/>
            <ac:spMk id="15" creationId="{4B052ACE-835C-CD42-DADA-767277160ACD}"/>
          </ac:spMkLst>
        </pc:spChg>
        <pc:picChg chg="mod">
          <ac:chgData name="Jacob" userId="e127babff9780eaf" providerId="LiveId" clId="{9FCB4A34-F69B-432F-81F4-E28BF0E24D0B}" dt="2022-12-06T13:37:37.534" v="16716" actId="1076"/>
          <ac:picMkLst>
            <pc:docMk/>
            <pc:sldMk cId="45257597" sldId="273"/>
            <ac:picMk id="2050" creationId="{B7459CFE-BDBB-C231-B999-F002FA0F4404}"/>
          </ac:picMkLst>
        </pc:picChg>
      </pc:sldChg>
      <pc:sldChg chg="addSp modSp mod ord modNotesTx">
        <pc:chgData name="Jacob" userId="e127babff9780eaf" providerId="LiveId" clId="{9FCB4A34-F69B-432F-81F4-E28BF0E24D0B}" dt="2022-12-13T06:23:51.353" v="20179"/>
        <pc:sldMkLst>
          <pc:docMk/>
          <pc:sldMk cId="1400371382" sldId="274"/>
        </pc:sldMkLst>
        <pc:spChg chg="mod">
          <ac:chgData name="Jacob" userId="e127babff9780eaf" providerId="LiveId" clId="{9FCB4A34-F69B-432F-81F4-E28BF0E24D0B}" dt="2022-12-05T19:01:06.505" v="9172" actId="404"/>
          <ac:spMkLst>
            <pc:docMk/>
            <pc:sldMk cId="1400371382" sldId="274"/>
            <ac:spMk id="2" creationId="{523309D6-08CB-51B1-7ACA-D8FC262CA3FC}"/>
          </ac:spMkLst>
        </pc:spChg>
        <pc:spChg chg="add mod">
          <ac:chgData name="Jacob" userId="e127babff9780eaf" providerId="LiveId" clId="{9FCB4A34-F69B-432F-81F4-E28BF0E24D0B}" dt="2022-12-06T13:03:22.316" v="15893" actId="14100"/>
          <ac:spMkLst>
            <pc:docMk/>
            <pc:sldMk cId="1400371382" sldId="274"/>
            <ac:spMk id="3" creationId="{EB70529C-C818-E859-6FCB-168C5C7850DD}"/>
          </ac:spMkLst>
        </pc:spChg>
        <pc:spChg chg="add mod">
          <ac:chgData name="Jacob" userId="e127babff9780eaf" providerId="LiveId" clId="{9FCB4A34-F69B-432F-81F4-E28BF0E24D0B}" dt="2022-12-06T13:03:31.514" v="15896" actId="403"/>
          <ac:spMkLst>
            <pc:docMk/>
            <pc:sldMk cId="1400371382" sldId="274"/>
            <ac:spMk id="4" creationId="{9B0E2000-2E0E-6A2C-EBEF-306F989EBAC5}"/>
          </ac:spMkLst>
        </pc:spChg>
        <pc:spChg chg="add mod">
          <ac:chgData name="Jacob" userId="e127babff9780eaf" providerId="LiveId" clId="{9FCB4A34-F69B-432F-81F4-E28BF0E24D0B}" dt="2022-12-12T09:54:17.554" v="17874" actId="1076"/>
          <ac:spMkLst>
            <pc:docMk/>
            <pc:sldMk cId="1400371382" sldId="274"/>
            <ac:spMk id="5" creationId="{3DF7D682-D172-21FF-A60E-65EAA5177AA2}"/>
          </ac:spMkLst>
        </pc:spChg>
        <pc:spChg chg="mod">
          <ac:chgData name="Jacob" userId="e127babff9780eaf" providerId="LiveId" clId="{9FCB4A34-F69B-432F-81F4-E28BF0E24D0B}" dt="2022-12-05T18:13:19.794" v="5469" actId="20577"/>
          <ac:spMkLst>
            <pc:docMk/>
            <pc:sldMk cId="1400371382" sldId="274"/>
            <ac:spMk id="7" creationId="{31604AC4-4B14-D2E7-9C3D-7CF2A1184484}"/>
          </ac:spMkLst>
        </pc:spChg>
        <pc:spChg chg="mod">
          <ac:chgData name="Jacob" userId="e127babff9780eaf" providerId="LiveId" clId="{9FCB4A34-F69B-432F-81F4-E28BF0E24D0B}" dt="2022-12-12T09:54:10.972" v="17873" actId="20577"/>
          <ac:spMkLst>
            <pc:docMk/>
            <pc:sldMk cId="1400371382" sldId="274"/>
            <ac:spMk id="8" creationId="{789EE7F6-8DB3-96AD-89BC-9C6F8D498450}"/>
          </ac:spMkLst>
        </pc:spChg>
      </pc:sldChg>
      <pc:sldChg chg="addSp delSp modSp mod modNotesTx">
        <pc:chgData name="Jacob" userId="e127babff9780eaf" providerId="LiveId" clId="{9FCB4A34-F69B-432F-81F4-E28BF0E24D0B}" dt="2022-12-13T06:20:45.277" v="20176" actId="1076"/>
        <pc:sldMkLst>
          <pc:docMk/>
          <pc:sldMk cId="549556063" sldId="275"/>
        </pc:sldMkLst>
        <pc:spChg chg="mod">
          <ac:chgData name="Jacob" userId="e127babff9780eaf" providerId="LiveId" clId="{9FCB4A34-F69B-432F-81F4-E28BF0E24D0B}" dt="2022-12-12T09:56:14.451" v="17972" actId="1076"/>
          <ac:spMkLst>
            <pc:docMk/>
            <pc:sldMk cId="549556063" sldId="275"/>
            <ac:spMk id="2" creationId="{523309D6-08CB-51B1-7ACA-D8FC262CA3FC}"/>
          </ac:spMkLst>
        </pc:spChg>
        <pc:spChg chg="add mod">
          <ac:chgData name="Jacob" userId="e127babff9780eaf" providerId="LiveId" clId="{9FCB4A34-F69B-432F-81F4-E28BF0E24D0B}" dt="2022-12-06T14:22:10.077" v="16855" actId="1076"/>
          <ac:spMkLst>
            <pc:docMk/>
            <pc:sldMk cId="549556063" sldId="275"/>
            <ac:spMk id="5" creationId="{356BEA28-9006-EB9D-F009-52648C5A27F1}"/>
          </ac:spMkLst>
        </pc:spChg>
        <pc:spChg chg="add mod">
          <ac:chgData name="Jacob" userId="e127babff9780eaf" providerId="LiveId" clId="{9FCB4A34-F69B-432F-81F4-E28BF0E24D0B}" dt="2022-12-13T06:20:45.277" v="20176" actId="1076"/>
          <ac:spMkLst>
            <pc:docMk/>
            <pc:sldMk cId="549556063" sldId="275"/>
            <ac:spMk id="6" creationId="{9471CE77-C1E3-DD50-884F-EF1BF844916A}"/>
          </ac:spMkLst>
        </pc:spChg>
        <pc:spChg chg="mod">
          <ac:chgData name="Jacob" userId="e127babff9780eaf" providerId="LiveId" clId="{9FCB4A34-F69B-432F-81F4-E28BF0E24D0B}" dt="2022-12-05T14:29:50.098" v="747" actId="1076"/>
          <ac:spMkLst>
            <pc:docMk/>
            <pc:sldMk cId="549556063" sldId="275"/>
            <ac:spMk id="7" creationId="{31604AC4-4B14-D2E7-9C3D-7CF2A1184484}"/>
          </ac:spMkLst>
        </pc:spChg>
        <pc:spChg chg="mod">
          <ac:chgData name="Jacob" userId="e127babff9780eaf" providerId="LiveId" clId="{9FCB4A34-F69B-432F-81F4-E28BF0E24D0B}" dt="2022-12-12T09:56:03.915" v="17971" actId="1076"/>
          <ac:spMkLst>
            <pc:docMk/>
            <pc:sldMk cId="549556063" sldId="275"/>
            <ac:spMk id="8" creationId="{789EE7F6-8DB3-96AD-89BC-9C6F8D498450}"/>
          </ac:spMkLst>
        </pc:spChg>
        <pc:spChg chg="add del mod">
          <ac:chgData name="Jacob" userId="e127babff9780eaf" providerId="LiveId" clId="{9FCB4A34-F69B-432F-81F4-E28BF0E24D0B}" dt="2022-12-06T10:56:13.655" v="11066"/>
          <ac:spMkLst>
            <pc:docMk/>
            <pc:sldMk cId="549556063" sldId="275"/>
            <ac:spMk id="10" creationId="{D5C8C665-AEC4-FA0B-A4B0-BEA4A4A578B6}"/>
          </ac:spMkLst>
        </pc:spChg>
        <pc:spChg chg="add mod">
          <ac:chgData name="Jacob" userId="e127babff9780eaf" providerId="LiveId" clId="{9FCB4A34-F69B-432F-81F4-E28BF0E24D0B}" dt="2022-12-06T14:21:51.338" v="16849" actId="6549"/>
          <ac:spMkLst>
            <pc:docMk/>
            <pc:sldMk cId="549556063" sldId="275"/>
            <ac:spMk id="12" creationId="{2B247117-AC31-985D-12A8-D98456BCB28E}"/>
          </ac:spMkLst>
        </pc:spChg>
        <pc:spChg chg="add mod">
          <ac:chgData name="Jacob" userId="e127babff9780eaf" providerId="LiveId" clId="{9FCB4A34-F69B-432F-81F4-E28BF0E24D0B}" dt="2022-12-12T09:56:01.093" v="17970" actId="1076"/>
          <ac:spMkLst>
            <pc:docMk/>
            <pc:sldMk cId="549556063" sldId="275"/>
            <ac:spMk id="13" creationId="{61D1CC36-33ED-8454-A609-0C04CF0A9978}"/>
          </ac:spMkLst>
        </pc:spChg>
        <pc:picChg chg="mod">
          <ac:chgData name="Jacob" userId="e127babff9780eaf" providerId="LiveId" clId="{9FCB4A34-F69B-432F-81F4-E28BF0E24D0B}" dt="2022-12-06T14:22:17.301" v="16856" actId="14100"/>
          <ac:picMkLst>
            <pc:docMk/>
            <pc:sldMk cId="549556063" sldId="275"/>
            <ac:picMk id="4098" creationId="{C679D9CC-8929-D93A-18FE-4C32ED51CD3E}"/>
          </ac:picMkLst>
        </pc:picChg>
      </pc:sldChg>
      <pc:sldChg chg="delSp modSp add del mod">
        <pc:chgData name="Jacob" userId="e127babff9780eaf" providerId="LiveId" clId="{9FCB4A34-F69B-432F-81F4-E28BF0E24D0B}" dt="2022-12-06T11:17:48.106" v="12123" actId="47"/>
        <pc:sldMkLst>
          <pc:docMk/>
          <pc:sldMk cId="645157993" sldId="276"/>
        </pc:sldMkLst>
        <pc:spChg chg="mod">
          <ac:chgData name="Jacob" userId="e127babff9780eaf" providerId="LiveId" clId="{9FCB4A34-F69B-432F-81F4-E28BF0E24D0B}" dt="2022-12-06T11:08:06.861" v="11230" actId="20577"/>
          <ac:spMkLst>
            <pc:docMk/>
            <pc:sldMk cId="645157993" sldId="276"/>
            <ac:spMk id="2" creationId="{523309D6-08CB-51B1-7ACA-D8FC262CA3FC}"/>
          </ac:spMkLst>
        </pc:spChg>
        <pc:spChg chg="del mod">
          <ac:chgData name="Jacob" userId="e127babff9780eaf" providerId="LiveId" clId="{9FCB4A34-F69B-432F-81F4-E28BF0E24D0B}" dt="2022-12-06T11:08:16.581" v="11234"/>
          <ac:spMkLst>
            <pc:docMk/>
            <pc:sldMk cId="645157993" sldId="276"/>
            <ac:spMk id="3" creationId="{EB70529C-C818-E859-6FCB-168C5C7850DD}"/>
          </ac:spMkLst>
        </pc:spChg>
        <pc:spChg chg="del mod">
          <ac:chgData name="Jacob" userId="e127babff9780eaf" providerId="LiveId" clId="{9FCB4A34-F69B-432F-81F4-E28BF0E24D0B}" dt="2022-12-06T11:08:16.583" v="11236"/>
          <ac:spMkLst>
            <pc:docMk/>
            <pc:sldMk cId="645157993" sldId="276"/>
            <ac:spMk id="4" creationId="{9B0E2000-2E0E-6A2C-EBEF-306F989EBAC5}"/>
          </ac:spMkLst>
        </pc:spChg>
        <pc:spChg chg="del mod">
          <ac:chgData name="Jacob" userId="e127babff9780eaf" providerId="LiveId" clId="{9FCB4A34-F69B-432F-81F4-E28BF0E24D0B}" dt="2022-12-06T11:08:28.233" v="11241" actId="478"/>
          <ac:spMkLst>
            <pc:docMk/>
            <pc:sldMk cId="645157993" sldId="276"/>
            <ac:spMk id="5" creationId="{3DF7D682-D172-21FF-A60E-65EAA5177AA2}"/>
          </ac:spMkLst>
        </pc:spChg>
        <pc:spChg chg="del mod">
          <ac:chgData name="Jacob" userId="e127babff9780eaf" providerId="LiveId" clId="{9FCB4A34-F69B-432F-81F4-E28BF0E24D0B}" dt="2022-12-06T11:08:23.224" v="11239" actId="478"/>
          <ac:spMkLst>
            <pc:docMk/>
            <pc:sldMk cId="645157993" sldId="276"/>
            <ac:spMk id="7" creationId="{31604AC4-4B14-D2E7-9C3D-7CF2A1184484}"/>
          </ac:spMkLst>
        </pc:spChg>
        <pc:spChg chg="del">
          <ac:chgData name="Jacob" userId="e127babff9780eaf" providerId="LiveId" clId="{9FCB4A34-F69B-432F-81F4-E28BF0E24D0B}" dt="2022-12-06T11:08:30.478" v="11242" actId="478"/>
          <ac:spMkLst>
            <pc:docMk/>
            <pc:sldMk cId="645157993" sldId="276"/>
            <ac:spMk id="8" creationId="{789EE7F6-8DB3-96AD-89BC-9C6F8D498450}"/>
          </ac:spMkLst>
        </pc:spChg>
        <pc:picChg chg="del">
          <ac:chgData name="Jacob" userId="e127babff9780eaf" providerId="LiveId" clId="{9FCB4A34-F69B-432F-81F4-E28BF0E24D0B}" dt="2022-12-06T11:08:17.716" v="11237" actId="478"/>
          <ac:picMkLst>
            <pc:docMk/>
            <pc:sldMk cId="645157993" sldId="276"/>
            <ac:picMk id="3076" creationId="{6776DE35-B987-D764-F3C9-A6A9086EA676}"/>
          </ac:picMkLst>
        </pc:picChg>
      </pc:sldChg>
      <pc:sldChg chg="addSp delSp modSp add mod modNotesTx">
        <pc:chgData name="Jacob" userId="e127babff9780eaf" providerId="LiveId" clId="{9FCB4A34-F69B-432F-81F4-E28BF0E24D0B}" dt="2022-12-13T06:33:45.536" v="20188" actId="20577"/>
        <pc:sldMkLst>
          <pc:docMk/>
          <pc:sldMk cId="1474871896" sldId="276"/>
        </pc:sldMkLst>
        <pc:spChg chg="mod">
          <ac:chgData name="Jacob" userId="e127babff9780eaf" providerId="LiveId" clId="{9FCB4A34-F69B-432F-81F4-E28BF0E24D0B}" dt="2022-12-11T13:27:12.241" v="17584" actId="20577"/>
          <ac:spMkLst>
            <pc:docMk/>
            <pc:sldMk cId="1474871896" sldId="276"/>
            <ac:spMk id="2" creationId="{523309D6-08CB-51B1-7ACA-D8FC262CA3FC}"/>
          </ac:spMkLst>
        </pc:spChg>
        <pc:spChg chg="mod">
          <ac:chgData name="Jacob" userId="e127babff9780eaf" providerId="LiveId" clId="{9FCB4A34-F69B-432F-81F4-E28BF0E24D0B}" dt="2022-12-13T06:33:45.536" v="20188" actId="20577"/>
          <ac:spMkLst>
            <pc:docMk/>
            <pc:sldMk cId="1474871896" sldId="276"/>
            <ac:spMk id="8" creationId="{789EE7F6-8DB3-96AD-89BC-9C6F8D498450}"/>
          </ac:spMkLst>
        </pc:spChg>
        <pc:spChg chg="add">
          <ac:chgData name="Jacob" userId="e127babff9780eaf" providerId="LiveId" clId="{9FCB4A34-F69B-432F-81F4-E28BF0E24D0B}" dt="2022-12-11T13:10:43.361" v="16929" actId="26606"/>
          <ac:spMkLst>
            <pc:docMk/>
            <pc:sldMk cId="1474871896" sldId="276"/>
            <ac:spMk id="1031" creationId="{8AC3B7FA-53FD-4D89-BFA4-2DE5AB860BC2}"/>
          </ac:spMkLst>
        </pc:spChg>
        <pc:spChg chg="add">
          <ac:chgData name="Jacob" userId="e127babff9780eaf" providerId="LiveId" clId="{9FCB4A34-F69B-432F-81F4-E28BF0E24D0B}" dt="2022-12-11T13:10:43.361" v="16929" actId="26606"/>
          <ac:spMkLst>
            <pc:docMk/>
            <pc:sldMk cId="1474871896" sldId="276"/>
            <ac:spMk id="1033" creationId="{E3C6F6B7-7899-41D8-AB85-2854E032D03A}"/>
          </ac:spMkLst>
        </pc:spChg>
        <pc:picChg chg="del">
          <ac:chgData name="Jacob" userId="e127babff9780eaf" providerId="LiveId" clId="{9FCB4A34-F69B-432F-81F4-E28BF0E24D0B}" dt="2022-12-11T13:10:35.274" v="16925" actId="478"/>
          <ac:picMkLst>
            <pc:docMk/>
            <pc:sldMk cId="1474871896" sldId="276"/>
            <ac:picMk id="5" creationId="{8E5A5DE3-CA81-7BA5-20D9-92A3FC70480E}"/>
          </ac:picMkLst>
        </pc:picChg>
        <pc:picChg chg="add del mod">
          <ac:chgData name="Jacob" userId="e127babff9780eaf" providerId="LiveId" clId="{9FCB4A34-F69B-432F-81F4-E28BF0E24D0B}" dt="2022-12-11T13:11:43.975" v="16979" actId="478"/>
          <ac:picMkLst>
            <pc:docMk/>
            <pc:sldMk cId="1474871896" sldId="276"/>
            <ac:picMk id="1026" creationId="{F6EA2035-B205-E18D-E58D-EC4EF9A85600}"/>
          </ac:picMkLst>
        </pc:picChg>
        <pc:picChg chg="add mod">
          <ac:chgData name="Jacob" userId="e127babff9780eaf" providerId="LiveId" clId="{9FCB4A34-F69B-432F-81F4-E28BF0E24D0B}" dt="2022-12-11T13:12:02.106" v="16981" actId="1076"/>
          <ac:picMkLst>
            <pc:docMk/>
            <pc:sldMk cId="1474871896" sldId="276"/>
            <ac:picMk id="1028" creationId="{667F1A64-2E89-2388-9F8C-4AD78061DC2C}"/>
          </ac:picMkLst>
        </pc:picChg>
      </pc:sldChg>
      <pc:sldChg chg="modSp new del mod">
        <pc:chgData name="Jacob" userId="e127babff9780eaf" providerId="LiveId" clId="{9FCB4A34-F69B-432F-81F4-E28BF0E24D0B}" dt="2022-12-11T13:09:30.871" v="16904" actId="680"/>
        <pc:sldMkLst>
          <pc:docMk/>
          <pc:sldMk cId="3727743300" sldId="276"/>
        </pc:sldMkLst>
        <pc:spChg chg="mod">
          <ac:chgData name="Jacob" userId="e127babff9780eaf" providerId="LiveId" clId="{9FCB4A34-F69B-432F-81F4-E28BF0E24D0B}" dt="2022-12-11T13:09:30.333" v="16903" actId="20577"/>
          <ac:spMkLst>
            <pc:docMk/>
            <pc:sldMk cId="3727743300" sldId="276"/>
            <ac:spMk id="2" creationId="{1A5C4903-034E-6C48-E2FD-3E390EF862F9}"/>
          </ac:spMkLst>
        </pc:spChg>
      </pc:sldChg>
      <pc:sldChg chg="delSp modSp add del mod">
        <pc:chgData name="Jacob" userId="e127babff9780eaf" providerId="LiveId" clId="{9FCB4A34-F69B-432F-81F4-E28BF0E24D0B}" dt="2022-12-05T17:37:03.141" v="4940" actId="47"/>
        <pc:sldMkLst>
          <pc:docMk/>
          <pc:sldMk cId="3783715973" sldId="276"/>
        </pc:sldMkLst>
        <pc:spChg chg="mod">
          <ac:chgData name="Jacob" userId="e127babff9780eaf" providerId="LiveId" clId="{9FCB4A34-F69B-432F-81F4-E28BF0E24D0B}" dt="2022-12-05T17:37:01.217" v="4939" actId="6549"/>
          <ac:spMkLst>
            <pc:docMk/>
            <pc:sldMk cId="3783715973" sldId="276"/>
            <ac:spMk id="9" creationId="{3056243F-2F3B-F81A-23A1-EAB8F0E4AC66}"/>
          </ac:spMkLst>
        </pc:spChg>
        <pc:spChg chg="del mod">
          <ac:chgData name="Jacob" userId="e127babff9780eaf" providerId="LiveId" clId="{9FCB4A34-F69B-432F-81F4-E28BF0E24D0B}" dt="2022-12-05T17:36:28.774" v="4937"/>
          <ac:spMkLst>
            <pc:docMk/>
            <pc:sldMk cId="3783715973" sldId="276"/>
            <ac:spMk id="11" creationId="{F7951159-1C34-9F8F-110B-9B1F87A1DDE8}"/>
          </ac:spMkLst>
        </pc:spChg>
      </pc:sldChg>
      <pc:sldChg chg="delSp modSp add mod">
        <pc:chgData name="Jacob" userId="e127babff9780eaf" providerId="LiveId" clId="{9FCB4A34-F69B-432F-81F4-E28BF0E24D0B}" dt="2022-12-12T16:47:26.006" v="19034" actId="1076"/>
        <pc:sldMkLst>
          <pc:docMk/>
          <pc:sldMk cId="1577963612" sldId="277"/>
        </pc:sldMkLst>
        <pc:spChg chg="mod">
          <ac:chgData name="Jacob" userId="e127babff9780eaf" providerId="LiveId" clId="{9FCB4A34-F69B-432F-81F4-E28BF0E24D0B}" dt="2022-12-12T16:47:26.006" v="19034" actId="1076"/>
          <ac:spMkLst>
            <pc:docMk/>
            <pc:sldMk cId="1577963612" sldId="277"/>
            <ac:spMk id="2" creationId="{523309D6-08CB-51B1-7ACA-D8FC262CA3FC}"/>
          </ac:spMkLst>
        </pc:spChg>
        <pc:spChg chg="del">
          <ac:chgData name="Jacob" userId="e127babff9780eaf" providerId="LiveId" clId="{9FCB4A34-F69B-432F-81F4-E28BF0E24D0B}" dt="2022-12-12T16:46:53.898" v="19013" actId="478"/>
          <ac:spMkLst>
            <pc:docMk/>
            <pc:sldMk cId="1577963612" sldId="277"/>
            <ac:spMk id="4" creationId="{6A607698-D367-7971-54B1-4C24D3758B6A}"/>
          </ac:spMkLst>
        </pc:spChg>
        <pc:spChg chg="del mod">
          <ac:chgData name="Jacob" userId="e127babff9780eaf" providerId="LiveId" clId="{9FCB4A34-F69B-432F-81F4-E28BF0E24D0B}" dt="2022-12-12T16:47:01.746" v="19017" actId="478"/>
          <ac:spMkLst>
            <pc:docMk/>
            <pc:sldMk cId="1577963612" sldId="277"/>
            <ac:spMk id="5" creationId="{E5EEB945-8D97-7234-6CDF-9C5C8335C79C}"/>
          </ac:spMkLst>
        </pc:spChg>
        <pc:spChg chg="del mod">
          <ac:chgData name="Jacob" userId="e127babff9780eaf" providerId="LiveId" clId="{9FCB4A34-F69B-432F-81F4-E28BF0E24D0B}" dt="2022-12-12T16:46:57.125" v="19015" actId="478"/>
          <ac:spMkLst>
            <pc:docMk/>
            <pc:sldMk cId="1577963612" sldId="277"/>
            <ac:spMk id="8" creationId="{789EE7F6-8DB3-96AD-89BC-9C6F8D498450}"/>
          </ac:spMkLst>
        </pc:spChg>
      </pc:sldChg>
      <pc:sldChg chg="addSp delSp modSp add del mod ord">
        <pc:chgData name="Jacob" userId="e127babff9780eaf" providerId="LiveId" clId="{9FCB4A34-F69B-432F-81F4-E28BF0E24D0B}" dt="2022-12-06T11:17:41.761" v="12122" actId="47"/>
        <pc:sldMkLst>
          <pc:docMk/>
          <pc:sldMk cId="4095295086" sldId="277"/>
        </pc:sldMkLst>
        <pc:spChg chg="del">
          <ac:chgData name="Jacob" userId="e127babff9780eaf" providerId="LiveId" clId="{9FCB4A34-F69B-432F-81F4-E28BF0E24D0B}" dt="2022-12-06T11:09:43.906" v="11272" actId="478"/>
          <ac:spMkLst>
            <pc:docMk/>
            <pc:sldMk cId="4095295086" sldId="277"/>
            <ac:spMk id="2" creationId="{523309D6-08CB-51B1-7ACA-D8FC262CA3FC}"/>
          </ac:spMkLst>
        </pc:spChg>
        <pc:spChg chg="add mod">
          <ac:chgData name="Jacob" userId="e127babff9780eaf" providerId="LiveId" clId="{9FCB4A34-F69B-432F-81F4-E28BF0E24D0B}" dt="2022-12-06T11:09:43.906" v="11272" actId="478"/>
          <ac:spMkLst>
            <pc:docMk/>
            <pc:sldMk cId="4095295086" sldId="277"/>
            <ac:spMk id="5" creationId="{6680A307-C257-7C99-512D-46994757E302}"/>
          </ac:spMkLst>
        </pc:spChg>
        <pc:spChg chg="del">
          <ac:chgData name="Jacob" userId="e127babff9780eaf" providerId="LiveId" clId="{9FCB4A34-F69B-432F-81F4-E28BF0E24D0B}" dt="2022-12-06T11:09:47.146" v="11274" actId="478"/>
          <ac:spMkLst>
            <pc:docMk/>
            <pc:sldMk cId="4095295086" sldId="277"/>
            <ac:spMk id="6" creationId="{C14CF53D-9F8B-DFFB-5449-8C110ED7B453}"/>
          </ac:spMkLst>
        </pc:spChg>
        <pc:spChg chg="del mod">
          <ac:chgData name="Jacob" userId="e127babff9780eaf" providerId="LiveId" clId="{9FCB4A34-F69B-432F-81F4-E28BF0E24D0B}" dt="2022-12-06T11:17:30.599" v="12118"/>
          <ac:spMkLst>
            <pc:docMk/>
            <pc:sldMk cId="4095295086" sldId="277"/>
            <ac:spMk id="8" creationId="{789EE7F6-8DB3-96AD-89BC-9C6F8D498450}"/>
          </ac:spMkLst>
        </pc:spChg>
        <pc:picChg chg="del">
          <ac:chgData name="Jacob" userId="e127babff9780eaf" providerId="LiveId" clId="{9FCB4A34-F69B-432F-81F4-E28BF0E24D0B}" dt="2022-12-06T11:09:45.278" v="11273" actId="478"/>
          <ac:picMkLst>
            <pc:docMk/>
            <pc:sldMk cId="4095295086" sldId="277"/>
            <ac:picMk id="4" creationId="{8232EF5D-C473-A04D-2980-6B1961F120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0C6D8-37FF-478D-91D5-4BF9109BDA3E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B6C4F-FFC1-4C97-90F7-3C1560930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ok_of_Danie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Anthony Hecht was born in New York City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25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terms of content, Hecht has generally been perceived within War and Holocaust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Emphasis on Hecht’s juxtaposition of “Evil” vs “Good” when it comes to the world (especially WWII)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prime example is “More Light! More Light!” Which tells a narrative about two Jewish characters buried alive’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 “The Book of </a:t>
            </a:r>
            <a:r>
              <a:rPr lang="en-US" dirty="0" err="1"/>
              <a:t>Yolek</a:t>
            </a:r>
            <a:r>
              <a:rPr lang="en-US" dirty="0"/>
              <a:t>”, a sestina about a boy named </a:t>
            </a:r>
            <a:r>
              <a:rPr lang="en-US" dirty="0" err="1"/>
              <a:t>Yolek</a:t>
            </a:r>
            <a:r>
              <a:rPr lang="en-US" dirty="0"/>
              <a:t> who is taken from home and forced </a:t>
            </a:r>
            <a:r>
              <a:rPr lang="en-US"/>
              <a:t>into concentration camp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dirty="0"/>
              <a:t>Shakespeare and the Bible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600" dirty="0"/>
              <a:t>“A Love for Four Voices” (</a:t>
            </a:r>
            <a:r>
              <a:rPr lang="en-US" sz="1600" i="1" dirty="0"/>
              <a:t>A Midsummer’s Night Dream</a:t>
            </a:r>
            <a:r>
              <a:rPr lang="en-US" sz="1600" dirty="0"/>
              <a:t>)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600" dirty="0"/>
              <a:t>“The Feast of Stephen”</a:t>
            </a:r>
          </a:p>
          <a:p>
            <a:pPr marL="560070" lvl="1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600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dirty="0"/>
              <a:t>Ekphrastic and Art Poems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600" dirty="0"/>
              <a:t>"Matisse: Blue Interior With Two Girls-1947“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600" i="1" dirty="0"/>
              <a:t>The Gehenna Florilegium</a:t>
            </a:r>
          </a:p>
          <a:p>
            <a:pPr marL="560070" lvl="1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600" i="1" dirty="0"/>
          </a:p>
          <a:p>
            <a:pPr marL="388620" indent="-28575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Other: Literary Criticism and Translation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600" i="1" dirty="0"/>
              <a:t>Obbligati </a:t>
            </a:r>
            <a:endParaRPr lang="en-US" sz="16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600" i="1" dirty="0"/>
              <a:t>Aeschylus’ Seven Against Thebes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6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Deodand: “A thing forfeited or to be given to God; spec. in Eng. Law, a personal chattel which, having been the immediate occasion of the death of a human being, was given as an expiatory offering, i.e., forfeited to the Crown to be applied to pious uses.”</a:t>
            </a:r>
          </a:p>
          <a:p>
            <a:r>
              <a:rPr lang="en-US" dirty="0"/>
              <a:t>___________________________________________________________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8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Out in the rippled heat of a neighbor’s field,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In the kilowatts of noon, they’ve got one cornered. […]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They go to arm themselves at the dry-stone wall,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Having flung down their wet and salty garments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At the feet of a young man whose name is Saul.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6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Susanna and the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Elders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chapter 13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Book of Daniel"/>
              </a:rPr>
              <a:t>Book of Daniel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27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FB6C4F-FFC1-4C97-90F7-3C1560930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9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4A6E-E3C4-7883-2577-7C95D3E09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Sexual imagery and morality in the works of Anthony Hecht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6E6A-07B0-156E-A74E-7B2FFF302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Jacob Moose</a:t>
            </a:r>
          </a:p>
        </p:txBody>
      </p:sp>
    </p:spTree>
    <p:extLst>
      <p:ext uri="{BB962C8B-B14F-4D97-AF65-F5344CB8AC3E}">
        <p14:creationId xmlns:p14="http://schemas.microsoft.com/office/powerpoint/2010/main" val="212851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8132136" cy="13563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cap="all" dirty="0"/>
              <a:t>reception by </a:t>
            </a:r>
            <a:br>
              <a:rPr lang="en-US" b="1" cap="all" dirty="0"/>
            </a:br>
            <a:r>
              <a:rPr lang="en-US" b="1" cap="all" dirty="0"/>
              <a:t>new formalists  (1980</a:t>
            </a:r>
            <a:r>
              <a:rPr lang="en-US" sz="3600" b="1" cap="all" dirty="0"/>
              <a:t>’s – </a:t>
            </a:r>
            <a:r>
              <a:rPr lang="en-US" b="1" cap="all" dirty="0"/>
              <a:t>2000</a:t>
            </a:r>
            <a:r>
              <a:rPr lang="en-US" sz="3600" b="1" cap="all" dirty="0"/>
              <a:t>’s</a:t>
            </a:r>
            <a:r>
              <a:rPr lang="en-US" b="1" cap="all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5447387" y="2789492"/>
            <a:ext cx="55368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Movement developed against free verse poetry (such as Lowell’s </a:t>
            </a:r>
            <a:r>
              <a:rPr lang="en-US" i="1" dirty="0"/>
              <a:t>Life Studies </a:t>
            </a:r>
            <a:r>
              <a:rPr lang="en-US" dirty="0"/>
              <a:t>(1959) and Ginsberg’s </a:t>
            </a:r>
            <a:r>
              <a:rPr lang="en-US" i="1" dirty="0"/>
              <a:t>Howl </a:t>
            </a:r>
            <a:r>
              <a:rPr lang="en-US" dirty="0"/>
              <a:t>(1954))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“’Confessionalism’ [was] frequently cited as the literary sign of the corrupt culture of the 1960s” (Cambridge 74)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07698-D367-7971-54B1-4C24D3758B6A}"/>
              </a:ext>
            </a:extLst>
          </p:cNvPr>
          <p:cNvSpPr txBox="1"/>
          <p:nvPr/>
        </p:nvSpPr>
        <p:spPr>
          <a:xfrm>
            <a:off x="1493671" y="2820269"/>
            <a:ext cx="388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“In the 1980s, a group of young poets, enthusiastic about the resources of traditional prosody, began to link formal prosody with conservative political ideology. These were the New Formalists.”</a:t>
            </a:r>
          </a:p>
          <a:p>
            <a:r>
              <a:rPr lang="en-US" sz="2000" i="1" dirty="0"/>
              <a:t>(Cambridge 70-71)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EB945-8D97-7234-6CDF-9C5C8335C79C}"/>
              </a:ext>
            </a:extLst>
          </p:cNvPr>
          <p:cNvSpPr txBox="1"/>
          <p:nvPr/>
        </p:nvSpPr>
        <p:spPr>
          <a:xfrm rot="16200000">
            <a:off x="3117485" y="3758989"/>
            <a:ext cx="414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31515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13" y="2750820"/>
            <a:ext cx="11728174" cy="135636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cap="all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57796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cap="all" dirty="0"/>
              <a:t>Who is Anthony Hecht?</a:t>
            </a:r>
          </a:p>
        </p:txBody>
      </p:sp>
      <p:pic>
        <p:nvPicPr>
          <p:cNvPr id="5" name="Content Placeholder 4" descr="A person sitt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BDAE8034-C1DB-60EA-EA48-F8B1ABD27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8384" y="438456"/>
            <a:ext cx="3508922" cy="561942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604AC4-4B14-D2E7-9C3D-7CF2A1184484}"/>
              </a:ext>
            </a:extLst>
          </p:cNvPr>
          <p:cNvSpPr txBox="1"/>
          <p:nvPr/>
        </p:nvSpPr>
        <p:spPr>
          <a:xfrm>
            <a:off x="8597348" y="6072809"/>
            <a:ext cx="3319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Anthony Hecht, 1947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707064" y="1965960"/>
            <a:ext cx="699391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Born January 16, 1923 (Manhattan, NY)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Grew up in a Small Jewish Family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Upper-Middle Class/Upper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1940 – 1943: Bard College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Interrupted by World War 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1943 – 1946: Enlists to serve in WWII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U.S. Army Infantry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European Front (1945)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Japan (1946)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Discharged March 12, 1946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1946 – 1950: Continues education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1951-1993: University Career as Professor/Poet/Critic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Dies October 20, 2004 (Washington, D.C.)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6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9493576" cy="13563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cap="all" dirty="0"/>
              <a:t>Horrors of World war ii: Liberation of Flossenbürg (1945)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707064" y="2959873"/>
            <a:ext cx="11027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orbel (Body)"/>
              </a:rPr>
              <a:t>“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orbel (Body)"/>
              </a:rPr>
              <a:t>Flossenbürg</a:t>
            </a:r>
            <a:r>
              <a:rPr lang="en-US" b="0" i="0" dirty="0">
                <a:solidFill>
                  <a:srgbClr val="222222"/>
                </a:solidFill>
                <a:effectLst/>
                <a:latin typeface="Corbel (Body)"/>
              </a:rPr>
              <a:t> was an annex of Buchenwald. It was both an extermination camp and a slave-labour camp. […] Prisoners were dying at the rate of 500 a day from typhus. […] The place, the suffering, the prisoners' accounts were beyond comprehension. For years after I would wake shrieking.”</a:t>
            </a:r>
            <a:br>
              <a:rPr lang="en-US" b="0" i="0" dirty="0">
                <a:solidFill>
                  <a:srgbClr val="222222"/>
                </a:solidFill>
                <a:effectLst/>
                <a:latin typeface="Corbel (Body)"/>
              </a:rPr>
            </a:br>
            <a:endParaRPr lang="en-US" dirty="0">
              <a:solidFill>
                <a:srgbClr val="222222"/>
              </a:solidFill>
              <a:latin typeface="Corbel (Body)"/>
            </a:endParaRPr>
          </a:p>
          <a:p>
            <a:r>
              <a:rPr lang="en-US" dirty="0">
                <a:solidFill>
                  <a:srgbClr val="222222"/>
                </a:solidFill>
                <a:latin typeface="Corbel (Body)"/>
              </a:rPr>
              <a:t>													    (</a:t>
            </a:r>
            <a:r>
              <a:rPr lang="en-US" i="1" dirty="0">
                <a:solidFill>
                  <a:srgbClr val="222222"/>
                </a:solidFill>
                <a:latin typeface="Corbel (Body)"/>
              </a:rPr>
              <a:t>Anthony Hecht in Conversation with Philip Hoy 26)</a:t>
            </a:r>
            <a:endParaRPr lang="en-US" i="1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2264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C3B7FA-53FD-4D89-BFA4-2DE5AB86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85800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cap="all" dirty="0"/>
              <a:t>war &amp; Holocaust poetry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1143001" y="2057400"/>
            <a:ext cx="6858000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 “More Light! More Light!”</a:t>
            </a:r>
            <a:r>
              <a:rPr lang="en-US" dirty="0"/>
              <a:t>(from </a:t>
            </a:r>
            <a:r>
              <a:rPr lang="en-US" i="1" dirty="0"/>
              <a:t>The Hard Hours</a:t>
            </a:r>
            <a:r>
              <a:rPr lang="en-US" dirty="0"/>
              <a:t>)</a:t>
            </a: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600" dirty="0"/>
              <a:t>One of his most anthologized poems </a:t>
            </a:r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800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sz="1800" dirty="0"/>
              <a:t>Other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Notable War Poems:</a:t>
            </a:r>
          </a:p>
          <a:p>
            <a:pPr marL="628650" lvl="2" indent="-171450" defTabSz="9144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“The Book of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Yole</a:t>
            </a:r>
            <a:r>
              <a:rPr lang="en-US" sz="1600" dirty="0">
                <a:solidFill>
                  <a:srgbClr val="000000"/>
                </a:solidFill>
                <a:latin typeface="Corbel" panose="020B0503020204020204"/>
              </a:rPr>
              <a:t>k”</a:t>
            </a:r>
          </a:p>
          <a:p>
            <a:pPr marL="628650" lvl="2" indent="-171450" defTabSz="9144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“An Overview</a:t>
            </a:r>
          </a:p>
          <a:p>
            <a:pPr marL="628650" lvl="2" indent="-171450" defTabSz="9144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orbel" panose="020B0503020204020204"/>
              </a:rPr>
              <a:t>“Still Life”</a:t>
            </a:r>
          </a:p>
          <a:p>
            <a:pPr marL="628650" lvl="2" indent="-171450" defTabSz="914400"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latin typeface="Corbel" panose="020B0503020204020204"/>
              </a:rPr>
              <a:t>Rites and Ceremonies</a:t>
            </a:r>
          </a:p>
          <a:p>
            <a:pPr marL="457200" lvl="2" defTabSz="914400">
              <a:buClr>
                <a:srgbClr val="000000"/>
              </a:buClr>
              <a:buSzPct val="80000"/>
              <a:defRPr/>
            </a:pPr>
            <a:endParaRPr lang="en-US" sz="1500" dirty="0">
              <a:solidFill>
                <a:srgbClr val="000000"/>
              </a:solidFill>
              <a:latin typeface="Corbel" panose="020B0503020204020204"/>
            </a:endParaRPr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sz="1600" dirty="0"/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500" dirty="0"/>
          </a:p>
          <a:p>
            <a:pPr indent="-457200" defTabSz="914400">
              <a:buClr>
                <a:srgbClr val="000000"/>
              </a:buClr>
              <a:buSzPct val="80000"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	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A5DE3-CA81-7BA5-20D9-92A3FC704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7" r="3740" b="1"/>
          <a:stretch/>
        </p:blipFill>
        <p:spPr>
          <a:xfrm>
            <a:off x="8301386" y="243840"/>
            <a:ext cx="3646837" cy="637793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C6F6B7-7899-41D8-AB85-2854E032D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01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AC3B7FA-53FD-4D89-BFA4-2DE5AB86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85800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cap="all" dirty="0"/>
              <a:t>Other Poetic </a:t>
            </a:r>
            <a:br>
              <a:rPr lang="en-US" sz="4000" b="1" cap="all" dirty="0"/>
            </a:br>
            <a:r>
              <a:rPr lang="en-US" sz="4000" b="1" cap="all" dirty="0"/>
              <a:t>interests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1143000" y="2544417"/>
            <a:ext cx="6858000" cy="3968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dirty="0"/>
              <a:t>Shakespeare and the Bible</a:t>
            </a:r>
          </a:p>
          <a:p>
            <a:pPr marL="560070" lvl="1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600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dirty="0"/>
              <a:t>Ekphrastic Poems</a:t>
            </a:r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r>
              <a:rPr lang="en-US" dirty="0"/>
              <a:t>Literary Criticism and Translation</a:t>
            </a:r>
          </a:p>
          <a:p>
            <a:pPr marL="560070" lvl="1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i="1" dirty="0"/>
          </a:p>
          <a:p>
            <a:pPr marL="560070" lvl="1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i="1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dirty="0"/>
          </a:p>
          <a:p>
            <a:pPr marL="285750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sz="15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sz="1500" dirty="0"/>
          </a:p>
          <a:p>
            <a:pPr marL="10287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500" dirty="0"/>
          </a:p>
          <a:p>
            <a:pPr marL="742950" lvl="1" indent="-182880" defTabSz="9144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</a:pPr>
            <a:endParaRPr lang="en-US" sz="15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3C6F6B7-7899-41D8-AB85-2854E032D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8" name="Picture 4" descr="Anthony Hecht | Library of Congress">
            <a:extLst>
              <a:ext uri="{FF2B5EF4-FFF2-40B4-BE49-F238E27FC236}">
                <a16:creationId xmlns:a16="http://schemas.microsoft.com/office/drawing/2014/main" id="{667F1A64-2E89-2388-9F8C-4AD78061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90" y="1287780"/>
            <a:ext cx="443865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87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cap="all" dirty="0"/>
              <a:t>Approaching sexual imagery in Hecht’s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707064" y="1965960"/>
            <a:ext cx="6583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Sexual Imagery and Violence</a:t>
            </a:r>
            <a:r>
              <a:rPr lang="en-US" dirty="0"/>
              <a:t>: What does violent sexual imagery in Hecht’s work reveal about post-WWII perceptions of sexuality?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Sexual Imagery and Ethics</a:t>
            </a:r>
            <a:r>
              <a:rPr lang="en-US" dirty="0"/>
              <a:t>: Does Hecht imply there is a “good” or “healthy” form of sexuality in his poetry? How does this relate to the sexual norms of his time?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i="1" dirty="0"/>
              <a:t>“War Poet?”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How has WWII morality frameworks and late 20</a:t>
            </a:r>
            <a:r>
              <a:rPr lang="en-US" baseline="30000" dirty="0"/>
              <a:t>th</a:t>
            </a:r>
            <a:r>
              <a:rPr lang="en-US" dirty="0"/>
              <a:t>-century formalist movements influenced the reception (or neglect) of Hecht’s sexual imagery?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2EF5D-C473-A04D-2980-6B1961F1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66" y="609600"/>
            <a:ext cx="3118723" cy="54854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CF53D-9F8B-DFFB-5449-8C110ED7B453}"/>
              </a:ext>
            </a:extLst>
          </p:cNvPr>
          <p:cNvSpPr txBox="1"/>
          <p:nvPr/>
        </p:nvSpPr>
        <p:spPr>
          <a:xfrm>
            <a:off x="9213357" y="6081438"/>
            <a:ext cx="1449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 </a:t>
            </a:r>
            <a:r>
              <a:rPr lang="en-US" sz="1400" i="1" dirty="0"/>
              <a:t>Death the Whore</a:t>
            </a:r>
          </a:p>
          <a:p>
            <a:pPr algn="ctr"/>
            <a:r>
              <a:rPr lang="en-US" sz="1400" dirty="0"/>
              <a:t>Baskin, 1995</a:t>
            </a:r>
          </a:p>
        </p:txBody>
      </p:sp>
    </p:spTree>
    <p:extLst>
      <p:ext uri="{BB962C8B-B14F-4D97-AF65-F5344CB8AC3E}">
        <p14:creationId xmlns:p14="http://schemas.microsoft.com/office/powerpoint/2010/main" val="261300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346529"/>
            <a:ext cx="6993914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cap="all" dirty="0"/>
              <a:t>“The Deodand”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04AC4-4B14-D2E7-9C3D-7CF2A1184484}"/>
              </a:ext>
            </a:extLst>
          </p:cNvPr>
          <p:cNvSpPr txBox="1"/>
          <p:nvPr/>
        </p:nvSpPr>
        <p:spPr>
          <a:xfrm>
            <a:off x="7580304" y="5944074"/>
            <a:ext cx="436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Parisian Women in Algerian Costume (The Harem)</a:t>
            </a:r>
          </a:p>
          <a:p>
            <a:pPr algn="ctr"/>
            <a:r>
              <a:rPr lang="en-US" sz="1400" dirty="0"/>
              <a:t>Renoir, 1872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541734" y="1554976"/>
            <a:ext cx="69432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Ekphrastic poem based on Renoir’s </a:t>
            </a:r>
            <a:r>
              <a:rPr lang="en-US" sz="1600" i="1" dirty="0"/>
              <a:t>Parisian Women in Algerian Costume</a:t>
            </a:r>
            <a:r>
              <a:rPr lang="en-US" sz="1600" dirty="0"/>
              <a:t> (1872)</a:t>
            </a:r>
          </a:p>
          <a:p>
            <a:r>
              <a:rPr lang="en-US" dirty="0"/>
              <a:t>____________________________________________________________</a:t>
            </a:r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endParaRPr lang="en-US" sz="1600" dirty="0"/>
          </a:p>
        </p:txBody>
      </p:sp>
      <p:pic>
        <p:nvPicPr>
          <p:cNvPr id="2050" name="Picture 2" descr="See adjacent text.">
            <a:extLst>
              <a:ext uri="{FF2B5EF4-FFF2-40B4-BE49-F238E27FC236}">
                <a16:creationId xmlns:a16="http://schemas.microsoft.com/office/drawing/2014/main" id="{B7459CFE-BDBB-C231-B999-F002FA0F4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04" y="756144"/>
            <a:ext cx="4187971" cy="507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56243F-2F3B-F81A-23A1-EAB8F0E4AC66}"/>
              </a:ext>
            </a:extLst>
          </p:cNvPr>
          <p:cNvSpPr txBox="1"/>
          <p:nvPr/>
        </p:nvSpPr>
        <p:spPr>
          <a:xfrm>
            <a:off x="2477444" y="2345336"/>
            <a:ext cx="30718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Swathed in exotic finery, in loose silks, </a:t>
            </a:r>
          </a:p>
          <a:p>
            <a:r>
              <a:rPr lang="en-US" sz="1200" dirty="0"/>
              <a:t>Gauzy organzas with metallic threads, </a:t>
            </a:r>
          </a:p>
          <a:p>
            <a:r>
              <a:rPr lang="en-US" sz="1200" dirty="0"/>
              <a:t>Intricate Arab vests, brass ornaments </a:t>
            </a:r>
          </a:p>
          <a:p>
            <a:r>
              <a:rPr lang="en-US" sz="1200" dirty="0"/>
              <a:t>At wrist and ankle, those small sexual fetters, </a:t>
            </a:r>
          </a:p>
          <a:p>
            <a:r>
              <a:rPr lang="en-US" sz="1200" dirty="0"/>
              <a:t>Tight little silver chains, and bangled gold […]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51159-1C34-9F8F-110B-9B1F87A1DDE8}"/>
              </a:ext>
            </a:extLst>
          </p:cNvPr>
          <p:cNvSpPr txBox="1"/>
          <p:nvPr/>
        </p:nvSpPr>
        <p:spPr>
          <a:xfrm>
            <a:off x="2477444" y="3811603"/>
            <a:ext cx="3332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In the final months of the Algerian war </a:t>
            </a:r>
          </a:p>
          <a:p>
            <a:r>
              <a:rPr lang="en-US" sz="1200" dirty="0"/>
              <a:t>They captured a very young French Legionnaire. </a:t>
            </a:r>
          </a:p>
          <a:p>
            <a:r>
              <a:rPr lang="en-US" sz="1200" dirty="0"/>
              <a:t>They shaved his head, decked him in a blonde wig, </a:t>
            </a:r>
          </a:p>
          <a:p>
            <a:r>
              <a:rPr lang="en-US" sz="1200" dirty="0"/>
              <a:t>Carmined his lips grotesquely, fitted him out </a:t>
            </a:r>
          </a:p>
          <a:p>
            <a:r>
              <a:rPr lang="en-US" sz="1200" dirty="0"/>
              <a:t>With long, theatrical false eyelashes </a:t>
            </a:r>
          </a:p>
          <a:p>
            <a:r>
              <a:rPr lang="en-US" sz="1200" dirty="0"/>
              <a:t>And a bright, loose-fitting skirt of calico, </a:t>
            </a:r>
          </a:p>
          <a:p>
            <a:r>
              <a:rPr lang="en-US" sz="1200" dirty="0"/>
              <a:t>And cut off all the fingers of both hands. </a:t>
            </a:r>
          </a:p>
          <a:p>
            <a:r>
              <a:rPr lang="en-US" sz="1200" dirty="0"/>
              <a:t>He had to eat from a fork held by his captors. </a:t>
            </a:r>
          </a:p>
          <a:p>
            <a:r>
              <a:rPr lang="en-US" sz="1200" dirty="0"/>
              <a:t>Thus costumed, he was taken from town to town, Encampment to encampment, on a leash, </a:t>
            </a:r>
          </a:p>
          <a:p>
            <a:r>
              <a:rPr lang="en-US" sz="1200" dirty="0"/>
              <a:t>And forced to beg for his food with a special verse </a:t>
            </a:r>
          </a:p>
          <a:p>
            <a:r>
              <a:rPr lang="en-US" sz="1200" dirty="0"/>
              <a:t>Sung to a popular show tune of those days […]</a:t>
            </a:r>
          </a:p>
        </p:txBody>
      </p:sp>
    </p:spTree>
    <p:extLst>
      <p:ext uri="{BB962C8B-B14F-4D97-AF65-F5344CB8AC3E}">
        <p14:creationId xmlns:p14="http://schemas.microsoft.com/office/powerpoint/2010/main" val="4525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315735"/>
            <a:ext cx="6993914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cap="all" dirty="0"/>
              <a:t>“The feast of Stephen”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04AC4-4B14-D2E7-9C3D-7CF2A1184484}"/>
              </a:ext>
            </a:extLst>
          </p:cNvPr>
          <p:cNvSpPr txBox="1"/>
          <p:nvPr/>
        </p:nvSpPr>
        <p:spPr>
          <a:xfrm>
            <a:off x="7467600" y="5577841"/>
            <a:ext cx="436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The Stoning of Saint Stephen</a:t>
            </a:r>
          </a:p>
          <a:p>
            <a:pPr algn="ctr"/>
            <a:r>
              <a:rPr lang="en-US" sz="1400" dirty="0"/>
              <a:t>Rembrandt, 1625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707064" y="1363247"/>
            <a:ext cx="6760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(Non-ekphrastic poem, painting as reference)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679D9CC-8929-D93A-18FE-4C32ED51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009" y="1997764"/>
            <a:ext cx="4975642" cy="35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6BEA28-9006-EB9D-F009-52648C5A27F1}"/>
              </a:ext>
            </a:extLst>
          </p:cNvPr>
          <p:cNvSpPr txBox="1"/>
          <p:nvPr/>
        </p:nvSpPr>
        <p:spPr>
          <a:xfrm>
            <a:off x="364349" y="2828604"/>
            <a:ext cx="35544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			I</a:t>
            </a:r>
          </a:p>
          <a:p>
            <a:r>
              <a:rPr lang="en-US" sz="1200" dirty="0"/>
              <a:t>The coltish horseplay of the locker room, […]</a:t>
            </a:r>
          </a:p>
          <a:p>
            <a:r>
              <a:rPr lang="en-US" sz="1200" dirty="0"/>
              <a:t>Boys for the first time frankly eye each other,   </a:t>
            </a:r>
          </a:p>
          <a:p>
            <a:r>
              <a:rPr lang="en-US" sz="1200" dirty="0"/>
              <a:t>Inspect each others’ bodies at close range,   </a:t>
            </a:r>
          </a:p>
          <a:p>
            <a:r>
              <a:rPr lang="en-US" sz="1200" dirty="0"/>
              <a:t>And what they see is not so much another   </a:t>
            </a:r>
          </a:p>
          <a:p>
            <a:r>
              <a:rPr lang="en-US" sz="1200" dirty="0"/>
              <a:t>As a strange, possible version of themselves,   </a:t>
            </a:r>
          </a:p>
          <a:p>
            <a:r>
              <a:rPr lang="en-US" sz="1200" dirty="0"/>
              <a:t>And all the sparring dance, adrenal life,   </a:t>
            </a:r>
          </a:p>
          <a:p>
            <a:r>
              <a:rPr lang="en-US" sz="1200" dirty="0"/>
              <a:t>Tense, jubilant nimbleness, is but a vague,   </a:t>
            </a:r>
          </a:p>
          <a:p>
            <a:r>
              <a:rPr lang="en-US" sz="1200" dirty="0"/>
              <a:t>Busy, unfocused ballet of self-love.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71CE77-C1E3-DD50-884F-EF1BF844916A}"/>
              </a:ext>
            </a:extLst>
          </p:cNvPr>
          <p:cNvSpPr txBox="1"/>
          <p:nvPr/>
        </p:nvSpPr>
        <p:spPr>
          <a:xfrm>
            <a:off x="3346847" y="2828602"/>
            <a:ext cx="398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  <a:latin typeface="Corbel (Body)"/>
              </a:rPr>
              <a:t>			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Corbel (Body)"/>
              </a:rPr>
              <a:t>IV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He watches sharply these superbly tanned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Figures with a swimmer’s chest and shoulders,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A miler’s thighs, with their self-conscious grace,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And in between their sleek, converging bodies,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Brilliantly oiled and burnished by the sun,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He catches a brief glimpse of bloodied hair   </a:t>
            </a:r>
          </a:p>
          <a:p>
            <a:pPr algn="l" fontAlgn="base"/>
            <a:r>
              <a:rPr lang="en-US" sz="1200" b="0" i="0" dirty="0">
                <a:solidFill>
                  <a:srgbClr val="000000"/>
                </a:solidFill>
                <a:effectLst/>
                <a:latin typeface="Corbel (Body)"/>
              </a:rPr>
              <a:t>And hears an unintelligible prayer.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47117-AC31-985D-12A8-D98456BCB28E}"/>
              </a:ext>
            </a:extLst>
          </p:cNvPr>
          <p:cNvSpPr txBox="1"/>
          <p:nvPr/>
        </p:nvSpPr>
        <p:spPr>
          <a:xfrm>
            <a:off x="2109710" y="2940903"/>
            <a:ext cx="39862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200" b="1" dirty="0">
                <a:solidFill>
                  <a:srgbClr val="000000"/>
                </a:solidFill>
                <a:latin typeface="adobe-garamond-pro"/>
              </a:rPr>
              <a:t>	</a:t>
            </a:r>
            <a:endParaRPr lang="en-US" b="0" i="0" dirty="0">
              <a:solidFill>
                <a:srgbClr val="000000"/>
              </a:solidFill>
              <a:effectLst/>
              <a:latin typeface="adobe-garamond-pr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1CC36-33ED-8454-A609-0C04CF0A9978}"/>
              </a:ext>
            </a:extLst>
          </p:cNvPr>
          <p:cNvSpPr txBox="1"/>
          <p:nvPr/>
        </p:nvSpPr>
        <p:spPr>
          <a:xfrm>
            <a:off x="694146" y="1532526"/>
            <a:ext cx="61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49556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09D6-08CB-51B1-7ACA-D8FC262C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cap="all" dirty="0"/>
              <a:t>“Elders”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04AC4-4B14-D2E7-9C3D-7CF2A1184484}"/>
              </a:ext>
            </a:extLst>
          </p:cNvPr>
          <p:cNvSpPr txBox="1"/>
          <p:nvPr/>
        </p:nvSpPr>
        <p:spPr>
          <a:xfrm>
            <a:off x="7556966" y="6094511"/>
            <a:ext cx="4360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Susanna and the Elders</a:t>
            </a:r>
          </a:p>
          <a:p>
            <a:pPr algn="ctr"/>
            <a:r>
              <a:rPr lang="en-US" sz="1400" dirty="0"/>
              <a:t>Gentileschi, 1610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E7F6-8DB3-96AD-89BC-9C6F8D498450}"/>
              </a:ext>
            </a:extLst>
          </p:cNvPr>
          <p:cNvSpPr txBox="1"/>
          <p:nvPr/>
        </p:nvSpPr>
        <p:spPr>
          <a:xfrm>
            <a:off x="796428" y="1568926"/>
            <a:ext cx="6904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(Non-ekphrastic poem, painting as reference)</a:t>
            </a:r>
          </a:p>
          <a:p>
            <a:endParaRPr lang="en-US" sz="16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776DE35-B987-D764-F3C9-A6A9086E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6" y="597951"/>
            <a:ext cx="3867950" cy="54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0529C-C818-E859-6FCB-168C5C7850DD}"/>
              </a:ext>
            </a:extLst>
          </p:cNvPr>
          <p:cNvSpPr txBox="1"/>
          <p:nvPr/>
        </p:nvSpPr>
        <p:spPr>
          <a:xfrm>
            <a:off x="2367650" y="3660621"/>
            <a:ext cx="38679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And so it went year by tormented year,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His yearnings snarled in some tight, muddled sensation 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Of violence […]</a:t>
            </a:r>
          </a:p>
          <a:p>
            <a:pPr algn="l"/>
            <a:endParaRPr lang="en-US" sz="1200" b="0" i="0" dirty="0">
              <a:solidFill>
                <a:srgbClr val="222222"/>
              </a:solidFill>
              <a:effectLst/>
              <a:latin typeface="Corbel (Body)"/>
            </a:endParaRP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When he was old he encountered someone else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Enslaved by similar dreams and forbidden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Corbel (Body)"/>
              </a:rPr>
              <a:t>seethings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, […] 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Who brought him where they both could observe bathing</a:t>
            </a:r>
          </a:p>
          <a:p>
            <a:pPr algn="l"/>
            <a:endParaRPr lang="en-US" sz="1200" b="0" i="0" dirty="0">
              <a:solidFill>
                <a:srgbClr val="222222"/>
              </a:solidFill>
              <a:effectLst/>
              <a:latin typeface="Corbel (Body)"/>
            </a:endParaRP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In innocent calm voluptuous Susanna,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Delicate, and a quarter of his age,</a:t>
            </a:r>
          </a:p>
          <a:p>
            <a:pPr algn="l"/>
            <a:r>
              <a:rPr lang="en-US" sz="1200" dirty="0">
                <a:solidFill>
                  <a:srgbClr val="222222"/>
                </a:solidFill>
                <a:latin typeface="Corbel (Body)"/>
              </a:rPr>
              <a:t>Her flesh as white and wonderful as manna,</a:t>
            </a:r>
          </a:p>
          <a:p>
            <a:pPr algn="l"/>
            <a:r>
              <a:rPr lang="en-US" sz="1200" dirty="0">
                <a:solidFill>
                  <a:srgbClr val="222222"/>
                </a:solidFill>
                <a:latin typeface="Corbel (Body)"/>
              </a:rPr>
              <a:t>Exciting them both to desire engorged with rage.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E2000-2E0E-6A2C-EBEF-306F989EBAC5}"/>
              </a:ext>
            </a:extLst>
          </p:cNvPr>
          <p:cNvSpPr txBox="1"/>
          <p:nvPr/>
        </p:nvSpPr>
        <p:spPr>
          <a:xfrm>
            <a:off x="2367650" y="2729881"/>
            <a:ext cx="338949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As a boy he was awkward, pimpled, unpopular,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Disdained by girls, avoided by other boys, 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An acned solitary. But bold and spectacular </a:t>
            </a:r>
          </a:p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Corbel (Body)"/>
              </a:rPr>
              <a:t>The lubricious dreams that such a one enjoys. […]</a:t>
            </a:r>
          </a:p>
          <a:p>
            <a:pPr algn="l"/>
            <a:endParaRPr lang="en-US" sz="1100" b="0" i="0" dirty="0">
              <a:solidFill>
                <a:srgbClr val="222222"/>
              </a:solidFill>
              <a:effectLst/>
              <a:latin typeface="Corbel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7D682-D172-21FF-A60E-65EAA5177AA2}"/>
              </a:ext>
            </a:extLst>
          </p:cNvPr>
          <p:cNvSpPr txBox="1"/>
          <p:nvPr/>
        </p:nvSpPr>
        <p:spPr>
          <a:xfrm>
            <a:off x="707064" y="1895179"/>
            <a:ext cx="684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4003713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1588</TotalTime>
  <Words>1211</Words>
  <Application>Microsoft Office PowerPoint</Application>
  <PresentationFormat>Widescreen</PresentationFormat>
  <Paragraphs>162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adobe-garamond-pro</vt:lpstr>
      <vt:lpstr>Arial</vt:lpstr>
      <vt:lpstr>Arial</vt:lpstr>
      <vt:lpstr>Calibri</vt:lpstr>
      <vt:lpstr>Corbel</vt:lpstr>
      <vt:lpstr>Corbel (Body)</vt:lpstr>
      <vt:lpstr>Basis</vt:lpstr>
      <vt:lpstr>Sexual imagery and morality in the works of Anthony Hecht</vt:lpstr>
      <vt:lpstr>Who is Anthony Hecht?</vt:lpstr>
      <vt:lpstr>Horrors of World war ii: Liberation of Flossenbürg (1945)</vt:lpstr>
      <vt:lpstr>war &amp; Holocaust poetry</vt:lpstr>
      <vt:lpstr>Other Poetic  interests</vt:lpstr>
      <vt:lpstr>Approaching sexual imagery in Hecht’s work</vt:lpstr>
      <vt:lpstr>“The Deodand”</vt:lpstr>
      <vt:lpstr>“The feast of Stephen”</vt:lpstr>
      <vt:lpstr>“Elders”</vt:lpstr>
      <vt:lpstr>reception by  new formalists  (1980’s – 2000’s)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imagery and ethics in the works of Anthony Hecht</dc:title>
  <dc:creator>Jacob</dc:creator>
  <cp:lastModifiedBy>Jacob</cp:lastModifiedBy>
  <cp:revision>1</cp:revision>
  <dcterms:created xsi:type="dcterms:W3CDTF">2022-12-05T09:41:00Z</dcterms:created>
  <dcterms:modified xsi:type="dcterms:W3CDTF">2022-12-13T07:29:17Z</dcterms:modified>
</cp:coreProperties>
</file>