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07488" cy="3419475"/>
  <p:notesSz cx="6858000" cy="9144000"/>
  <p:defaultTextStyle>
    <a:defPPr>
      <a:defRPr lang="de-DE"/>
    </a:defPPr>
    <a:lvl1pPr marL="0" algn="l" defTabSz="4459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5982" algn="l" defTabSz="4459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1962" algn="l" defTabSz="4459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7944" algn="l" defTabSz="4459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83925" algn="l" defTabSz="4459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9907" algn="l" defTabSz="4459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75887" algn="l" defTabSz="4459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21868" algn="l" defTabSz="4459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67851" algn="l" defTabSz="4459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0" y="-720"/>
      </p:cViewPr>
      <p:guideLst>
        <p:guide orient="horz" pos="1077"/>
        <p:guide pos="28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064" y="1062256"/>
            <a:ext cx="7741366" cy="73297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66124" y="1937707"/>
            <a:ext cx="6375242" cy="8738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5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7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3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9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1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2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635" y="72034"/>
            <a:ext cx="2227857" cy="1532432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4907" y="72034"/>
            <a:ext cx="6534938" cy="1532432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3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58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431" y="2197334"/>
            <a:ext cx="7741366" cy="679146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431" y="1449322"/>
            <a:ext cx="7741366" cy="74801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59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19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37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839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99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758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218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678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10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4906" y="418729"/>
            <a:ext cx="4381395" cy="11857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8094" y="418729"/>
            <a:ext cx="4381397" cy="11857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5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5377" y="136937"/>
            <a:ext cx="8196739" cy="56991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5376" y="765429"/>
            <a:ext cx="4024056" cy="3189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5982" indent="0">
              <a:buNone/>
              <a:defRPr sz="2000" b="1"/>
            </a:lvl2pPr>
            <a:lvl3pPr marL="891962" indent="0">
              <a:buNone/>
              <a:defRPr sz="1800" b="1"/>
            </a:lvl3pPr>
            <a:lvl4pPr marL="1337944" indent="0">
              <a:buNone/>
              <a:defRPr sz="1600" b="1"/>
            </a:lvl4pPr>
            <a:lvl5pPr marL="1783925" indent="0">
              <a:buNone/>
              <a:defRPr sz="1600" b="1"/>
            </a:lvl5pPr>
            <a:lvl6pPr marL="2229907" indent="0">
              <a:buNone/>
              <a:defRPr sz="1600" b="1"/>
            </a:lvl6pPr>
            <a:lvl7pPr marL="2675887" indent="0">
              <a:buNone/>
              <a:defRPr sz="1600" b="1"/>
            </a:lvl7pPr>
            <a:lvl8pPr marL="3121868" indent="0">
              <a:buNone/>
              <a:defRPr sz="1600" b="1"/>
            </a:lvl8pPr>
            <a:lvl9pPr marL="3567851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5376" y="1084417"/>
            <a:ext cx="4024056" cy="19701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6480" y="765429"/>
            <a:ext cx="4025635" cy="3189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5982" indent="0">
              <a:buNone/>
              <a:defRPr sz="2000" b="1"/>
            </a:lvl2pPr>
            <a:lvl3pPr marL="891962" indent="0">
              <a:buNone/>
              <a:defRPr sz="1800" b="1"/>
            </a:lvl3pPr>
            <a:lvl4pPr marL="1337944" indent="0">
              <a:buNone/>
              <a:defRPr sz="1600" b="1"/>
            </a:lvl4pPr>
            <a:lvl5pPr marL="1783925" indent="0">
              <a:buNone/>
              <a:defRPr sz="1600" b="1"/>
            </a:lvl5pPr>
            <a:lvl6pPr marL="2229907" indent="0">
              <a:buNone/>
              <a:defRPr sz="1600" b="1"/>
            </a:lvl6pPr>
            <a:lvl7pPr marL="2675887" indent="0">
              <a:buNone/>
              <a:defRPr sz="1600" b="1"/>
            </a:lvl7pPr>
            <a:lvl8pPr marL="3121868" indent="0">
              <a:buNone/>
              <a:defRPr sz="1600" b="1"/>
            </a:lvl8pPr>
            <a:lvl9pPr marL="3567851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6480" y="1084417"/>
            <a:ext cx="4025635" cy="19701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64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5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0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5378" y="136148"/>
            <a:ext cx="2996300" cy="5794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60776" y="136147"/>
            <a:ext cx="5091339" cy="2918428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5378" y="715557"/>
            <a:ext cx="2996300" cy="2339016"/>
          </a:xfrm>
        </p:spPr>
        <p:txBody>
          <a:bodyPr/>
          <a:lstStyle>
            <a:lvl1pPr marL="0" indent="0">
              <a:buNone/>
              <a:defRPr sz="1400"/>
            </a:lvl1pPr>
            <a:lvl2pPr marL="445982" indent="0">
              <a:buNone/>
              <a:defRPr sz="1300"/>
            </a:lvl2pPr>
            <a:lvl3pPr marL="891962" indent="0">
              <a:buNone/>
              <a:defRPr sz="1000"/>
            </a:lvl3pPr>
            <a:lvl4pPr marL="1337944" indent="0">
              <a:buNone/>
              <a:defRPr sz="900"/>
            </a:lvl4pPr>
            <a:lvl5pPr marL="1783925" indent="0">
              <a:buNone/>
              <a:defRPr sz="900"/>
            </a:lvl5pPr>
            <a:lvl6pPr marL="2229907" indent="0">
              <a:buNone/>
              <a:defRPr sz="900"/>
            </a:lvl6pPr>
            <a:lvl7pPr marL="2675887" indent="0">
              <a:buNone/>
              <a:defRPr sz="900"/>
            </a:lvl7pPr>
            <a:lvl8pPr marL="3121868" indent="0">
              <a:buNone/>
              <a:defRPr sz="900"/>
            </a:lvl8pPr>
            <a:lvl9pPr marL="3567851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53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132" y="2393634"/>
            <a:ext cx="5464493" cy="2825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85132" y="305539"/>
            <a:ext cx="5464493" cy="2051685"/>
          </a:xfrm>
        </p:spPr>
        <p:txBody>
          <a:bodyPr/>
          <a:lstStyle>
            <a:lvl1pPr marL="0" indent="0">
              <a:buNone/>
              <a:defRPr sz="3100"/>
            </a:lvl1pPr>
            <a:lvl2pPr marL="445982" indent="0">
              <a:buNone/>
              <a:defRPr sz="2800"/>
            </a:lvl2pPr>
            <a:lvl3pPr marL="891962" indent="0">
              <a:buNone/>
              <a:defRPr sz="2400"/>
            </a:lvl3pPr>
            <a:lvl4pPr marL="1337944" indent="0">
              <a:buNone/>
              <a:defRPr sz="2000"/>
            </a:lvl4pPr>
            <a:lvl5pPr marL="1783925" indent="0">
              <a:buNone/>
              <a:defRPr sz="2000"/>
            </a:lvl5pPr>
            <a:lvl6pPr marL="2229907" indent="0">
              <a:buNone/>
              <a:defRPr sz="2000"/>
            </a:lvl6pPr>
            <a:lvl7pPr marL="2675887" indent="0">
              <a:buNone/>
              <a:defRPr sz="2000"/>
            </a:lvl7pPr>
            <a:lvl8pPr marL="3121868" indent="0">
              <a:buNone/>
              <a:defRPr sz="2000"/>
            </a:lvl8pPr>
            <a:lvl9pPr marL="3567851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85132" y="2676214"/>
            <a:ext cx="5464493" cy="401314"/>
          </a:xfrm>
        </p:spPr>
        <p:txBody>
          <a:bodyPr/>
          <a:lstStyle>
            <a:lvl1pPr marL="0" indent="0">
              <a:buNone/>
              <a:defRPr sz="1400"/>
            </a:lvl1pPr>
            <a:lvl2pPr marL="445982" indent="0">
              <a:buNone/>
              <a:defRPr sz="1300"/>
            </a:lvl2pPr>
            <a:lvl3pPr marL="891962" indent="0">
              <a:buNone/>
              <a:defRPr sz="1000"/>
            </a:lvl3pPr>
            <a:lvl4pPr marL="1337944" indent="0">
              <a:buNone/>
              <a:defRPr sz="900"/>
            </a:lvl4pPr>
            <a:lvl5pPr marL="1783925" indent="0">
              <a:buNone/>
              <a:defRPr sz="900"/>
            </a:lvl5pPr>
            <a:lvl6pPr marL="2229907" indent="0">
              <a:buNone/>
              <a:defRPr sz="900"/>
            </a:lvl6pPr>
            <a:lvl7pPr marL="2675887" indent="0">
              <a:buNone/>
              <a:defRPr sz="900"/>
            </a:lvl7pPr>
            <a:lvl8pPr marL="3121868" indent="0">
              <a:buNone/>
              <a:defRPr sz="900"/>
            </a:lvl8pPr>
            <a:lvl9pPr marL="3567851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95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5377" y="136937"/>
            <a:ext cx="8196739" cy="569913"/>
          </a:xfrm>
          <a:prstGeom prst="rect">
            <a:avLst/>
          </a:prstGeom>
        </p:spPr>
        <p:txBody>
          <a:bodyPr vert="horz" lIns="89197" tIns="44598" rIns="89197" bIns="44598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5377" y="797882"/>
            <a:ext cx="8196739" cy="2256696"/>
          </a:xfrm>
          <a:prstGeom prst="rect">
            <a:avLst/>
          </a:prstGeom>
        </p:spPr>
        <p:txBody>
          <a:bodyPr vert="horz" lIns="89197" tIns="44598" rIns="89197" bIns="44598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5377" y="3169352"/>
            <a:ext cx="2125080" cy="182054"/>
          </a:xfrm>
          <a:prstGeom prst="rect">
            <a:avLst/>
          </a:prstGeom>
        </p:spPr>
        <p:txBody>
          <a:bodyPr vert="horz" lIns="89197" tIns="44598" rIns="89197" bIns="445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2E11-932B-CC4A-88C0-EE02B312CA63}" type="datetimeFigureOut">
              <a:rPr lang="de-DE" smtClean="0"/>
              <a:t>06/04/15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1726" y="3169352"/>
            <a:ext cx="2884038" cy="182054"/>
          </a:xfrm>
          <a:prstGeom prst="rect">
            <a:avLst/>
          </a:prstGeom>
        </p:spPr>
        <p:txBody>
          <a:bodyPr vert="horz" lIns="89197" tIns="44598" rIns="89197" bIns="445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27035" y="3169352"/>
            <a:ext cx="2125080" cy="182054"/>
          </a:xfrm>
          <a:prstGeom prst="rect">
            <a:avLst/>
          </a:prstGeom>
        </p:spPr>
        <p:txBody>
          <a:bodyPr vert="horz" lIns="89197" tIns="44598" rIns="89197" bIns="445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078C-7B5F-834C-91A9-895B37A26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6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5982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4487" indent="-334487" algn="l" defTabSz="445982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4720" indent="-278738" algn="l" defTabSz="4459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4952" indent="-222990" algn="l" defTabSz="4459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934" indent="-222990" algn="l" defTabSz="4459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6915" indent="-222990" algn="l" defTabSz="4459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52896" indent="-222990" algn="l" defTabSz="4459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98878" indent="-222990" algn="l" defTabSz="4459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44859" indent="-222990" algn="l" defTabSz="4459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90841" indent="-222990" algn="l" defTabSz="4459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45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5982" algn="l" defTabSz="445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1962" algn="l" defTabSz="445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7944" algn="l" defTabSz="445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925" algn="l" defTabSz="445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9907" algn="l" defTabSz="445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5887" algn="l" defTabSz="445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1868" algn="l" defTabSz="445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7851" algn="l" defTabSz="4459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ild 24" descr="pcca_structures_fro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79" y="-17222"/>
            <a:ext cx="3466997" cy="3466997"/>
          </a:xfrm>
          <a:prstGeom prst="rect">
            <a:avLst/>
          </a:prstGeom>
        </p:spPr>
      </p:pic>
      <p:pic>
        <p:nvPicPr>
          <p:cNvPr id="26" name="Bild 25" descr="pcca_structures_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6" y="-17222"/>
            <a:ext cx="3466997" cy="3466997"/>
          </a:xfrm>
          <a:prstGeom prst="rect">
            <a:avLst/>
          </a:prstGeom>
        </p:spPr>
      </p:pic>
      <p:pic>
        <p:nvPicPr>
          <p:cNvPr id="27" name="Bild 26" descr="pcca_structures_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47" y="-17222"/>
            <a:ext cx="3466997" cy="34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6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Noe</dc:creator>
  <cp:lastModifiedBy>Frank Noe</cp:lastModifiedBy>
  <cp:revision>1</cp:revision>
  <dcterms:created xsi:type="dcterms:W3CDTF">2015-04-05T23:12:19Z</dcterms:created>
  <dcterms:modified xsi:type="dcterms:W3CDTF">2015-04-05T23:15:59Z</dcterms:modified>
</cp:coreProperties>
</file>