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3.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85" r:id="rId6"/>
    <p:sldId id="257" r:id="rId7"/>
    <p:sldId id="261" r:id="rId8"/>
    <p:sldId id="262" r:id="rId9"/>
    <p:sldId id="263" r:id="rId10"/>
    <p:sldId id="264" r:id="rId11"/>
    <p:sldId id="266" r:id="rId12"/>
    <p:sldId id="268" r:id="rId13"/>
    <p:sldId id="267" r:id="rId14"/>
    <p:sldId id="269" r:id="rId15"/>
    <p:sldId id="270" r:id="rId16"/>
    <p:sldId id="271" r:id="rId17"/>
    <p:sldId id="273" r:id="rId18"/>
    <p:sldId id="272" r:id="rId19"/>
    <p:sldId id="274" r:id="rId20"/>
    <p:sldId id="275" r:id="rId21"/>
    <p:sldId id="277" r:id="rId22"/>
    <p:sldId id="278" r:id="rId23"/>
    <p:sldId id="279" r:id="rId24"/>
    <p:sldId id="276"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Peter Hepp" initials="BPH" lastIdx="4" clrIdx="0">
    <p:extLst>
      <p:ext uri="{19B8F6BF-5375-455C-9EA6-DF929625EA0E}">
        <p15:presenceInfo xmlns:p15="http://schemas.microsoft.com/office/powerpoint/2012/main" userId="S::bphepp@syr.edu::5bc99ecc-6162-4542-86c7-d6e635e014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9D149-96AB-4137-8D91-601B475CE015}" v="10" dt="2020-12-13T23:00:45.317"/>
    <p1510:client id="{0ED0BB6A-3F1B-4A55-AAA5-A770F300BB36}" v="2" dt="2020-12-14T22:08:15.889"/>
    <p1510:client id="{4FBED7E2-FB34-43AF-B5CA-85FA8C8E2362}" v="2370" dt="2020-12-14T21:07:20.118"/>
    <p1510:client id="{80AA2EA7-0270-3D46-8991-DE3CD1453D09}" v="164" dt="2020-12-13T23:44:05.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16" autoAdjust="0"/>
  </p:normalViewPr>
  <p:slideViewPr>
    <p:cSldViewPr snapToGrid="0">
      <p:cViewPr varScale="1">
        <p:scale>
          <a:sx n="70" d="100"/>
          <a:sy n="70" d="100"/>
        </p:scale>
        <p:origin x="114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Peter Hepp" userId="5bc99ecc-6162-4542-86c7-d6e635e0143a" providerId="ADAL" clId="{4FBED7E2-FB34-43AF-B5CA-85FA8C8E2362}"/>
    <pc:docChg chg="undo redo custSel mod addSld delSld modSld sldOrd modMainMaster">
      <pc:chgData name="Brian Peter Hepp" userId="5bc99ecc-6162-4542-86c7-d6e635e0143a" providerId="ADAL" clId="{4FBED7E2-FB34-43AF-B5CA-85FA8C8E2362}" dt="2020-12-14T21:21:16.441" v="12758" actId="20577"/>
      <pc:docMkLst>
        <pc:docMk/>
      </pc:docMkLst>
      <pc:sldChg chg="addSp delSp modSp mod setBg addCm delCm modCm">
        <pc:chgData name="Brian Peter Hepp" userId="5bc99ecc-6162-4542-86c7-d6e635e0143a" providerId="ADAL" clId="{4FBED7E2-FB34-43AF-B5CA-85FA8C8E2362}" dt="2020-12-14T03:57:06.054" v="7144" actId="478"/>
        <pc:sldMkLst>
          <pc:docMk/>
          <pc:sldMk cId="3993660861" sldId="256"/>
        </pc:sldMkLst>
        <pc:spChg chg="mod">
          <ac:chgData name="Brian Peter Hepp" userId="5bc99ecc-6162-4542-86c7-d6e635e0143a" providerId="ADAL" clId="{4FBED7E2-FB34-43AF-B5CA-85FA8C8E2362}" dt="2020-12-13T22:11:16.656" v="2670" actId="242"/>
          <ac:spMkLst>
            <pc:docMk/>
            <pc:sldMk cId="3993660861" sldId="256"/>
            <ac:spMk id="2" creationId="{73C38254-7FBD-48C2-A91D-7EDA10209629}"/>
          </ac:spMkLst>
        </pc:spChg>
        <pc:spChg chg="del mod">
          <ac:chgData name="Brian Peter Hepp" userId="5bc99ecc-6162-4542-86c7-d6e635e0143a" providerId="ADAL" clId="{4FBED7E2-FB34-43AF-B5CA-85FA8C8E2362}" dt="2020-12-13T22:10:26.500" v="2659"/>
          <ac:spMkLst>
            <pc:docMk/>
            <pc:sldMk cId="3993660861" sldId="256"/>
            <ac:spMk id="3" creationId="{F4668E66-EC78-4630-BD7B-AB65D50E3A2E}"/>
          </ac:spMkLst>
        </pc:spChg>
        <pc:spChg chg="add del mod">
          <ac:chgData name="Brian Peter Hepp" userId="5bc99ecc-6162-4542-86c7-d6e635e0143a" providerId="ADAL" clId="{4FBED7E2-FB34-43AF-B5CA-85FA8C8E2362}" dt="2020-12-13T22:09:03.862" v="2652" actId="478"/>
          <ac:spMkLst>
            <pc:docMk/>
            <pc:sldMk cId="3993660861" sldId="256"/>
            <ac:spMk id="4" creationId="{A3C623F5-F8E0-4BFF-A064-7024DD6E01B1}"/>
          </ac:spMkLst>
        </pc:spChg>
        <pc:spChg chg="add del mod">
          <ac:chgData name="Brian Peter Hepp" userId="5bc99ecc-6162-4542-86c7-d6e635e0143a" providerId="ADAL" clId="{4FBED7E2-FB34-43AF-B5CA-85FA8C8E2362}" dt="2020-12-13T22:10:29.901" v="2660" actId="478"/>
          <ac:spMkLst>
            <pc:docMk/>
            <pc:sldMk cId="3993660861" sldId="256"/>
            <ac:spMk id="15" creationId="{1B6CB79D-294B-4BEC-8E24-F3F59290E869}"/>
          </ac:spMkLst>
        </pc:spChg>
        <pc:spChg chg="add del mod">
          <ac:chgData name="Brian Peter Hepp" userId="5bc99ecc-6162-4542-86c7-d6e635e0143a" providerId="ADAL" clId="{4FBED7E2-FB34-43AF-B5CA-85FA8C8E2362}" dt="2020-12-14T03:57:06.054" v="7144" actId="478"/>
          <ac:spMkLst>
            <pc:docMk/>
            <pc:sldMk cId="3993660861" sldId="256"/>
            <ac:spMk id="16" creationId="{6CCED759-ED94-4406-B530-E53ECB23A3E3}"/>
          </ac:spMkLst>
        </pc:spChg>
        <pc:spChg chg="add">
          <ac:chgData name="Brian Peter Hepp" userId="5bc99ecc-6162-4542-86c7-d6e635e0143a" providerId="ADAL" clId="{4FBED7E2-FB34-43AF-B5CA-85FA8C8E2362}" dt="2020-12-13T22:09:45.577" v="2653" actId="26606"/>
          <ac:spMkLst>
            <pc:docMk/>
            <pc:sldMk cId="3993660861" sldId="256"/>
            <ac:spMk id="25" creationId="{2EF22102-83EB-49F5-99EC-1534C57EED31}"/>
          </ac:spMkLst>
        </pc:spChg>
        <pc:spChg chg="add">
          <ac:chgData name="Brian Peter Hepp" userId="5bc99ecc-6162-4542-86c7-d6e635e0143a" providerId="ADAL" clId="{4FBED7E2-FB34-43AF-B5CA-85FA8C8E2362}" dt="2020-12-13T22:09:45.577" v="2653" actId="26606"/>
          <ac:spMkLst>
            <pc:docMk/>
            <pc:sldMk cId="3993660861" sldId="256"/>
            <ac:spMk id="27" creationId="{0EC250B3-686F-4E97-8FFD-8AE8ECD5DE37}"/>
          </ac:spMkLst>
        </pc:spChg>
        <pc:spChg chg="add mod">
          <ac:chgData name="Brian Peter Hepp" userId="5bc99ecc-6162-4542-86c7-d6e635e0143a" providerId="ADAL" clId="{4FBED7E2-FB34-43AF-B5CA-85FA8C8E2362}" dt="2020-12-13T22:11:00.939" v="2667" actId="14100"/>
          <ac:spMkLst>
            <pc:docMk/>
            <pc:sldMk cId="3993660861" sldId="256"/>
            <ac:spMk id="28" creationId="{08385F35-0DFC-4D06-A0CB-8B8C24AECE3E}"/>
          </ac:spMkLst>
        </pc:spChg>
        <pc:spChg chg="add">
          <ac:chgData name="Brian Peter Hepp" userId="5bc99ecc-6162-4542-86c7-d6e635e0143a" providerId="ADAL" clId="{4FBED7E2-FB34-43AF-B5CA-85FA8C8E2362}" dt="2020-12-13T22:09:45.577" v="2653" actId="26606"/>
          <ac:spMkLst>
            <pc:docMk/>
            <pc:sldMk cId="3993660861" sldId="256"/>
            <ac:spMk id="33" creationId="{1612490C-320F-455C-9DFD-2C5F49D1880D}"/>
          </ac:spMkLst>
        </pc:spChg>
        <pc:spChg chg="add">
          <ac:chgData name="Brian Peter Hepp" userId="5bc99ecc-6162-4542-86c7-d6e635e0143a" providerId="ADAL" clId="{4FBED7E2-FB34-43AF-B5CA-85FA8C8E2362}" dt="2020-12-13T22:09:45.577" v="2653" actId="26606"/>
          <ac:spMkLst>
            <pc:docMk/>
            <pc:sldMk cId="3993660861" sldId="256"/>
            <ac:spMk id="35" creationId="{B39E2C89-5187-4320-B1A5-215C041696E3}"/>
          </ac:spMkLst>
        </pc:spChg>
        <pc:spChg chg="add">
          <ac:chgData name="Brian Peter Hepp" userId="5bc99ecc-6162-4542-86c7-d6e635e0143a" providerId="ADAL" clId="{4FBED7E2-FB34-43AF-B5CA-85FA8C8E2362}" dt="2020-12-13T22:09:45.577" v="2653" actId="26606"/>
          <ac:spMkLst>
            <pc:docMk/>
            <pc:sldMk cId="3993660861" sldId="256"/>
            <ac:spMk id="37" creationId="{54E171C8-1D58-447C-8CEC-BFF90B3A50B8}"/>
          </ac:spMkLst>
        </pc:spChg>
        <pc:spChg chg="add">
          <ac:chgData name="Brian Peter Hepp" userId="5bc99ecc-6162-4542-86c7-d6e635e0143a" providerId="ADAL" clId="{4FBED7E2-FB34-43AF-B5CA-85FA8C8E2362}" dt="2020-12-13T22:09:45.577" v="2653" actId="26606"/>
          <ac:spMkLst>
            <pc:docMk/>
            <pc:sldMk cId="3993660861" sldId="256"/>
            <ac:spMk id="39" creationId="{08E38096-6C03-4FF0-923F-13504759F698}"/>
          </ac:spMkLst>
        </pc:spChg>
        <pc:grpChg chg="add">
          <ac:chgData name="Brian Peter Hepp" userId="5bc99ecc-6162-4542-86c7-d6e635e0143a" providerId="ADAL" clId="{4FBED7E2-FB34-43AF-B5CA-85FA8C8E2362}" dt="2020-12-13T22:09:45.577" v="2653" actId="26606"/>
          <ac:grpSpMkLst>
            <pc:docMk/>
            <pc:sldMk cId="3993660861" sldId="256"/>
            <ac:grpSpMk id="29" creationId="{CF42E396-F955-4F53-80B2-FF908491C60B}"/>
          </ac:grpSpMkLst>
        </pc:grpChg>
        <pc:graphicFrameChg chg="mod modGraphic">
          <ac:chgData name="Brian Peter Hepp" userId="5bc99ecc-6162-4542-86c7-d6e635e0143a" providerId="ADAL" clId="{4FBED7E2-FB34-43AF-B5CA-85FA8C8E2362}" dt="2020-12-13T23:25:47.476" v="4723" actId="1036"/>
          <ac:graphicFrameMkLst>
            <pc:docMk/>
            <pc:sldMk cId="3993660861" sldId="256"/>
            <ac:graphicFrameMk id="3" creationId="{69B622BC-8E09-0747-AD31-554DD09FD43E}"/>
          </ac:graphicFrameMkLst>
        </pc:graphicFrameChg>
        <pc:picChg chg="add mod">
          <ac:chgData name="Brian Peter Hepp" userId="5bc99ecc-6162-4542-86c7-d6e635e0143a" providerId="ADAL" clId="{4FBED7E2-FB34-43AF-B5CA-85FA8C8E2362}" dt="2020-12-13T22:10:20.408" v="2658" actId="555"/>
          <ac:picMkLst>
            <pc:docMk/>
            <pc:sldMk cId="3993660861" sldId="256"/>
            <ac:picMk id="6" creationId="{821BF73C-5CDF-4BBB-9990-C04D463BD4B3}"/>
          </ac:picMkLst>
        </pc:picChg>
        <pc:picChg chg="add mod">
          <ac:chgData name="Brian Peter Hepp" userId="5bc99ecc-6162-4542-86c7-d6e635e0143a" providerId="ADAL" clId="{4FBED7E2-FB34-43AF-B5CA-85FA8C8E2362}" dt="2020-12-13T22:09:52.099" v="2655" actId="1076"/>
          <ac:picMkLst>
            <pc:docMk/>
            <pc:sldMk cId="3993660861" sldId="256"/>
            <ac:picMk id="8" creationId="{753BDB64-A38A-4047-B400-5E65E4F072F3}"/>
          </ac:picMkLst>
        </pc:picChg>
        <pc:picChg chg="add mod">
          <ac:chgData name="Brian Peter Hepp" userId="5bc99ecc-6162-4542-86c7-d6e635e0143a" providerId="ADAL" clId="{4FBED7E2-FB34-43AF-B5CA-85FA8C8E2362}" dt="2020-12-13T22:10:20.408" v="2658" actId="555"/>
          <ac:picMkLst>
            <pc:docMk/>
            <pc:sldMk cId="3993660861" sldId="256"/>
            <ac:picMk id="10" creationId="{997E3579-2BAC-4AFA-9604-9403E6500DA7}"/>
          </ac:picMkLst>
        </pc:picChg>
        <pc:picChg chg="add del mod">
          <ac:chgData name="Brian Peter Hepp" userId="5bc99ecc-6162-4542-86c7-d6e635e0143a" providerId="ADAL" clId="{4FBED7E2-FB34-43AF-B5CA-85FA8C8E2362}" dt="2020-12-13T19:32:20.508" v="214" actId="478"/>
          <ac:picMkLst>
            <pc:docMk/>
            <pc:sldMk cId="3993660861" sldId="256"/>
            <ac:picMk id="12" creationId="{8051FF9E-FFA5-4E5D-B22F-0B836E8D344E}"/>
          </ac:picMkLst>
        </pc:picChg>
        <pc:picChg chg="add mod ord modCrop">
          <ac:chgData name="Brian Peter Hepp" userId="5bc99ecc-6162-4542-86c7-d6e635e0143a" providerId="ADAL" clId="{4FBED7E2-FB34-43AF-B5CA-85FA8C8E2362}" dt="2020-12-13T22:09:45.577" v="2653" actId="26606"/>
          <ac:picMkLst>
            <pc:docMk/>
            <pc:sldMk cId="3993660861" sldId="256"/>
            <ac:picMk id="14" creationId="{12C9CC49-1AF5-41D2-B261-7A65ABC6782F}"/>
          </ac:picMkLst>
        </pc:picChg>
        <pc:picChg chg="add">
          <ac:chgData name="Brian Peter Hepp" userId="5bc99ecc-6162-4542-86c7-d6e635e0143a" providerId="ADAL" clId="{4FBED7E2-FB34-43AF-B5CA-85FA8C8E2362}" dt="2020-12-13T22:09:45.577" v="2653" actId="26606"/>
          <ac:picMkLst>
            <pc:docMk/>
            <pc:sldMk cId="3993660861" sldId="256"/>
            <ac:picMk id="19" creationId="{2F74CD13-E6E2-4BA1-A746-26D1A485D405}"/>
          </ac:picMkLst>
        </pc:picChg>
        <pc:picChg chg="add">
          <ac:chgData name="Brian Peter Hepp" userId="5bc99ecc-6162-4542-86c7-d6e635e0143a" providerId="ADAL" clId="{4FBED7E2-FB34-43AF-B5CA-85FA8C8E2362}" dt="2020-12-13T22:09:45.577" v="2653" actId="26606"/>
          <ac:picMkLst>
            <pc:docMk/>
            <pc:sldMk cId="3993660861" sldId="256"/>
            <ac:picMk id="21" creationId="{B346EC20-981A-4C3D-BE3E-545E9E7AA984}"/>
          </ac:picMkLst>
        </pc:picChg>
        <pc:picChg chg="add">
          <ac:chgData name="Brian Peter Hepp" userId="5bc99ecc-6162-4542-86c7-d6e635e0143a" providerId="ADAL" clId="{4FBED7E2-FB34-43AF-B5CA-85FA8C8E2362}" dt="2020-12-13T22:09:45.577" v="2653" actId="26606"/>
          <ac:picMkLst>
            <pc:docMk/>
            <pc:sldMk cId="3993660861" sldId="256"/>
            <ac:picMk id="23" creationId="{1679C49F-A469-46CB-BDFA-0DD516D5A43D}"/>
          </ac:picMkLst>
        </pc:picChg>
      </pc:sldChg>
      <pc:sldChg chg="addSp delSp modSp modNotesTx">
        <pc:chgData name="Brian Peter Hepp" userId="5bc99ecc-6162-4542-86c7-d6e635e0143a" providerId="ADAL" clId="{4FBED7E2-FB34-43AF-B5CA-85FA8C8E2362}" dt="2020-12-14T20:23:22.196" v="8214" actId="20577"/>
        <pc:sldMkLst>
          <pc:docMk/>
          <pc:sldMk cId="1471977882" sldId="257"/>
        </pc:sldMkLst>
        <pc:spChg chg="mod">
          <ac:chgData name="Brian Peter Hepp" userId="5bc99ecc-6162-4542-86c7-d6e635e0143a" providerId="ADAL" clId="{4FBED7E2-FB34-43AF-B5CA-85FA8C8E2362}" dt="2020-12-13T23:31:20.242" v="5060" actId="20577"/>
          <ac:spMkLst>
            <pc:docMk/>
            <pc:sldMk cId="1471977882" sldId="257"/>
            <ac:spMk id="2" creationId="{98AD0BBE-9336-41BE-A5B8-FF8D1FAAB993}"/>
          </ac:spMkLst>
        </pc:spChg>
        <pc:spChg chg="add del mod">
          <ac:chgData name="Brian Peter Hepp" userId="5bc99ecc-6162-4542-86c7-d6e635e0143a" providerId="ADAL" clId="{4FBED7E2-FB34-43AF-B5CA-85FA8C8E2362}" dt="2020-12-13T23:27:07.748" v="4726" actId="478"/>
          <ac:spMkLst>
            <pc:docMk/>
            <pc:sldMk cId="1471977882" sldId="257"/>
            <ac:spMk id="3" creationId="{E6CE5C17-4C31-41FB-B40A-DBE0718D7F8E}"/>
          </ac:spMkLst>
        </pc:spChg>
        <pc:spChg chg="add mod">
          <ac:chgData name="Brian Peter Hepp" userId="5bc99ecc-6162-4542-86c7-d6e635e0143a" providerId="ADAL" clId="{4FBED7E2-FB34-43AF-B5CA-85FA8C8E2362}" dt="2020-12-13T23:55:35.016" v="5907" actId="20577"/>
          <ac:spMkLst>
            <pc:docMk/>
            <pc:sldMk cId="1471977882" sldId="257"/>
            <ac:spMk id="4" creationId="{83018E33-F64C-4487-9B70-5BC18FE20353}"/>
          </ac:spMkLst>
        </pc:spChg>
        <pc:spChg chg="add del mod">
          <ac:chgData name="Brian Peter Hepp" userId="5bc99ecc-6162-4542-86c7-d6e635e0143a" providerId="ADAL" clId="{4FBED7E2-FB34-43AF-B5CA-85FA8C8E2362}" dt="2020-12-13T22:45:36.186" v="3768" actId="478"/>
          <ac:spMkLst>
            <pc:docMk/>
            <pc:sldMk cId="1471977882" sldId="257"/>
            <ac:spMk id="10" creationId="{E5AEE2AB-EB65-4444-8427-0D596BDEBC6C}"/>
          </ac:spMkLst>
        </pc:spChg>
        <pc:graphicFrameChg chg="add del mod">
          <ac:chgData name="Brian Peter Hepp" userId="5bc99ecc-6162-4542-86c7-d6e635e0143a" providerId="ADAL" clId="{4FBED7E2-FB34-43AF-B5CA-85FA8C8E2362}" dt="2020-12-13T23:27:37.135" v="4727" actId="478"/>
          <ac:graphicFrameMkLst>
            <pc:docMk/>
            <pc:sldMk cId="1471977882" sldId="257"/>
            <ac:graphicFrameMk id="5" creationId="{A2373929-ED55-4ACD-A5A0-DC6FE904E385}"/>
          </ac:graphicFrameMkLst>
        </pc:graphicFrameChg>
        <pc:graphicFrameChg chg="add mod modGraphic">
          <ac:chgData name="Brian Peter Hepp" userId="5bc99ecc-6162-4542-86c7-d6e635e0143a" providerId="ADAL" clId="{4FBED7E2-FB34-43AF-B5CA-85FA8C8E2362}" dt="2020-12-13T23:46:34.735" v="5682" actId="20577"/>
          <ac:graphicFrameMkLst>
            <pc:docMk/>
            <pc:sldMk cId="1471977882" sldId="257"/>
            <ac:graphicFrameMk id="6" creationId="{F686CFFE-328D-425E-A1AE-A90AF4471B59}"/>
          </ac:graphicFrameMkLst>
        </pc:graphicFrameChg>
      </pc:sldChg>
      <pc:sldChg chg="addSp del">
        <pc:chgData name="Brian Peter Hepp" userId="5bc99ecc-6162-4542-86c7-d6e635e0143a" providerId="ADAL" clId="{4FBED7E2-FB34-43AF-B5CA-85FA8C8E2362}" dt="2020-12-13T20:46:28.193" v="2163" actId="2696"/>
        <pc:sldMkLst>
          <pc:docMk/>
          <pc:sldMk cId="3604435893" sldId="258"/>
        </pc:sldMkLst>
        <pc:spChg chg="add">
          <ac:chgData name="Brian Peter Hepp" userId="5bc99ecc-6162-4542-86c7-d6e635e0143a" providerId="ADAL" clId="{4FBED7E2-FB34-43AF-B5CA-85FA8C8E2362}" dt="2020-12-13T19:36:52.043" v="234"/>
          <ac:spMkLst>
            <pc:docMk/>
            <pc:sldMk cId="3604435893" sldId="258"/>
            <ac:spMk id="8" creationId="{270CF9C2-018A-4757-B3A5-B0C1D6FA07F8}"/>
          </ac:spMkLst>
        </pc:spChg>
      </pc:sldChg>
      <pc:sldChg chg="addSp del">
        <pc:chgData name="Brian Peter Hepp" userId="5bc99ecc-6162-4542-86c7-d6e635e0143a" providerId="ADAL" clId="{4FBED7E2-FB34-43AF-B5CA-85FA8C8E2362}" dt="2020-12-13T20:46:30.368" v="2165" actId="2696"/>
        <pc:sldMkLst>
          <pc:docMk/>
          <pc:sldMk cId="4201957842" sldId="259"/>
        </pc:sldMkLst>
        <pc:spChg chg="add">
          <ac:chgData name="Brian Peter Hepp" userId="5bc99ecc-6162-4542-86c7-d6e635e0143a" providerId="ADAL" clId="{4FBED7E2-FB34-43AF-B5CA-85FA8C8E2362}" dt="2020-12-13T19:36:57.294" v="236"/>
          <ac:spMkLst>
            <pc:docMk/>
            <pc:sldMk cId="4201957842" sldId="259"/>
            <ac:spMk id="5" creationId="{61F14ADF-85F1-4A9B-B4C8-E97FFB5DD3DE}"/>
          </ac:spMkLst>
        </pc:spChg>
      </pc:sldChg>
      <pc:sldChg chg="addSp del">
        <pc:chgData name="Brian Peter Hepp" userId="5bc99ecc-6162-4542-86c7-d6e635e0143a" providerId="ADAL" clId="{4FBED7E2-FB34-43AF-B5CA-85FA8C8E2362}" dt="2020-12-13T20:46:29.258" v="2164" actId="2696"/>
        <pc:sldMkLst>
          <pc:docMk/>
          <pc:sldMk cId="2926914805" sldId="260"/>
        </pc:sldMkLst>
        <pc:spChg chg="add">
          <ac:chgData name="Brian Peter Hepp" userId="5bc99ecc-6162-4542-86c7-d6e635e0143a" providerId="ADAL" clId="{4FBED7E2-FB34-43AF-B5CA-85FA8C8E2362}" dt="2020-12-13T19:36:54.881" v="235"/>
          <ac:spMkLst>
            <pc:docMk/>
            <pc:sldMk cId="2926914805" sldId="260"/>
            <ac:spMk id="5" creationId="{5A719E58-E8B2-4180-B6C1-8114B04B0D84}"/>
          </ac:spMkLst>
        </pc:spChg>
      </pc:sldChg>
      <pc:sldChg chg="addSp delSp modSp add addCm delCm modCm modNotesTx">
        <pc:chgData name="Brian Peter Hepp" userId="5bc99ecc-6162-4542-86c7-d6e635e0143a" providerId="ADAL" clId="{4FBED7E2-FB34-43AF-B5CA-85FA8C8E2362}" dt="2020-12-14T20:20:02.784" v="7867" actId="20577"/>
        <pc:sldMkLst>
          <pc:docMk/>
          <pc:sldMk cId="2797169746" sldId="261"/>
        </pc:sldMkLst>
        <pc:spChg chg="mod">
          <ac:chgData name="Brian Peter Hepp" userId="5bc99ecc-6162-4542-86c7-d6e635e0143a" providerId="ADAL" clId="{4FBED7E2-FB34-43AF-B5CA-85FA8C8E2362}" dt="2020-12-13T19:41:08.875" v="323" actId="20577"/>
          <ac:spMkLst>
            <pc:docMk/>
            <pc:sldMk cId="2797169746" sldId="261"/>
            <ac:spMk id="2" creationId="{0211B7E3-C687-4F17-B22A-729C3A74A096}"/>
          </ac:spMkLst>
        </pc:spChg>
        <pc:spChg chg="del">
          <ac:chgData name="Brian Peter Hepp" userId="5bc99ecc-6162-4542-86c7-d6e635e0143a" providerId="ADAL" clId="{4FBED7E2-FB34-43AF-B5CA-85FA8C8E2362}" dt="2020-12-13T19:41:15.201" v="324" actId="478"/>
          <ac:spMkLst>
            <pc:docMk/>
            <pc:sldMk cId="2797169746" sldId="261"/>
            <ac:spMk id="3" creationId="{FF77DD1C-EF5C-4168-BA3C-DAB22257784C}"/>
          </ac:spMkLst>
        </pc:spChg>
        <pc:spChg chg="add del mod">
          <ac:chgData name="Brian Peter Hepp" userId="5bc99ecc-6162-4542-86c7-d6e635e0143a" providerId="ADAL" clId="{4FBED7E2-FB34-43AF-B5CA-85FA8C8E2362}" dt="2020-12-14T03:11:34.880" v="7038" actId="478"/>
          <ac:spMkLst>
            <pc:docMk/>
            <pc:sldMk cId="2797169746" sldId="261"/>
            <ac:spMk id="10" creationId="{E726B994-3661-4183-921C-43DF253EED07}"/>
          </ac:spMkLst>
        </pc:spChg>
        <pc:spChg chg="add mod ord">
          <ac:chgData name="Brian Peter Hepp" userId="5bc99ecc-6162-4542-86c7-d6e635e0143a" providerId="ADAL" clId="{4FBED7E2-FB34-43AF-B5CA-85FA8C8E2362}" dt="2020-12-14T03:25:09.534" v="7067" actId="167"/>
          <ac:spMkLst>
            <pc:docMk/>
            <pc:sldMk cId="2797169746" sldId="261"/>
            <ac:spMk id="11" creationId="{9D740FEE-7178-491B-A3BC-A0F96D683F14}"/>
          </ac:spMkLst>
        </pc:spChg>
        <pc:spChg chg="add mod ord">
          <ac:chgData name="Brian Peter Hepp" userId="5bc99ecc-6162-4542-86c7-d6e635e0143a" providerId="ADAL" clId="{4FBED7E2-FB34-43AF-B5CA-85FA8C8E2362}" dt="2020-12-14T03:25:35.720" v="7071" actId="167"/>
          <ac:spMkLst>
            <pc:docMk/>
            <pc:sldMk cId="2797169746" sldId="261"/>
            <ac:spMk id="18" creationId="{B482769C-8437-49BA-974B-ECE7C743E185}"/>
          </ac:spMkLst>
        </pc:spChg>
        <pc:spChg chg="add mod ord">
          <ac:chgData name="Brian Peter Hepp" userId="5bc99ecc-6162-4542-86c7-d6e635e0143a" providerId="ADAL" clId="{4FBED7E2-FB34-43AF-B5CA-85FA8C8E2362}" dt="2020-12-14T03:25:57.064" v="7074" actId="167"/>
          <ac:spMkLst>
            <pc:docMk/>
            <pc:sldMk cId="2797169746" sldId="261"/>
            <ac:spMk id="19" creationId="{EBADDEAD-7554-4023-A794-E77DE4525103}"/>
          </ac:spMkLst>
        </pc:spChg>
        <pc:spChg chg="add mod ord">
          <ac:chgData name="Brian Peter Hepp" userId="5bc99ecc-6162-4542-86c7-d6e635e0143a" providerId="ADAL" clId="{4FBED7E2-FB34-43AF-B5CA-85FA8C8E2362}" dt="2020-12-14T03:26:15.856" v="7077" actId="167"/>
          <ac:spMkLst>
            <pc:docMk/>
            <pc:sldMk cId="2797169746" sldId="261"/>
            <ac:spMk id="20" creationId="{AAF009D8-D9FB-42C3-A7F4-90EF0582343B}"/>
          </ac:spMkLst>
        </pc:spChg>
        <pc:spChg chg="add mod ord">
          <ac:chgData name="Brian Peter Hepp" userId="5bc99ecc-6162-4542-86c7-d6e635e0143a" providerId="ADAL" clId="{4FBED7E2-FB34-43AF-B5CA-85FA8C8E2362}" dt="2020-12-14T03:26:39.361" v="7080" actId="167"/>
          <ac:spMkLst>
            <pc:docMk/>
            <pc:sldMk cId="2797169746" sldId="261"/>
            <ac:spMk id="21" creationId="{60AEC571-4396-4431-BDC2-D9E2E8B20453}"/>
          </ac:spMkLst>
        </pc:spChg>
        <pc:spChg chg="add mod ord">
          <ac:chgData name="Brian Peter Hepp" userId="5bc99ecc-6162-4542-86c7-d6e635e0143a" providerId="ADAL" clId="{4FBED7E2-FB34-43AF-B5CA-85FA8C8E2362}" dt="2020-12-14T03:26:56.675" v="7083" actId="167"/>
          <ac:spMkLst>
            <pc:docMk/>
            <pc:sldMk cId="2797169746" sldId="261"/>
            <ac:spMk id="22" creationId="{080D0EC2-2820-4AFC-AD60-F674D6A5A1FD}"/>
          </ac:spMkLst>
        </pc:spChg>
        <pc:picChg chg="add del mod">
          <ac:chgData name="Brian Peter Hepp" userId="5bc99ecc-6162-4542-86c7-d6e635e0143a" providerId="ADAL" clId="{4FBED7E2-FB34-43AF-B5CA-85FA8C8E2362}" dt="2020-12-14T03:11:31.170" v="7037" actId="478"/>
          <ac:picMkLst>
            <pc:docMk/>
            <pc:sldMk cId="2797169746" sldId="261"/>
            <ac:picMk id="4" creationId="{CDE21890-6812-4289-8A8E-EA79CCC4C58F}"/>
          </ac:picMkLst>
        </pc:picChg>
        <pc:picChg chg="add del mod">
          <ac:chgData name="Brian Peter Hepp" userId="5bc99ecc-6162-4542-86c7-d6e635e0143a" providerId="ADAL" clId="{4FBED7E2-FB34-43AF-B5CA-85FA8C8E2362}" dt="2020-12-14T03:19:54.623" v="7044" actId="478"/>
          <ac:picMkLst>
            <pc:docMk/>
            <pc:sldMk cId="2797169746" sldId="261"/>
            <ac:picMk id="5" creationId="{A76F5F11-4CD1-41D2-B1FE-1835D6A73252}"/>
          </ac:picMkLst>
        </pc:picChg>
        <pc:picChg chg="add del mod">
          <ac:chgData name="Brian Peter Hepp" userId="5bc99ecc-6162-4542-86c7-d6e635e0143a" providerId="ADAL" clId="{4FBED7E2-FB34-43AF-B5CA-85FA8C8E2362}" dt="2020-12-14T03:20:40.928" v="7048" actId="478"/>
          <ac:picMkLst>
            <pc:docMk/>
            <pc:sldMk cId="2797169746" sldId="261"/>
            <ac:picMk id="6" creationId="{7556B867-A5DA-44EE-AF55-90696C7D19FB}"/>
          </ac:picMkLst>
        </pc:picChg>
        <pc:picChg chg="add del mod">
          <ac:chgData name="Brian Peter Hepp" userId="5bc99ecc-6162-4542-86c7-d6e635e0143a" providerId="ADAL" clId="{4FBED7E2-FB34-43AF-B5CA-85FA8C8E2362}" dt="2020-12-14T03:21:43.865" v="7052" actId="478"/>
          <ac:picMkLst>
            <pc:docMk/>
            <pc:sldMk cId="2797169746" sldId="261"/>
            <ac:picMk id="7" creationId="{4682270B-DEB5-4343-A67F-1CCFE2897BA2}"/>
          </ac:picMkLst>
        </pc:picChg>
        <pc:picChg chg="add del mod">
          <ac:chgData name="Brian Peter Hepp" userId="5bc99ecc-6162-4542-86c7-d6e635e0143a" providerId="ADAL" clId="{4FBED7E2-FB34-43AF-B5CA-85FA8C8E2362}" dt="2020-12-14T03:22:49.497" v="7056" actId="478"/>
          <ac:picMkLst>
            <pc:docMk/>
            <pc:sldMk cId="2797169746" sldId="261"/>
            <ac:picMk id="8" creationId="{CF7AA78D-D1AE-46FB-9765-F4403252CDA3}"/>
          </ac:picMkLst>
        </pc:picChg>
        <pc:picChg chg="add del mod">
          <ac:chgData name="Brian Peter Hepp" userId="5bc99ecc-6162-4542-86c7-d6e635e0143a" providerId="ADAL" clId="{4FBED7E2-FB34-43AF-B5CA-85FA8C8E2362}" dt="2020-12-14T03:24:07.783" v="7060" actId="478"/>
          <ac:picMkLst>
            <pc:docMk/>
            <pc:sldMk cId="2797169746" sldId="261"/>
            <ac:picMk id="9" creationId="{3D1C52FB-ADF8-4DEA-98CC-4ADC762B00FF}"/>
          </ac:picMkLst>
        </pc:picChg>
        <pc:picChg chg="add mod">
          <ac:chgData name="Brian Peter Hepp" userId="5bc99ecc-6162-4542-86c7-d6e635e0143a" providerId="ADAL" clId="{4FBED7E2-FB34-43AF-B5CA-85FA8C8E2362}" dt="2020-12-14T03:12:12.710" v="7042" actId="1076"/>
          <ac:picMkLst>
            <pc:docMk/>
            <pc:sldMk cId="2797169746" sldId="261"/>
            <ac:picMk id="2050" creationId="{962C3303-AD9D-43E2-965C-43F97C7E83E2}"/>
          </ac:picMkLst>
        </pc:picChg>
        <pc:picChg chg="add mod">
          <ac:chgData name="Brian Peter Hepp" userId="5bc99ecc-6162-4542-86c7-d6e635e0143a" providerId="ADAL" clId="{4FBED7E2-FB34-43AF-B5CA-85FA8C8E2362}" dt="2020-12-14T03:20:13.591" v="7047" actId="1076"/>
          <ac:picMkLst>
            <pc:docMk/>
            <pc:sldMk cId="2797169746" sldId="261"/>
            <ac:picMk id="2052" creationId="{353CF0A7-EB36-46ED-B815-6A4C64C7C031}"/>
          </ac:picMkLst>
        </pc:picChg>
        <pc:picChg chg="add mod">
          <ac:chgData name="Brian Peter Hepp" userId="5bc99ecc-6162-4542-86c7-d6e635e0143a" providerId="ADAL" clId="{4FBED7E2-FB34-43AF-B5CA-85FA8C8E2362}" dt="2020-12-14T03:20:55.436" v="7051" actId="1076"/>
          <ac:picMkLst>
            <pc:docMk/>
            <pc:sldMk cId="2797169746" sldId="261"/>
            <ac:picMk id="2054" creationId="{220FDC76-F5DE-4343-80AB-6A067019FADD}"/>
          </ac:picMkLst>
        </pc:picChg>
        <pc:picChg chg="add mod">
          <ac:chgData name="Brian Peter Hepp" userId="5bc99ecc-6162-4542-86c7-d6e635e0143a" providerId="ADAL" clId="{4FBED7E2-FB34-43AF-B5CA-85FA8C8E2362}" dt="2020-12-14T03:22:07.887" v="7055" actId="1076"/>
          <ac:picMkLst>
            <pc:docMk/>
            <pc:sldMk cId="2797169746" sldId="261"/>
            <ac:picMk id="2056" creationId="{CFD26601-CFD2-4469-B429-4EDBB0C4D536}"/>
          </ac:picMkLst>
        </pc:picChg>
        <pc:picChg chg="add mod">
          <ac:chgData name="Brian Peter Hepp" userId="5bc99ecc-6162-4542-86c7-d6e635e0143a" providerId="ADAL" clId="{4FBED7E2-FB34-43AF-B5CA-85FA8C8E2362}" dt="2020-12-14T03:23:07.822" v="7059" actId="1076"/>
          <ac:picMkLst>
            <pc:docMk/>
            <pc:sldMk cId="2797169746" sldId="261"/>
            <ac:picMk id="2058" creationId="{7FCC4E44-B750-48FB-8670-3DD10BBA5997}"/>
          </ac:picMkLst>
        </pc:picChg>
        <pc:picChg chg="add mod">
          <ac:chgData name="Brian Peter Hepp" userId="5bc99ecc-6162-4542-86c7-d6e635e0143a" providerId="ADAL" clId="{4FBED7E2-FB34-43AF-B5CA-85FA8C8E2362}" dt="2020-12-14T03:24:34.382" v="7063" actId="1076"/>
          <ac:picMkLst>
            <pc:docMk/>
            <pc:sldMk cId="2797169746" sldId="261"/>
            <ac:picMk id="2060" creationId="{030E7F89-EB20-4C10-A392-A96CF014989A}"/>
          </ac:picMkLst>
        </pc:picChg>
      </pc:sldChg>
      <pc:sldChg chg="addSp delSp modSp add modNotesTx">
        <pc:chgData name="Brian Peter Hepp" userId="5bc99ecc-6162-4542-86c7-d6e635e0143a" providerId="ADAL" clId="{4FBED7E2-FB34-43AF-B5CA-85FA8C8E2362}" dt="2020-12-14T20:25:48.425" v="8505" actId="20577"/>
        <pc:sldMkLst>
          <pc:docMk/>
          <pc:sldMk cId="322780026" sldId="262"/>
        </pc:sldMkLst>
        <pc:spChg chg="mod">
          <ac:chgData name="Brian Peter Hepp" userId="5bc99ecc-6162-4542-86c7-d6e635e0143a" providerId="ADAL" clId="{4FBED7E2-FB34-43AF-B5CA-85FA8C8E2362}" dt="2020-12-13T19:55:47.440" v="690" actId="20577"/>
          <ac:spMkLst>
            <pc:docMk/>
            <pc:sldMk cId="322780026" sldId="262"/>
            <ac:spMk id="2" creationId="{2A1AA2F3-37B1-49D5-B6BC-36E7B2D0C318}"/>
          </ac:spMkLst>
        </pc:spChg>
        <pc:spChg chg="mod">
          <ac:chgData name="Brian Peter Hepp" userId="5bc99ecc-6162-4542-86c7-d6e635e0143a" providerId="ADAL" clId="{4FBED7E2-FB34-43AF-B5CA-85FA8C8E2362}" dt="2020-12-14T00:01:56.903" v="5970" actId="14100"/>
          <ac:spMkLst>
            <pc:docMk/>
            <pc:sldMk cId="322780026" sldId="262"/>
            <ac:spMk id="3" creationId="{B883942F-F964-4C09-8D39-093851D404AF}"/>
          </ac:spMkLst>
        </pc:spChg>
        <pc:spChg chg="add mod ord">
          <ac:chgData name="Brian Peter Hepp" userId="5bc99ecc-6162-4542-86c7-d6e635e0143a" providerId="ADAL" clId="{4FBED7E2-FB34-43AF-B5CA-85FA8C8E2362}" dt="2020-12-14T03:35:09.502" v="7101" actId="14100"/>
          <ac:spMkLst>
            <pc:docMk/>
            <pc:sldMk cId="322780026" sldId="262"/>
            <ac:spMk id="5" creationId="{29090B3E-474B-4EA9-9927-4C00E7E9A4B2}"/>
          </ac:spMkLst>
        </pc:spChg>
        <pc:grpChg chg="add mod">
          <ac:chgData name="Brian Peter Hepp" userId="5bc99ecc-6162-4542-86c7-d6e635e0143a" providerId="ADAL" clId="{4FBED7E2-FB34-43AF-B5CA-85FA8C8E2362}" dt="2020-12-14T03:35:00.795" v="7099" actId="164"/>
          <ac:grpSpMkLst>
            <pc:docMk/>
            <pc:sldMk cId="322780026" sldId="262"/>
            <ac:grpSpMk id="6" creationId="{6D3D1561-62A9-493F-BF6F-701BE7F1121E}"/>
          </ac:grpSpMkLst>
        </pc:grpChg>
        <pc:picChg chg="add del mod">
          <ac:chgData name="Brian Peter Hepp" userId="5bc99ecc-6162-4542-86c7-d6e635e0143a" providerId="ADAL" clId="{4FBED7E2-FB34-43AF-B5CA-85FA8C8E2362}" dt="2020-12-14T03:33:32.713" v="7084" actId="478"/>
          <ac:picMkLst>
            <pc:docMk/>
            <pc:sldMk cId="322780026" sldId="262"/>
            <ac:picMk id="4" creationId="{1C0B1DF6-03AA-4499-9F79-E2E9EE217199}"/>
          </ac:picMkLst>
        </pc:picChg>
        <pc:picChg chg="add mod">
          <ac:chgData name="Brian Peter Hepp" userId="5bc99ecc-6162-4542-86c7-d6e635e0143a" providerId="ADAL" clId="{4FBED7E2-FB34-43AF-B5CA-85FA8C8E2362}" dt="2020-12-14T03:35:00.795" v="7099" actId="164"/>
          <ac:picMkLst>
            <pc:docMk/>
            <pc:sldMk cId="322780026" sldId="262"/>
            <ac:picMk id="3074" creationId="{013BE2E0-B534-490A-A6EB-EB68534AE3D4}"/>
          </ac:picMkLst>
        </pc:picChg>
      </pc:sldChg>
      <pc:sldChg chg="addSp delSp modSp add mod setBg addCm delCm modCm modNotesTx">
        <pc:chgData name="Brian Peter Hepp" userId="5bc99ecc-6162-4542-86c7-d6e635e0143a" providerId="ADAL" clId="{4FBED7E2-FB34-43AF-B5CA-85FA8C8E2362}" dt="2020-12-14T20:29:59.776" v="8827" actId="20577"/>
        <pc:sldMkLst>
          <pc:docMk/>
          <pc:sldMk cId="717523825" sldId="263"/>
        </pc:sldMkLst>
        <pc:spChg chg="mod">
          <ac:chgData name="Brian Peter Hepp" userId="5bc99ecc-6162-4542-86c7-d6e635e0143a" providerId="ADAL" clId="{4FBED7E2-FB34-43AF-B5CA-85FA8C8E2362}" dt="2020-12-13T20:04:36.256" v="993" actId="20577"/>
          <ac:spMkLst>
            <pc:docMk/>
            <pc:sldMk cId="717523825" sldId="263"/>
            <ac:spMk id="2" creationId="{BBD47161-FA63-4899-BFE1-9A3A6ACFB6FA}"/>
          </ac:spMkLst>
        </pc:spChg>
        <pc:spChg chg="mod">
          <ac:chgData name="Brian Peter Hepp" userId="5bc99ecc-6162-4542-86c7-d6e635e0143a" providerId="ADAL" clId="{4FBED7E2-FB34-43AF-B5CA-85FA8C8E2362}" dt="2020-12-14T03:40:10.775" v="7124" actId="1037"/>
          <ac:spMkLst>
            <pc:docMk/>
            <pc:sldMk cId="717523825" sldId="263"/>
            <ac:spMk id="3" creationId="{7380B282-5398-4153-9604-FA16D1886A0C}"/>
          </ac:spMkLst>
        </pc:spChg>
        <pc:spChg chg="add mod ord">
          <ac:chgData name="Brian Peter Hepp" userId="5bc99ecc-6162-4542-86c7-d6e635e0143a" providerId="ADAL" clId="{4FBED7E2-FB34-43AF-B5CA-85FA8C8E2362}" dt="2020-12-14T03:39:41.473" v="7116" actId="164"/>
          <ac:spMkLst>
            <pc:docMk/>
            <pc:sldMk cId="717523825" sldId="263"/>
            <ac:spMk id="5" creationId="{C662C47F-82B9-48B1-B91D-EE74F71615DD}"/>
          </ac:spMkLst>
        </pc:spChg>
        <pc:spChg chg="add del">
          <ac:chgData name="Brian Peter Hepp" userId="5bc99ecc-6162-4542-86c7-d6e635e0143a" providerId="ADAL" clId="{4FBED7E2-FB34-43AF-B5CA-85FA8C8E2362}" dt="2020-12-13T19:57:31.940" v="700" actId="26606"/>
          <ac:spMkLst>
            <pc:docMk/>
            <pc:sldMk cId="717523825" sldId="263"/>
            <ac:spMk id="9" creationId="{F4979F40-3A44-4CCB-9EB7-F8318BCE576B}"/>
          </ac:spMkLst>
        </pc:spChg>
        <pc:spChg chg="add del">
          <ac:chgData name="Brian Peter Hepp" userId="5bc99ecc-6162-4542-86c7-d6e635e0143a" providerId="ADAL" clId="{4FBED7E2-FB34-43AF-B5CA-85FA8C8E2362}" dt="2020-12-13T19:57:31.940" v="700" actId="26606"/>
          <ac:spMkLst>
            <pc:docMk/>
            <pc:sldMk cId="717523825" sldId="263"/>
            <ac:spMk id="13" creationId="{AFD071FA-0514-4371-9568-86216A1F4658}"/>
          </ac:spMkLst>
        </pc:spChg>
        <pc:spChg chg="add del">
          <ac:chgData name="Brian Peter Hepp" userId="5bc99ecc-6162-4542-86c7-d6e635e0143a" providerId="ADAL" clId="{4FBED7E2-FB34-43AF-B5CA-85FA8C8E2362}" dt="2020-12-13T19:57:31.940" v="700" actId="26606"/>
          <ac:spMkLst>
            <pc:docMk/>
            <pc:sldMk cId="717523825" sldId="263"/>
            <ac:spMk id="15" creationId="{5211DDA4-E7B5-4325-A844-B7F59B084BA7}"/>
          </ac:spMkLst>
        </pc:spChg>
        <pc:grpChg chg="add mod">
          <ac:chgData name="Brian Peter Hepp" userId="5bc99ecc-6162-4542-86c7-d6e635e0143a" providerId="ADAL" clId="{4FBED7E2-FB34-43AF-B5CA-85FA8C8E2362}" dt="2020-12-14T03:40:10.775" v="7124" actId="1037"/>
          <ac:grpSpMkLst>
            <pc:docMk/>
            <pc:sldMk cId="717523825" sldId="263"/>
            <ac:grpSpMk id="6" creationId="{D9ECEDDC-F57B-40BE-8225-10BAECDDC641}"/>
          </ac:grpSpMkLst>
        </pc:grpChg>
        <pc:picChg chg="add del mod">
          <ac:chgData name="Brian Peter Hepp" userId="5bc99ecc-6162-4542-86c7-d6e635e0143a" providerId="ADAL" clId="{4FBED7E2-FB34-43AF-B5CA-85FA8C8E2362}" dt="2020-12-14T03:38:05.925" v="7102" actId="478"/>
          <ac:picMkLst>
            <pc:docMk/>
            <pc:sldMk cId="717523825" sldId="263"/>
            <ac:picMk id="4" creationId="{4EE3B76A-63B2-43FB-BCCD-29770B7F8F2A}"/>
          </ac:picMkLst>
        </pc:picChg>
        <pc:picChg chg="add del">
          <ac:chgData name="Brian Peter Hepp" userId="5bc99ecc-6162-4542-86c7-d6e635e0143a" providerId="ADAL" clId="{4FBED7E2-FB34-43AF-B5CA-85FA8C8E2362}" dt="2020-12-13T19:57:31.940" v="700" actId="26606"/>
          <ac:picMkLst>
            <pc:docMk/>
            <pc:sldMk cId="717523825" sldId="263"/>
            <ac:picMk id="11" creationId="{15291D39-6B03-4BB5-BFC6-CBF11E90BFD6}"/>
          </ac:picMkLst>
        </pc:picChg>
        <pc:picChg chg="add del">
          <ac:chgData name="Brian Peter Hepp" userId="5bc99ecc-6162-4542-86c7-d6e635e0143a" providerId="ADAL" clId="{4FBED7E2-FB34-43AF-B5CA-85FA8C8E2362}" dt="2020-12-13T19:57:31.940" v="700" actId="26606"/>
          <ac:picMkLst>
            <pc:docMk/>
            <pc:sldMk cId="717523825" sldId="263"/>
            <ac:picMk id="17" creationId="{0D58E222-6309-4F79-AC20-9D3C69CD9B16}"/>
          </ac:picMkLst>
        </pc:picChg>
        <pc:picChg chg="add mod">
          <ac:chgData name="Brian Peter Hepp" userId="5bc99ecc-6162-4542-86c7-d6e635e0143a" providerId="ADAL" clId="{4FBED7E2-FB34-43AF-B5CA-85FA8C8E2362}" dt="2020-12-14T03:39:41.473" v="7116" actId="164"/>
          <ac:picMkLst>
            <pc:docMk/>
            <pc:sldMk cId="717523825" sldId="263"/>
            <ac:picMk id="4098" creationId="{7455D992-389D-4241-89CC-95D26311C998}"/>
          </ac:picMkLst>
        </pc:picChg>
      </pc:sldChg>
      <pc:sldChg chg="addSp modSp add modNotesTx">
        <pc:chgData name="Brian Peter Hepp" userId="5bc99ecc-6162-4542-86c7-d6e635e0143a" providerId="ADAL" clId="{4FBED7E2-FB34-43AF-B5CA-85FA8C8E2362}" dt="2020-12-14T01:15:27.741" v="6267" actId="20577"/>
        <pc:sldMkLst>
          <pc:docMk/>
          <pc:sldMk cId="570892395" sldId="264"/>
        </pc:sldMkLst>
        <pc:spChg chg="mod">
          <ac:chgData name="Brian Peter Hepp" userId="5bc99ecc-6162-4542-86c7-d6e635e0143a" providerId="ADAL" clId="{4FBED7E2-FB34-43AF-B5CA-85FA8C8E2362}" dt="2020-12-14T01:15:27.741" v="6267" actId="20577"/>
          <ac:spMkLst>
            <pc:docMk/>
            <pc:sldMk cId="570892395" sldId="264"/>
            <ac:spMk id="2" creationId="{0F86C651-0F5F-43D8-8857-93E867508461}"/>
          </ac:spMkLst>
        </pc:spChg>
        <pc:spChg chg="mod">
          <ac:chgData name="Brian Peter Hepp" userId="5bc99ecc-6162-4542-86c7-d6e635e0143a" providerId="ADAL" clId="{4FBED7E2-FB34-43AF-B5CA-85FA8C8E2362}" dt="2020-12-14T00:00:11.432" v="5959" actId="948"/>
          <ac:spMkLst>
            <pc:docMk/>
            <pc:sldMk cId="570892395" sldId="264"/>
            <ac:spMk id="3" creationId="{00EB33A1-A14B-4D56-B1C6-B8F1D1034C17}"/>
          </ac:spMkLst>
        </pc:spChg>
        <pc:picChg chg="add mod">
          <ac:chgData name="Brian Peter Hepp" userId="5bc99ecc-6162-4542-86c7-d6e635e0143a" providerId="ADAL" clId="{4FBED7E2-FB34-43AF-B5CA-85FA8C8E2362}" dt="2020-12-13T20:16:02.762" v="1729" actId="1035"/>
          <ac:picMkLst>
            <pc:docMk/>
            <pc:sldMk cId="570892395" sldId="264"/>
            <ac:picMk id="4" creationId="{B16DF695-EA88-44C5-AB1C-E868A6578B5E}"/>
          </ac:picMkLst>
        </pc:picChg>
      </pc:sldChg>
      <pc:sldChg chg="modSp add del ord">
        <pc:chgData name="Brian Peter Hepp" userId="5bc99ecc-6162-4542-86c7-d6e635e0143a" providerId="ADAL" clId="{4FBED7E2-FB34-43AF-B5CA-85FA8C8E2362}" dt="2020-12-14T01:17:44.785" v="6298" actId="2696"/>
        <pc:sldMkLst>
          <pc:docMk/>
          <pc:sldMk cId="1794124908" sldId="265"/>
        </pc:sldMkLst>
        <pc:spChg chg="mod">
          <ac:chgData name="Brian Peter Hepp" userId="5bc99ecc-6162-4542-86c7-d6e635e0143a" providerId="ADAL" clId="{4FBED7E2-FB34-43AF-B5CA-85FA8C8E2362}" dt="2020-12-14T01:07:13.844" v="6193" actId="20577"/>
          <ac:spMkLst>
            <pc:docMk/>
            <pc:sldMk cId="1794124908" sldId="265"/>
            <ac:spMk id="2" creationId="{146F84E7-F3EE-4812-98AA-BC7BC7D715C5}"/>
          </ac:spMkLst>
        </pc:spChg>
        <pc:spChg chg="mod">
          <ac:chgData name="Brian Peter Hepp" userId="5bc99ecc-6162-4542-86c7-d6e635e0143a" providerId="ADAL" clId="{4FBED7E2-FB34-43AF-B5CA-85FA8C8E2362}" dt="2020-12-14T01:07:45.710" v="6232" actId="6549"/>
          <ac:spMkLst>
            <pc:docMk/>
            <pc:sldMk cId="1794124908" sldId="265"/>
            <ac:spMk id="3" creationId="{EA79043E-3C21-4685-A067-2E5291E48FB2}"/>
          </ac:spMkLst>
        </pc:spChg>
      </pc:sldChg>
      <pc:sldChg chg="addSp modSp add">
        <pc:chgData name="Brian Peter Hepp" userId="5bc99ecc-6162-4542-86c7-d6e635e0143a" providerId="ADAL" clId="{4FBED7E2-FB34-43AF-B5CA-85FA8C8E2362}" dt="2020-12-14T01:16:37.292" v="6296" actId="20577"/>
        <pc:sldMkLst>
          <pc:docMk/>
          <pc:sldMk cId="3762521654" sldId="266"/>
        </pc:sldMkLst>
        <pc:spChg chg="mod">
          <ac:chgData name="Brian Peter Hepp" userId="5bc99ecc-6162-4542-86c7-d6e635e0143a" providerId="ADAL" clId="{4FBED7E2-FB34-43AF-B5CA-85FA8C8E2362}" dt="2020-12-14T01:16:37.292" v="6296" actId="20577"/>
          <ac:spMkLst>
            <pc:docMk/>
            <pc:sldMk cId="3762521654" sldId="266"/>
            <ac:spMk id="2" creationId="{3090E9A0-E98A-4408-A1CE-AF7DCE7FD17E}"/>
          </ac:spMkLst>
        </pc:spChg>
        <pc:spChg chg="mod">
          <ac:chgData name="Brian Peter Hepp" userId="5bc99ecc-6162-4542-86c7-d6e635e0143a" providerId="ADAL" clId="{4FBED7E2-FB34-43AF-B5CA-85FA8C8E2362}" dt="2020-12-13T20:22:23.978" v="1963" actId="20577"/>
          <ac:spMkLst>
            <pc:docMk/>
            <pc:sldMk cId="3762521654" sldId="266"/>
            <ac:spMk id="3" creationId="{42540558-EE89-4389-A410-8B6FA86B242C}"/>
          </ac:spMkLst>
        </pc:spChg>
        <pc:spChg chg="add mod ord">
          <ac:chgData name="Brian Peter Hepp" userId="5bc99ecc-6162-4542-86c7-d6e635e0143a" providerId="ADAL" clId="{4FBED7E2-FB34-43AF-B5CA-85FA8C8E2362}" dt="2020-12-14T00:12:07.935" v="6043" actId="14100"/>
          <ac:spMkLst>
            <pc:docMk/>
            <pc:sldMk cId="3762521654" sldId="266"/>
            <ac:spMk id="6" creationId="{D4CA00D7-7926-48AF-9528-5CB89261B85D}"/>
          </ac:spMkLst>
        </pc:spChg>
        <pc:picChg chg="add mod">
          <ac:chgData name="Brian Peter Hepp" userId="5bc99ecc-6162-4542-86c7-d6e635e0143a" providerId="ADAL" clId="{4FBED7E2-FB34-43AF-B5CA-85FA8C8E2362}" dt="2020-12-13T20:20:23.215" v="1866" actId="1076"/>
          <ac:picMkLst>
            <pc:docMk/>
            <pc:sldMk cId="3762521654" sldId="266"/>
            <ac:picMk id="4" creationId="{FB133E19-4498-44C3-A905-99E18F6C35B2}"/>
          </ac:picMkLst>
        </pc:picChg>
        <pc:picChg chg="add mod">
          <ac:chgData name="Brian Peter Hepp" userId="5bc99ecc-6162-4542-86c7-d6e635e0143a" providerId="ADAL" clId="{4FBED7E2-FB34-43AF-B5CA-85FA8C8E2362}" dt="2020-12-14T00:11:49.086" v="6042" actId="1036"/>
          <ac:picMkLst>
            <pc:docMk/>
            <pc:sldMk cId="3762521654" sldId="266"/>
            <ac:picMk id="5" creationId="{3B292D53-CB66-4BF8-B599-745127FEFC25}"/>
          </ac:picMkLst>
        </pc:picChg>
      </pc:sldChg>
      <pc:sldChg chg="addSp delSp modSp add mod setBg modNotesTx">
        <pc:chgData name="Brian Peter Hepp" userId="5bc99ecc-6162-4542-86c7-d6e635e0143a" providerId="ADAL" clId="{4FBED7E2-FB34-43AF-B5CA-85FA8C8E2362}" dt="2020-12-14T20:32:15.520" v="8995" actId="20577"/>
        <pc:sldMkLst>
          <pc:docMk/>
          <pc:sldMk cId="3901940238" sldId="267"/>
        </pc:sldMkLst>
        <pc:spChg chg="del mod">
          <ac:chgData name="Brian Peter Hepp" userId="5bc99ecc-6162-4542-86c7-d6e635e0143a" providerId="ADAL" clId="{4FBED7E2-FB34-43AF-B5CA-85FA8C8E2362}" dt="2020-12-13T20:28:31.647" v="1976"/>
          <ac:spMkLst>
            <pc:docMk/>
            <pc:sldMk cId="3901940238" sldId="267"/>
            <ac:spMk id="2" creationId="{C1095FA8-821C-4499-9E7E-219B6FDE40D0}"/>
          </ac:spMkLst>
        </pc:spChg>
        <pc:spChg chg="del mod">
          <ac:chgData name="Brian Peter Hepp" userId="5bc99ecc-6162-4542-86c7-d6e635e0143a" providerId="ADAL" clId="{4FBED7E2-FB34-43AF-B5CA-85FA8C8E2362}" dt="2020-12-13T20:28:31.647" v="1976"/>
          <ac:spMkLst>
            <pc:docMk/>
            <pc:sldMk cId="3901940238" sldId="267"/>
            <ac:spMk id="3" creationId="{831AC47E-5E37-4612-8C4C-27F40BF78BBA}"/>
          </ac:spMkLst>
        </pc:spChg>
        <pc:spChg chg="add del mod">
          <ac:chgData name="Brian Peter Hepp" userId="5bc99ecc-6162-4542-86c7-d6e635e0143a" providerId="ADAL" clId="{4FBED7E2-FB34-43AF-B5CA-85FA8C8E2362}" dt="2020-12-13T20:31:23.071" v="1989" actId="478"/>
          <ac:spMkLst>
            <pc:docMk/>
            <pc:sldMk cId="3901940238" sldId="267"/>
            <ac:spMk id="7" creationId="{FC0D6E6C-BA6D-4D68-8F6D-94D206D251D6}"/>
          </ac:spMkLst>
        </pc:spChg>
        <pc:spChg chg="add del">
          <ac:chgData name="Brian Peter Hepp" userId="5bc99ecc-6162-4542-86c7-d6e635e0143a" providerId="ADAL" clId="{4FBED7E2-FB34-43AF-B5CA-85FA8C8E2362}" dt="2020-12-13T20:25:29.464" v="1968" actId="26606"/>
          <ac:spMkLst>
            <pc:docMk/>
            <pc:sldMk cId="3901940238" sldId="267"/>
            <ac:spMk id="11" creationId="{F8A3AC32-2A4A-4E2F-8D02-86DE2C3229BA}"/>
          </ac:spMkLst>
        </pc:spChg>
        <pc:spChg chg="add del">
          <ac:chgData name="Brian Peter Hepp" userId="5bc99ecc-6162-4542-86c7-d6e635e0143a" providerId="ADAL" clId="{4FBED7E2-FB34-43AF-B5CA-85FA8C8E2362}" dt="2020-12-13T20:28:13.607" v="1975" actId="26606"/>
          <ac:spMkLst>
            <pc:docMk/>
            <pc:sldMk cId="3901940238" sldId="267"/>
            <ac:spMk id="14" creationId="{8DC8C9D7-A4DB-432E-ABE5-4B00662FBB9E}"/>
          </ac:spMkLst>
        </pc:spChg>
        <pc:spChg chg="add del">
          <ac:chgData name="Brian Peter Hepp" userId="5bc99ecc-6162-4542-86c7-d6e635e0143a" providerId="ADAL" clId="{4FBED7E2-FB34-43AF-B5CA-85FA8C8E2362}" dt="2020-12-13T20:25:29.464" v="1968" actId="26606"/>
          <ac:spMkLst>
            <pc:docMk/>
            <pc:sldMk cId="3901940238" sldId="267"/>
            <ac:spMk id="15" creationId="{7B56C275-CA41-40B4-BB1A-A48475F4473E}"/>
          </ac:spMkLst>
        </pc:spChg>
        <pc:spChg chg="add del">
          <ac:chgData name="Brian Peter Hepp" userId="5bc99ecc-6162-4542-86c7-d6e635e0143a" providerId="ADAL" clId="{4FBED7E2-FB34-43AF-B5CA-85FA8C8E2362}" dt="2020-12-13T20:28:13.607" v="1975" actId="26606"/>
          <ac:spMkLst>
            <pc:docMk/>
            <pc:sldMk cId="3901940238" sldId="267"/>
            <ac:spMk id="16" creationId="{5F362065-0C36-4BF8-B280-5CF7013D093A}"/>
          </ac:spMkLst>
        </pc:spChg>
        <pc:spChg chg="add del">
          <ac:chgData name="Brian Peter Hepp" userId="5bc99ecc-6162-4542-86c7-d6e635e0143a" providerId="ADAL" clId="{4FBED7E2-FB34-43AF-B5CA-85FA8C8E2362}" dt="2020-12-13T20:25:29.464" v="1968" actId="26606"/>
          <ac:spMkLst>
            <pc:docMk/>
            <pc:sldMk cId="3901940238" sldId="267"/>
            <ac:spMk id="17" creationId="{C7081EF7-63CF-4DA6-9368-996DBA325624}"/>
          </ac:spMkLst>
        </pc:spChg>
        <pc:spChg chg="add del">
          <ac:chgData name="Brian Peter Hepp" userId="5bc99ecc-6162-4542-86c7-d6e635e0143a" providerId="ADAL" clId="{4FBED7E2-FB34-43AF-B5CA-85FA8C8E2362}" dt="2020-12-13T20:25:29.464" v="1968" actId="26606"/>
          <ac:spMkLst>
            <pc:docMk/>
            <pc:sldMk cId="3901940238" sldId="267"/>
            <ac:spMk id="21" creationId="{DE810158-8D4E-4D32-B175-06FAB0D48D75}"/>
          </ac:spMkLst>
        </pc:spChg>
        <pc:spChg chg="add del">
          <ac:chgData name="Brian Peter Hepp" userId="5bc99ecc-6162-4542-86c7-d6e635e0143a" providerId="ADAL" clId="{4FBED7E2-FB34-43AF-B5CA-85FA8C8E2362}" dt="2020-12-13T20:26:40.367" v="1973" actId="26606"/>
          <ac:spMkLst>
            <pc:docMk/>
            <pc:sldMk cId="3901940238" sldId="267"/>
            <ac:spMk id="23" creationId="{439D3105-89EA-4856-B020-D7696D3ABBEA}"/>
          </ac:spMkLst>
        </pc:spChg>
        <pc:spChg chg="add del">
          <ac:chgData name="Brian Peter Hepp" userId="5bc99ecc-6162-4542-86c7-d6e635e0143a" providerId="ADAL" clId="{4FBED7E2-FB34-43AF-B5CA-85FA8C8E2362}" dt="2020-12-13T20:26:40.367" v="1973" actId="26606"/>
          <ac:spMkLst>
            <pc:docMk/>
            <pc:sldMk cId="3901940238" sldId="267"/>
            <ac:spMk id="25" creationId="{D1F7C9A0-2FFC-4138-A93C-A8C383C090F6}"/>
          </ac:spMkLst>
        </pc:spChg>
        <pc:spChg chg="add del">
          <ac:chgData name="Brian Peter Hepp" userId="5bc99ecc-6162-4542-86c7-d6e635e0143a" providerId="ADAL" clId="{4FBED7E2-FB34-43AF-B5CA-85FA8C8E2362}" dt="2020-12-13T20:26:40.367" v="1973" actId="26606"/>
          <ac:spMkLst>
            <pc:docMk/>
            <pc:sldMk cId="3901940238" sldId="267"/>
            <ac:spMk id="27" creationId="{46E8AE37-5DCE-4B0C-9F72-62A76C25EB72}"/>
          </ac:spMkLst>
        </pc:spChg>
        <pc:spChg chg="add del">
          <ac:chgData name="Brian Peter Hepp" userId="5bc99ecc-6162-4542-86c7-d6e635e0143a" providerId="ADAL" clId="{4FBED7E2-FB34-43AF-B5CA-85FA8C8E2362}" dt="2020-12-13T20:26:40.367" v="1973" actId="26606"/>
          <ac:spMkLst>
            <pc:docMk/>
            <pc:sldMk cId="3901940238" sldId="267"/>
            <ac:spMk id="29" creationId="{E3D07316-46BA-4EBF-8E93-2EDA103F0631}"/>
          </ac:spMkLst>
        </pc:spChg>
        <pc:spChg chg="add del">
          <ac:chgData name="Brian Peter Hepp" userId="5bc99ecc-6162-4542-86c7-d6e635e0143a" providerId="ADAL" clId="{4FBED7E2-FB34-43AF-B5CA-85FA8C8E2362}" dt="2020-12-13T20:26:40.367" v="1973" actId="26606"/>
          <ac:spMkLst>
            <pc:docMk/>
            <pc:sldMk cId="3901940238" sldId="267"/>
            <ac:spMk id="30" creationId="{901E8F2A-55B5-4931-BEBE-B5D2E22D06D0}"/>
          </ac:spMkLst>
        </pc:spChg>
        <pc:spChg chg="add mod">
          <ac:chgData name="Brian Peter Hepp" userId="5bc99ecc-6162-4542-86c7-d6e635e0143a" providerId="ADAL" clId="{4FBED7E2-FB34-43AF-B5CA-85FA8C8E2362}" dt="2020-12-13T20:33:38.129" v="2012" actId="20577"/>
          <ac:spMkLst>
            <pc:docMk/>
            <pc:sldMk cId="3901940238" sldId="267"/>
            <ac:spMk id="31" creationId="{28D8B566-8220-486F-8D35-07AAC844482E}"/>
          </ac:spMkLst>
        </pc:spChg>
        <pc:spChg chg="add mod ord">
          <ac:chgData name="Brian Peter Hepp" userId="5bc99ecc-6162-4542-86c7-d6e635e0143a" providerId="ADAL" clId="{4FBED7E2-FB34-43AF-B5CA-85FA8C8E2362}" dt="2020-12-13T20:32:06.666" v="1999" actId="1037"/>
          <ac:spMkLst>
            <pc:docMk/>
            <pc:sldMk cId="3901940238" sldId="267"/>
            <ac:spMk id="32" creationId="{8F50B04E-6C65-4CA2-9D06-50D44D473C05}"/>
          </ac:spMkLst>
        </pc:spChg>
        <pc:spChg chg="add mod ord">
          <ac:chgData name="Brian Peter Hepp" userId="5bc99ecc-6162-4542-86c7-d6e635e0143a" providerId="ADAL" clId="{4FBED7E2-FB34-43AF-B5CA-85FA8C8E2362}" dt="2020-12-13T20:31:45.486" v="1992" actId="167"/>
          <ac:spMkLst>
            <pc:docMk/>
            <pc:sldMk cId="3901940238" sldId="267"/>
            <ac:spMk id="33" creationId="{20FD0C05-75DF-42A4-9C31-9782D3BEEB37}"/>
          </ac:spMkLst>
        </pc:spChg>
        <pc:spChg chg="add mod ord">
          <ac:chgData name="Brian Peter Hepp" userId="5bc99ecc-6162-4542-86c7-d6e635e0143a" providerId="ADAL" clId="{4FBED7E2-FB34-43AF-B5CA-85FA8C8E2362}" dt="2020-12-13T20:32:16.655" v="2001" actId="167"/>
          <ac:spMkLst>
            <pc:docMk/>
            <pc:sldMk cId="3901940238" sldId="267"/>
            <ac:spMk id="34" creationId="{FCAEF318-5CC1-441A-8DA4-CECDC514B7D9}"/>
          </ac:spMkLst>
        </pc:spChg>
        <pc:spChg chg="add mod">
          <ac:chgData name="Brian Peter Hepp" userId="5bc99ecc-6162-4542-86c7-d6e635e0143a" providerId="ADAL" clId="{4FBED7E2-FB34-43AF-B5CA-85FA8C8E2362}" dt="2020-12-13T20:34:58.129" v="2062" actId="242"/>
          <ac:spMkLst>
            <pc:docMk/>
            <pc:sldMk cId="3901940238" sldId="267"/>
            <ac:spMk id="35" creationId="{1A4266FC-1E42-4D09-BE77-DDE159158F50}"/>
          </ac:spMkLst>
        </pc:spChg>
        <pc:spChg chg="add mod">
          <ac:chgData name="Brian Peter Hepp" userId="5bc99ecc-6162-4542-86c7-d6e635e0143a" providerId="ADAL" clId="{4FBED7E2-FB34-43AF-B5CA-85FA8C8E2362}" dt="2020-12-14T01:19:44.720" v="6358" actId="20577"/>
          <ac:spMkLst>
            <pc:docMk/>
            <pc:sldMk cId="3901940238" sldId="267"/>
            <ac:spMk id="36" creationId="{0A0594EC-903C-450F-88C0-33C07A7A9339}"/>
          </ac:spMkLst>
        </pc:spChg>
        <pc:grpChg chg="add del">
          <ac:chgData name="Brian Peter Hepp" userId="5bc99ecc-6162-4542-86c7-d6e635e0143a" providerId="ADAL" clId="{4FBED7E2-FB34-43AF-B5CA-85FA8C8E2362}" dt="2020-12-13T20:28:13.607" v="1975" actId="26606"/>
          <ac:grpSpMkLst>
            <pc:docMk/>
            <pc:sldMk cId="3901940238" sldId="267"/>
            <ac:grpSpMk id="8" creationId="{6F3F5796-B2A7-49D5-8014-3C7411E605C5}"/>
          </ac:grpSpMkLst>
        </pc:grpChg>
        <pc:grpChg chg="add del">
          <ac:chgData name="Brian Peter Hepp" userId="5bc99ecc-6162-4542-86c7-d6e635e0143a" providerId="ADAL" clId="{4FBED7E2-FB34-43AF-B5CA-85FA8C8E2362}" dt="2020-12-13T20:26:40.367" v="1973" actId="26606"/>
          <ac:grpSpMkLst>
            <pc:docMk/>
            <pc:sldMk cId="3901940238" sldId="267"/>
            <ac:grpSpMk id="24" creationId="{D783944B-0BD8-4FD6-A11A-380B6F3EFC98}"/>
          </ac:grpSpMkLst>
        </pc:grpChg>
        <pc:picChg chg="add mod ord">
          <ac:chgData name="Brian Peter Hepp" userId="5bc99ecc-6162-4542-86c7-d6e635e0143a" providerId="ADAL" clId="{4FBED7E2-FB34-43AF-B5CA-85FA8C8E2362}" dt="2020-12-14T00:06:51.543" v="5971" actId="1076"/>
          <ac:picMkLst>
            <pc:docMk/>
            <pc:sldMk cId="3901940238" sldId="267"/>
            <ac:picMk id="4" creationId="{1813D67F-DDA8-4BDD-8A3C-188FE1989CCB}"/>
          </ac:picMkLst>
        </pc:picChg>
        <pc:picChg chg="add mod ord">
          <ac:chgData name="Brian Peter Hepp" userId="5bc99ecc-6162-4542-86c7-d6e635e0143a" providerId="ADAL" clId="{4FBED7E2-FB34-43AF-B5CA-85FA8C8E2362}" dt="2020-12-13T20:28:13.607" v="1975" actId="26606"/>
          <ac:picMkLst>
            <pc:docMk/>
            <pc:sldMk cId="3901940238" sldId="267"/>
            <ac:picMk id="5" creationId="{2D9187B4-BFA0-466D-8B4A-C3EBFD95991B}"/>
          </ac:picMkLst>
        </pc:picChg>
        <pc:picChg chg="add mod">
          <ac:chgData name="Brian Peter Hepp" userId="5bc99ecc-6162-4542-86c7-d6e635e0143a" providerId="ADAL" clId="{4FBED7E2-FB34-43AF-B5CA-85FA8C8E2362}" dt="2020-12-13T20:28:13.607" v="1975" actId="26606"/>
          <ac:picMkLst>
            <pc:docMk/>
            <pc:sldMk cId="3901940238" sldId="267"/>
            <ac:picMk id="6" creationId="{E89B3777-FC17-478C-B303-D31E979A1D7F}"/>
          </ac:picMkLst>
        </pc:picChg>
        <pc:picChg chg="add del">
          <ac:chgData name="Brian Peter Hepp" userId="5bc99ecc-6162-4542-86c7-d6e635e0143a" providerId="ADAL" clId="{4FBED7E2-FB34-43AF-B5CA-85FA8C8E2362}" dt="2020-12-13T20:25:29.464" v="1968" actId="26606"/>
          <ac:picMkLst>
            <pc:docMk/>
            <pc:sldMk cId="3901940238" sldId="267"/>
            <ac:picMk id="13" creationId="{F6824B56-A902-4034-AAF7-7A90BEBF9A3D}"/>
          </ac:picMkLst>
        </pc:picChg>
        <pc:picChg chg="add del">
          <ac:chgData name="Brian Peter Hepp" userId="5bc99ecc-6162-4542-86c7-d6e635e0143a" providerId="ADAL" clId="{4FBED7E2-FB34-43AF-B5CA-85FA8C8E2362}" dt="2020-12-13T20:28:13.607" v="1975" actId="26606"/>
          <ac:picMkLst>
            <pc:docMk/>
            <pc:sldMk cId="3901940238" sldId="267"/>
            <ac:picMk id="18" creationId="{BC8F1801-B0E5-4E94-8FA9-8E8B71EEE721}"/>
          </ac:picMkLst>
        </pc:picChg>
        <pc:picChg chg="add del">
          <ac:chgData name="Brian Peter Hepp" userId="5bc99ecc-6162-4542-86c7-d6e635e0143a" providerId="ADAL" clId="{4FBED7E2-FB34-43AF-B5CA-85FA8C8E2362}" dt="2020-12-13T20:25:29.464" v="1968" actId="26606"/>
          <ac:picMkLst>
            <pc:docMk/>
            <pc:sldMk cId="3901940238" sldId="267"/>
            <ac:picMk id="19" creationId="{7DB3A236-0E98-4521-B1C6-CB9DFE7E40BC}"/>
          </ac:picMkLst>
        </pc:picChg>
        <pc:picChg chg="add del">
          <ac:chgData name="Brian Peter Hepp" userId="5bc99ecc-6162-4542-86c7-d6e635e0143a" providerId="ADAL" clId="{4FBED7E2-FB34-43AF-B5CA-85FA8C8E2362}" dt="2020-12-13T20:26:40.367" v="1973" actId="26606"/>
          <ac:picMkLst>
            <pc:docMk/>
            <pc:sldMk cId="3901940238" sldId="267"/>
            <ac:picMk id="28" creationId="{3DCCA751-5047-4730-8D91-72C39212ED60}"/>
          </ac:picMkLst>
        </pc:picChg>
      </pc:sldChg>
      <pc:sldChg chg="addSp delSp modSp add ord modNotesTx">
        <pc:chgData name="Brian Peter Hepp" userId="5bc99ecc-6162-4542-86c7-d6e635e0143a" providerId="ADAL" clId="{4FBED7E2-FB34-43AF-B5CA-85FA8C8E2362}" dt="2020-12-14T20:31:59.553" v="8985" actId="20577"/>
        <pc:sldMkLst>
          <pc:docMk/>
          <pc:sldMk cId="1883426703" sldId="268"/>
        </pc:sldMkLst>
        <pc:spChg chg="add mod">
          <ac:chgData name="Brian Peter Hepp" userId="5bc99ecc-6162-4542-86c7-d6e635e0143a" providerId="ADAL" clId="{4FBED7E2-FB34-43AF-B5CA-85FA8C8E2362}" dt="2020-12-13T20:41:24.236" v="2133"/>
          <ac:spMkLst>
            <pc:docMk/>
            <pc:sldMk cId="1883426703" sldId="268"/>
            <ac:spMk id="2" creationId="{1EB77F42-F020-427C-88AC-0969B5FEBBC2}"/>
          </ac:spMkLst>
        </pc:spChg>
        <pc:spChg chg="add del mod">
          <ac:chgData name="Brian Peter Hepp" userId="5bc99ecc-6162-4542-86c7-d6e635e0143a" providerId="ADAL" clId="{4FBED7E2-FB34-43AF-B5CA-85FA8C8E2362}" dt="2020-12-13T20:41:42.454" v="2135" actId="478"/>
          <ac:spMkLst>
            <pc:docMk/>
            <pc:sldMk cId="1883426703" sldId="268"/>
            <ac:spMk id="3" creationId="{DA51AE10-017C-4EAE-B29B-F0B39CC7699F}"/>
          </ac:spMkLst>
        </pc:spChg>
        <pc:grpChg chg="add del mod">
          <ac:chgData name="Brian Peter Hepp" userId="5bc99ecc-6162-4542-86c7-d6e635e0143a" providerId="ADAL" clId="{4FBED7E2-FB34-43AF-B5CA-85FA8C8E2362}" dt="2020-12-13T20:43:01.209" v="2142" actId="478"/>
          <ac:grpSpMkLst>
            <pc:docMk/>
            <pc:sldMk cId="1883426703" sldId="268"/>
            <ac:grpSpMk id="5" creationId="{FDBB09B5-DC65-45DA-873E-0A4FEC880221}"/>
          </ac:grpSpMkLst>
        </pc:grpChg>
        <pc:graphicFrameChg chg="add mod">
          <ac:chgData name="Brian Peter Hepp" userId="5bc99ecc-6162-4542-86c7-d6e635e0143a" providerId="ADAL" clId="{4FBED7E2-FB34-43AF-B5CA-85FA8C8E2362}" dt="2020-12-13T20:42:13.748" v="2137" actId="1076"/>
          <ac:graphicFrameMkLst>
            <pc:docMk/>
            <pc:sldMk cId="1883426703" sldId="268"/>
            <ac:graphicFrameMk id="4" creationId="{15ACC867-1DD8-40C4-9599-E3FE4920AB42}"/>
          </ac:graphicFrameMkLst>
        </pc:graphicFrameChg>
        <pc:graphicFrameChg chg="add mod">
          <ac:chgData name="Brian Peter Hepp" userId="5bc99ecc-6162-4542-86c7-d6e635e0143a" providerId="ADAL" clId="{4FBED7E2-FB34-43AF-B5CA-85FA8C8E2362}" dt="2020-12-13T20:42:19.735" v="2138" actId="1076"/>
          <ac:graphicFrameMkLst>
            <pc:docMk/>
            <pc:sldMk cId="1883426703" sldId="268"/>
            <ac:graphicFrameMk id="9" creationId="{37433003-3054-482E-AB57-0A959547E817}"/>
          </ac:graphicFrameMkLst>
        </pc:graphicFrameChg>
        <pc:picChg chg="add del">
          <ac:chgData name="Brian Peter Hepp" userId="5bc99ecc-6162-4542-86c7-d6e635e0143a" providerId="ADAL" clId="{4FBED7E2-FB34-43AF-B5CA-85FA8C8E2362}" dt="2020-12-13T20:43:11.904" v="2144"/>
          <ac:picMkLst>
            <pc:docMk/>
            <pc:sldMk cId="1883426703" sldId="268"/>
            <ac:picMk id="10" creationId="{D2F0DBB9-E701-43DC-9DED-8DC5ABC16613}"/>
          </ac:picMkLst>
        </pc:picChg>
        <pc:picChg chg="add del mod">
          <ac:chgData name="Brian Peter Hepp" userId="5bc99ecc-6162-4542-86c7-d6e635e0143a" providerId="ADAL" clId="{4FBED7E2-FB34-43AF-B5CA-85FA8C8E2362}" dt="2020-12-13T20:44:25.728" v="2149" actId="478"/>
          <ac:picMkLst>
            <pc:docMk/>
            <pc:sldMk cId="1883426703" sldId="268"/>
            <ac:picMk id="11" creationId="{B92035C4-3B97-4F12-A445-C385499D7652}"/>
          </ac:picMkLst>
        </pc:picChg>
        <pc:picChg chg="add del mod">
          <ac:chgData name="Brian Peter Hepp" userId="5bc99ecc-6162-4542-86c7-d6e635e0143a" providerId="ADAL" clId="{4FBED7E2-FB34-43AF-B5CA-85FA8C8E2362}" dt="2020-12-13T20:45:39.335" v="2158" actId="478"/>
          <ac:picMkLst>
            <pc:docMk/>
            <pc:sldMk cId="1883426703" sldId="268"/>
            <ac:picMk id="12" creationId="{D97088E1-1C2E-4C18-BE7D-A909FE8175CD}"/>
          </ac:picMkLst>
        </pc:picChg>
        <pc:picChg chg="add mod">
          <ac:chgData name="Brian Peter Hepp" userId="5bc99ecc-6162-4542-86c7-d6e635e0143a" providerId="ADAL" clId="{4FBED7E2-FB34-43AF-B5CA-85FA8C8E2362}" dt="2020-12-13T20:46:06.470" v="2161" actId="1076"/>
          <ac:picMkLst>
            <pc:docMk/>
            <pc:sldMk cId="1883426703" sldId="268"/>
            <ac:picMk id="13" creationId="{8538B03C-B58D-4A11-9999-305CCB31296B}"/>
          </ac:picMkLst>
        </pc:picChg>
      </pc:sldChg>
      <pc:sldChg chg="addSp delSp modSp add modTransition">
        <pc:chgData name="Brian Peter Hepp" userId="5bc99ecc-6162-4542-86c7-d6e635e0143a" providerId="ADAL" clId="{4FBED7E2-FB34-43AF-B5CA-85FA8C8E2362}" dt="2020-12-14T00:13:15.549" v="6044"/>
        <pc:sldMkLst>
          <pc:docMk/>
          <pc:sldMk cId="1876182988" sldId="269"/>
        </pc:sldMkLst>
        <pc:spChg chg="mod">
          <ac:chgData name="Brian Peter Hepp" userId="5bc99ecc-6162-4542-86c7-d6e635e0143a" providerId="ADAL" clId="{4FBED7E2-FB34-43AF-B5CA-85FA8C8E2362}" dt="2020-12-13T20:46:56.005" v="2166"/>
          <ac:spMkLst>
            <pc:docMk/>
            <pc:sldMk cId="1876182988" sldId="269"/>
            <ac:spMk id="2" creationId="{9618B887-DD06-4A7A-9659-DE4DDA83A37B}"/>
          </ac:spMkLst>
        </pc:spChg>
        <pc:spChg chg="del mod">
          <ac:chgData name="Brian Peter Hepp" userId="5bc99ecc-6162-4542-86c7-d6e635e0143a" providerId="ADAL" clId="{4FBED7E2-FB34-43AF-B5CA-85FA8C8E2362}" dt="2020-12-13T20:49:33.183" v="2198" actId="478"/>
          <ac:spMkLst>
            <pc:docMk/>
            <pc:sldMk cId="1876182988" sldId="269"/>
            <ac:spMk id="3" creationId="{1C8B318B-F95E-43C6-9FBC-13B06FA930D6}"/>
          </ac:spMkLst>
        </pc:spChg>
        <pc:spChg chg="mod topLvl">
          <ac:chgData name="Brian Peter Hepp" userId="5bc99ecc-6162-4542-86c7-d6e635e0143a" providerId="ADAL" clId="{4FBED7E2-FB34-43AF-B5CA-85FA8C8E2362}" dt="2020-12-13T20:54:52.996" v="2226" actId="164"/>
          <ac:spMkLst>
            <pc:docMk/>
            <pc:sldMk cId="1876182988" sldId="269"/>
            <ac:spMk id="6" creationId="{FC8ABE25-64C5-4BDB-8939-AC4E217E11BE}"/>
          </ac:spMkLst>
        </pc:spChg>
        <pc:spChg chg="mod topLvl">
          <ac:chgData name="Brian Peter Hepp" userId="5bc99ecc-6162-4542-86c7-d6e635e0143a" providerId="ADAL" clId="{4FBED7E2-FB34-43AF-B5CA-85FA8C8E2362}" dt="2020-12-13T20:54:52.996" v="2226" actId="164"/>
          <ac:spMkLst>
            <pc:docMk/>
            <pc:sldMk cId="1876182988" sldId="269"/>
            <ac:spMk id="8" creationId="{CC49C09A-345A-424D-AF9C-982EA3EB963B}"/>
          </ac:spMkLst>
        </pc:spChg>
        <pc:spChg chg="mod topLvl">
          <ac:chgData name="Brian Peter Hepp" userId="5bc99ecc-6162-4542-86c7-d6e635e0143a" providerId="ADAL" clId="{4FBED7E2-FB34-43AF-B5CA-85FA8C8E2362}" dt="2020-12-13T20:54:52.996" v="2226" actId="164"/>
          <ac:spMkLst>
            <pc:docMk/>
            <pc:sldMk cId="1876182988" sldId="269"/>
            <ac:spMk id="10" creationId="{0A0ACEC5-F35C-4018-97DE-E225C1BEFF57}"/>
          </ac:spMkLst>
        </pc:spChg>
        <pc:grpChg chg="add del mod">
          <ac:chgData name="Brian Peter Hepp" userId="5bc99ecc-6162-4542-86c7-d6e635e0143a" providerId="ADAL" clId="{4FBED7E2-FB34-43AF-B5CA-85FA8C8E2362}" dt="2020-12-13T20:48:08.666" v="2176" actId="165"/>
          <ac:grpSpMkLst>
            <pc:docMk/>
            <pc:sldMk cId="1876182988" sldId="269"/>
            <ac:grpSpMk id="4" creationId="{A85D910B-73D1-439F-9BB6-ACEEFDEA223C}"/>
          </ac:grpSpMkLst>
        </pc:grpChg>
        <pc:grpChg chg="del mod topLvl">
          <ac:chgData name="Brian Peter Hepp" userId="5bc99ecc-6162-4542-86c7-d6e635e0143a" providerId="ADAL" clId="{4FBED7E2-FB34-43AF-B5CA-85FA8C8E2362}" dt="2020-12-13T20:48:11.567" v="2177" actId="165"/>
          <ac:grpSpMkLst>
            <pc:docMk/>
            <pc:sldMk cId="1876182988" sldId="269"/>
            <ac:grpSpMk id="5" creationId="{17BC6D25-6D47-4918-AFF9-C0DF7277AF94}"/>
          </ac:grpSpMkLst>
        </pc:grpChg>
        <pc:grpChg chg="del mod topLvl">
          <ac:chgData name="Brian Peter Hepp" userId="5bc99ecc-6162-4542-86c7-d6e635e0143a" providerId="ADAL" clId="{4FBED7E2-FB34-43AF-B5CA-85FA8C8E2362}" dt="2020-12-13T20:48:14.676" v="2178" actId="165"/>
          <ac:grpSpMkLst>
            <pc:docMk/>
            <pc:sldMk cId="1876182988" sldId="269"/>
            <ac:grpSpMk id="7" creationId="{FE016645-CCFE-41C5-9119-81951B1992C2}"/>
          </ac:grpSpMkLst>
        </pc:grpChg>
        <pc:grpChg chg="add mod">
          <ac:chgData name="Brian Peter Hepp" userId="5bc99ecc-6162-4542-86c7-d6e635e0143a" providerId="ADAL" clId="{4FBED7E2-FB34-43AF-B5CA-85FA8C8E2362}" dt="2020-12-13T20:54:52.996" v="2226" actId="164"/>
          <ac:grpSpMkLst>
            <pc:docMk/>
            <pc:sldMk cId="1876182988" sldId="269"/>
            <ac:grpSpMk id="14" creationId="{AF6769C5-EEFA-419E-BF06-86483002048F}"/>
          </ac:grpSpMkLst>
        </pc:grpChg>
        <pc:graphicFrameChg chg="add mod">
          <ac:chgData name="Brian Peter Hepp" userId="5bc99ecc-6162-4542-86c7-d6e635e0143a" providerId="ADAL" clId="{4FBED7E2-FB34-43AF-B5CA-85FA8C8E2362}" dt="2020-12-13T20:56:00.288" v="2239" actId="1076"/>
          <ac:graphicFrameMkLst>
            <pc:docMk/>
            <pc:sldMk cId="1876182988" sldId="269"/>
            <ac:graphicFrameMk id="11" creationId="{05AA960D-2D6B-4839-AB87-90AE70FCCFD8}"/>
          </ac:graphicFrameMkLst>
        </pc:graphicFrameChg>
        <pc:graphicFrameChg chg="add mod">
          <ac:chgData name="Brian Peter Hepp" userId="5bc99ecc-6162-4542-86c7-d6e635e0143a" providerId="ADAL" clId="{4FBED7E2-FB34-43AF-B5CA-85FA8C8E2362}" dt="2020-12-13T20:53:41.815" v="2219" actId="1076"/>
          <ac:graphicFrameMkLst>
            <pc:docMk/>
            <pc:sldMk cId="1876182988" sldId="269"/>
            <ac:graphicFrameMk id="12" creationId="{1EF9BBA6-73F7-4202-866E-B27031D3BCB4}"/>
          </ac:graphicFrameMkLst>
        </pc:graphicFrameChg>
        <pc:picChg chg="mod topLvl">
          <ac:chgData name="Brian Peter Hepp" userId="5bc99ecc-6162-4542-86c7-d6e635e0143a" providerId="ADAL" clId="{4FBED7E2-FB34-43AF-B5CA-85FA8C8E2362}" dt="2020-12-13T20:54:52.996" v="2226" actId="164"/>
          <ac:picMkLst>
            <pc:docMk/>
            <pc:sldMk cId="1876182988" sldId="269"/>
            <ac:picMk id="9" creationId="{CD740F8C-F0BB-498E-8052-E07FE61F5319}"/>
          </ac:picMkLst>
        </pc:picChg>
        <pc:picChg chg="add mod">
          <ac:chgData name="Brian Peter Hepp" userId="5bc99ecc-6162-4542-86c7-d6e635e0143a" providerId="ADAL" clId="{4FBED7E2-FB34-43AF-B5CA-85FA8C8E2362}" dt="2020-12-13T20:53:27.990" v="2218" actId="1035"/>
          <ac:picMkLst>
            <pc:docMk/>
            <pc:sldMk cId="1876182988" sldId="269"/>
            <ac:picMk id="13" creationId="{BA9C3F64-3201-42DE-944A-1F9587B48C85}"/>
          </ac:picMkLst>
        </pc:picChg>
      </pc:sldChg>
      <pc:sldChg chg="addSp delSp modSp add modTransition">
        <pc:chgData name="Brian Peter Hepp" userId="5bc99ecc-6162-4542-86c7-d6e635e0143a" providerId="ADAL" clId="{4FBED7E2-FB34-43AF-B5CA-85FA8C8E2362}" dt="2020-12-14T00:13:22.863" v="6045"/>
        <pc:sldMkLst>
          <pc:docMk/>
          <pc:sldMk cId="2147098078" sldId="270"/>
        </pc:sldMkLst>
        <pc:spChg chg="mod">
          <ac:chgData name="Brian Peter Hepp" userId="5bc99ecc-6162-4542-86c7-d6e635e0143a" providerId="ADAL" clId="{4FBED7E2-FB34-43AF-B5CA-85FA8C8E2362}" dt="2020-12-13T20:54:35.855" v="2225" actId="20577"/>
          <ac:spMkLst>
            <pc:docMk/>
            <pc:sldMk cId="2147098078" sldId="270"/>
            <ac:spMk id="2" creationId="{8C8D9C9E-56C4-4724-9770-1B568091FAC1}"/>
          </ac:spMkLst>
        </pc:spChg>
        <pc:spChg chg="del">
          <ac:chgData name="Brian Peter Hepp" userId="5bc99ecc-6162-4542-86c7-d6e635e0143a" providerId="ADAL" clId="{4FBED7E2-FB34-43AF-B5CA-85FA8C8E2362}" dt="2020-12-13T20:55:20.006" v="2236" actId="478"/>
          <ac:spMkLst>
            <pc:docMk/>
            <pc:sldMk cId="2147098078" sldId="270"/>
            <ac:spMk id="3" creationId="{4062FD5E-6E6A-4023-B45D-261D9B457DC4}"/>
          </ac:spMkLst>
        </pc:spChg>
        <pc:spChg chg="mod">
          <ac:chgData name="Brian Peter Hepp" userId="5bc99ecc-6162-4542-86c7-d6e635e0143a" providerId="ADAL" clId="{4FBED7E2-FB34-43AF-B5CA-85FA8C8E2362}" dt="2020-12-13T20:55:10.377" v="2235" actId="20577"/>
          <ac:spMkLst>
            <pc:docMk/>
            <pc:sldMk cId="2147098078" sldId="270"/>
            <ac:spMk id="7" creationId="{D6217E15-BCEE-4AA9-9DE2-07BCE13863FE}"/>
          </ac:spMkLst>
        </pc:spChg>
        <pc:grpChg chg="add">
          <ac:chgData name="Brian Peter Hepp" userId="5bc99ecc-6162-4542-86c7-d6e635e0143a" providerId="ADAL" clId="{4FBED7E2-FB34-43AF-B5CA-85FA8C8E2362}" dt="2020-12-13T20:55:01.651" v="2227"/>
          <ac:grpSpMkLst>
            <pc:docMk/>
            <pc:sldMk cId="2147098078" sldId="270"/>
            <ac:grpSpMk id="4" creationId="{F72E890F-695A-4E2D-99D5-010038E0B969}"/>
          </ac:grpSpMkLst>
        </pc:grpChg>
        <pc:graphicFrameChg chg="add mod">
          <ac:chgData name="Brian Peter Hepp" userId="5bc99ecc-6162-4542-86c7-d6e635e0143a" providerId="ADAL" clId="{4FBED7E2-FB34-43AF-B5CA-85FA8C8E2362}" dt="2020-12-13T20:57:32.606" v="2240" actId="1076"/>
          <ac:graphicFrameMkLst>
            <pc:docMk/>
            <pc:sldMk cId="2147098078" sldId="270"/>
            <ac:graphicFrameMk id="9" creationId="{1F579EBA-4C8F-4871-A2E4-859C5673CC10}"/>
          </ac:graphicFrameMkLst>
        </pc:graphicFrameChg>
        <pc:graphicFrameChg chg="add mod">
          <ac:chgData name="Brian Peter Hepp" userId="5bc99ecc-6162-4542-86c7-d6e635e0143a" providerId="ADAL" clId="{4FBED7E2-FB34-43AF-B5CA-85FA8C8E2362}" dt="2020-12-13T21:00:16.318" v="2251" actId="1076"/>
          <ac:graphicFrameMkLst>
            <pc:docMk/>
            <pc:sldMk cId="2147098078" sldId="270"/>
            <ac:graphicFrameMk id="11" creationId="{BF729C01-9D3C-4A5E-97C2-3A307C6BAB9B}"/>
          </ac:graphicFrameMkLst>
        </pc:graphicFrameChg>
        <pc:picChg chg="add mod">
          <ac:chgData name="Brian Peter Hepp" userId="5bc99ecc-6162-4542-86c7-d6e635e0143a" providerId="ADAL" clId="{4FBED7E2-FB34-43AF-B5CA-85FA8C8E2362}" dt="2020-12-13T20:58:36.014" v="2244" actId="1076"/>
          <ac:picMkLst>
            <pc:docMk/>
            <pc:sldMk cId="2147098078" sldId="270"/>
            <ac:picMk id="10" creationId="{069E5B51-DD37-4B40-8A66-3595BB45F631}"/>
          </ac:picMkLst>
        </pc:picChg>
      </pc:sldChg>
      <pc:sldChg chg="addSp delSp modSp add modTransition">
        <pc:chgData name="Brian Peter Hepp" userId="5bc99ecc-6162-4542-86c7-d6e635e0143a" providerId="ADAL" clId="{4FBED7E2-FB34-43AF-B5CA-85FA8C8E2362}" dt="2020-12-14T00:13:30.504" v="6046"/>
        <pc:sldMkLst>
          <pc:docMk/>
          <pc:sldMk cId="2749497695" sldId="271"/>
        </pc:sldMkLst>
        <pc:spChg chg="mod">
          <ac:chgData name="Brian Peter Hepp" userId="5bc99ecc-6162-4542-86c7-d6e635e0143a" providerId="ADAL" clId="{4FBED7E2-FB34-43AF-B5CA-85FA8C8E2362}" dt="2020-12-13T21:09:48.743" v="2255" actId="20577"/>
          <ac:spMkLst>
            <pc:docMk/>
            <pc:sldMk cId="2749497695" sldId="271"/>
            <ac:spMk id="2" creationId="{9CAE98D1-0315-4FF3-ADE1-5C9844D5D6F9}"/>
          </ac:spMkLst>
        </pc:spChg>
        <pc:spChg chg="del">
          <ac:chgData name="Brian Peter Hepp" userId="5bc99ecc-6162-4542-86c7-d6e635e0143a" providerId="ADAL" clId="{4FBED7E2-FB34-43AF-B5CA-85FA8C8E2362}" dt="2020-12-13T21:10:41.399" v="2263" actId="478"/>
          <ac:spMkLst>
            <pc:docMk/>
            <pc:sldMk cId="2749497695" sldId="271"/>
            <ac:spMk id="3" creationId="{9D8435E0-5B9D-4900-B285-F6E18F554673}"/>
          </ac:spMkLst>
        </pc:spChg>
        <pc:spChg chg="mod">
          <ac:chgData name="Brian Peter Hepp" userId="5bc99ecc-6162-4542-86c7-d6e635e0143a" providerId="ADAL" clId="{4FBED7E2-FB34-43AF-B5CA-85FA8C8E2362}" dt="2020-12-13T21:10:15.902" v="2262" actId="20577"/>
          <ac:spMkLst>
            <pc:docMk/>
            <pc:sldMk cId="2749497695" sldId="271"/>
            <ac:spMk id="7" creationId="{3CEBAC5D-D694-4D72-8C3E-77522CF46A95}"/>
          </ac:spMkLst>
        </pc:spChg>
        <pc:grpChg chg="add">
          <ac:chgData name="Brian Peter Hepp" userId="5bc99ecc-6162-4542-86c7-d6e635e0143a" providerId="ADAL" clId="{4FBED7E2-FB34-43AF-B5CA-85FA8C8E2362}" dt="2020-12-13T21:10:07.794" v="2256"/>
          <ac:grpSpMkLst>
            <pc:docMk/>
            <pc:sldMk cId="2749497695" sldId="271"/>
            <ac:grpSpMk id="4" creationId="{7CD6A17D-3E73-4562-9B33-0D0EB8E69B7F}"/>
          </ac:grpSpMkLst>
        </pc:grpChg>
        <pc:graphicFrameChg chg="add mod">
          <ac:chgData name="Brian Peter Hepp" userId="5bc99ecc-6162-4542-86c7-d6e635e0143a" providerId="ADAL" clId="{4FBED7E2-FB34-43AF-B5CA-85FA8C8E2362}" dt="2020-12-13T21:10:52.197" v="2265" actId="1076"/>
          <ac:graphicFrameMkLst>
            <pc:docMk/>
            <pc:sldMk cId="2749497695" sldId="271"/>
            <ac:graphicFrameMk id="9" creationId="{82E3C9EC-D237-46CB-9859-2907D87C54D1}"/>
          </ac:graphicFrameMkLst>
        </pc:graphicFrameChg>
        <pc:graphicFrameChg chg="add mod">
          <ac:chgData name="Brian Peter Hepp" userId="5bc99ecc-6162-4542-86c7-d6e635e0143a" providerId="ADAL" clId="{4FBED7E2-FB34-43AF-B5CA-85FA8C8E2362}" dt="2020-12-13T21:12:19.149" v="2279" actId="2085"/>
          <ac:graphicFrameMkLst>
            <pc:docMk/>
            <pc:sldMk cId="2749497695" sldId="271"/>
            <ac:graphicFrameMk id="11" creationId="{557DD16B-EA71-4F00-8331-265819104E9A}"/>
          </ac:graphicFrameMkLst>
        </pc:graphicFrameChg>
        <pc:picChg chg="add mod">
          <ac:chgData name="Brian Peter Hepp" userId="5bc99ecc-6162-4542-86c7-d6e635e0143a" providerId="ADAL" clId="{4FBED7E2-FB34-43AF-B5CA-85FA8C8E2362}" dt="2020-12-13T21:11:34.118" v="2271" actId="1076"/>
          <ac:picMkLst>
            <pc:docMk/>
            <pc:sldMk cId="2749497695" sldId="271"/>
            <ac:picMk id="10" creationId="{839474A0-C968-4574-929C-67502F83E5A4}"/>
          </ac:picMkLst>
        </pc:picChg>
      </pc:sldChg>
      <pc:sldChg chg="addSp delSp modSp add modNotesTx">
        <pc:chgData name="Brian Peter Hepp" userId="5bc99ecc-6162-4542-86c7-d6e635e0143a" providerId="ADAL" clId="{4FBED7E2-FB34-43AF-B5CA-85FA8C8E2362}" dt="2020-12-14T20:37:16.536" v="9436" actId="20577"/>
        <pc:sldMkLst>
          <pc:docMk/>
          <pc:sldMk cId="118341532" sldId="272"/>
        </pc:sldMkLst>
        <pc:spChg chg="mod">
          <ac:chgData name="Brian Peter Hepp" userId="5bc99ecc-6162-4542-86c7-d6e635e0143a" providerId="ADAL" clId="{4FBED7E2-FB34-43AF-B5CA-85FA8C8E2362}" dt="2020-12-13T21:13:22.687" v="2281"/>
          <ac:spMkLst>
            <pc:docMk/>
            <pc:sldMk cId="118341532" sldId="272"/>
            <ac:spMk id="2" creationId="{C3BBFA50-38E1-4EEC-9E18-1F4270BFFBC7}"/>
          </ac:spMkLst>
        </pc:spChg>
        <pc:spChg chg="del">
          <ac:chgData name="Brian Peter Hepp" userId="5bc99ecc-6162-4542-86c7-d6e635e0143a" providerId="ADAL" clId="{4FBED7E2-FB34-43AF-B5CA-85FA8C8E2362}" dt="2020-12-13T21:15:07.871" v="2282" actId="478"/>
          <ac:spMkLst>
            <pc:docMk/>
            <pc:sldMk cId="118341532" sldId="272"/>
            <ac:spMk id="3" creationId="{172BE99B-C94F-495D-840D-8428F482308A}"/>
          </ac:spMkLst>
        </pc:spChg>
        <pc:grpChg chg="add">
          <ac:chgData name="Brian Peter Hepp" userId="5bc99ecc-6162-4542-86c7-d6e635e0143a" providerId="ADAL" clId="{4FBED7E2-FB34-43AF-B5CA-85FA8C8E2362}" dt="2020-12-14T20:33:05.800" v="8999"/>
          <ac:grpSpMkLst>
            <pc:docMk/>
            <pc:sldMk cId="118341532" sldId="272"/>
            <ac:grpSpMk id="7" creationId="{0FB7D86F-D603-4205-BC46-F7544B967B78}"/>
          </ac:grpSpMkLst>
        </pc:grpChg>
        <pc:graphicFrameChg chg="add mod">
          <ac:chgData name="Brian Peter Hepp" userId="5bc99ecc-6162-4542-86c7-d6e635e0143a" providerId="ADAL" clId="{4FBED7E2-FB34-43AF-B5CA-85FA8C8E2362}" dt="2020-12-13T21:15:17.949" v="2285" actId="1076"/>
          <ac:graphicFrameMkLst>
            <pc:docMk/>
            <pc:sldMk cId="118341532" sldId="272"/>
            <ac:graphicFrameMk id="4" creationId="{826D0EA0-959C-4539-A9A5-483668AD6128}"/>
          </ac:graphicFrameMkLst>
        </pc:graphicFrameChg>
        <pc:graphicFrameChg chg="add mod">
          <ac:chgData name="Brian Peter Hepp" userId="5bc99ecc-6162-4542-86c7-d6e635e0143a" providerId="ADAL" clId="{4FBED7E2-FB34-43AF-B5CA-85FA8C8E2362}" dt="2020-12-13T21:16:28.830" v="2296" actId="2085"/>
          <ac:graphicFrameMkLst>
            <pc:docMk/>
            <pc:sldMk cId="118341532" sldId="272"/>
            <ac:graphicFrameMk id="6" creationId="{E406A5BB-8116-4D07-8195-11E77A7C5A7D}"/>
          </ac:graphicFrameMkLst>
        </pc:graphicFrameChg>
        <pc:picChg chg="add mod">
          <ac:chgData name="Brian Peter Hepp" userId="5bc99ecc-6162-4542-86c7-d6e635e0143a" providerId="ADAL" clId="{4FBED7E2-FB34-43AF-B5CA-85FA8C8E2362}" dt="2020-12-13T21:15:50.470" v="2289" actId="1076"/>
          <ac:picMkLst>
            <pc:docMk/>
            <pc:sldMk cId="118341532" sldId="272"/>
            <ac:picMk id="5" creationId="{5A0447A2-3BA8-4DDD-B9F9-823EEA1015BA}"/>
          </ac:picMkLst>
        </pc:picChg>
      </pc:sldChg>
      <pc:sldChg chg="addSp delSp modSp add ord modTransition modNotesTx">
        <pc:chgData name="Brian Peter Hepp" userId="5bc99ecc-6162-4542-86c7-d6e635e0143a" providerId="ADAL" clId="{4FBED7E2-FB34-43AF-B5CA-85FA8C8E2362}" dt="2020-12-14T20:36:50.088" v="9367" actId="20577"/>
        <pc:sldMkLst>
          <pc:docMk/>
          <pc:sldMk cId="3672760481" sldId="273"/>
        </pc:sldMkLst>
        <pc:spChg chg="mod">
          <ac:chgData name="Brian Peter Hepp" userId="5bc99ecc-6162-4542-86c7-d6e635e0143a" providerId="ADAL" clId="{4FBED7E2-FB34-43AF-B5CA-85FA8C8E2362}" dt="2020-12-14T01:20:56.178" v="6366" actId="20577"/>
          <ac:spMkLst>
            <pc:docMk/>
            <pc:sldMk cId="3672760481" sldId="273"/>
            <ac:spMk id="2" creationId="{7082D55A-D854-4F9F-ADF3-D926EC358F35}"/>
          </ac:spMkLst>
        </pc:spChg>
        <pc:spChg chg="del mod">
          <ac:chgData name="Brian Peter Hepp" userId="5bc99ecc-6162-4542-86c7-d6e635e0143a" providerId="ADAL" clId="{4FBED7E2-FB34-43AF-B5CA-85FA8C8E2362}" dt="2020-12-13T21:18:41.437" v="2300"/>
          <ac:spMkLst>
            <pc:docMk/>
            <pc:sldMk cId="3672760481" sldId="273"/>
            <ac:spMk id="3" creationId="{25C8B3C8-6498-418C-865D-FA6488AB5A24}"/>
          </ac:spMkLst>
        </pc:spChg>
        <pc:spChg chg="add mod">
          <ac:chgData name="Brian Peter Hepp" userId="5bc99ecc-6162-4542-86c7-d6e635e0143a" providerId="ADAL" clId="{4FBED7E2-FB34-43AF-B5CA-85FA8C8E2362}" dt="2020-12-14T20:33:41.822" v="9006" actId="14100"/>
          <ac:spMkLst>
            <pc:docMk/>
            <pc:sldMk cId="3672760481" sldId="273"/>
            <ac:spMk id="5" creationId="{473B6D15-E599-4B7A-B41E-EF687AE8F1B2}"/>
          </ac:spMkLst>
        </pc:spChg>
        <pc:spChg chg="mod">
          <ac:chgData name="Brian Peter Hepp" userId="5bc99ecc-6162-4542-86c7-d6e635e0143a" providerId="ADAL" clId="{4FBED7E2-FB34-43AF-B5CA-85FA8C8E2362}" dt="2020-12-14T02:13:27.866" v="7014" actId="20577"/>
          <ac:spMkLst>
            <pc:docMk/>
            <pc:sldMk cId="3672760481" sldId="273"/>
            <ac:spMk id="9" creationId="{E5A7FD29-7279-49FE-966A-33025F6C3AD8}"/>
          </ac:spMkLst>
        </pc:spChg>
        <pc:grpChg chg="add del">
          <ac:chgData name="Brian Peter Hepp" userId="5bc99ecc-6162-4542-86c7-d6e635e0143a" providerId="ADAL" clId="{4FBED7E2-FB34-43AF-B5CA-85FA8C8E2362}" dt="2020-12-14T20:33:02.443" v="8998"/>
          <ac:grpSpMkLst>
            <pc:docMk/>
            <pc:sldMk cId="3672760481" sldId="273"/>
            <ac:grpSpMk id="6" creationId="{02E79E4E-8FA3-4CBC-9C87-7669142C9192}"/>
          </ac:grpSpMkLst>
        </pc:grpChg>
        <pc:graphicFrameChg chg="add mod">
          <ac:chgData name="Brian Peter Hepp" userId="5bc99ecc-6162-4542-86c7-d6e635e0143a" providerId="ADAL" clId="{4FBED7E2-FB34-43AF-B5CA-85FA8C8E2362}" dt="2020-12-13T21:19:32.438" v="2306" actId="255"/>
          <ac:graphicFrameMkLst>
            <pc:docMk/>
            <pc:sldMk cId="3672760481" sldId="273"/>
            <ac:graphicFrameMk id="4" creationId="{D1D8D7A1-B5A2-4399-BD4C-BE4A0211E294}"/>
          </ac:graphicFrameMkLst>
        </pc:graphicFrameChg>
      </pc:sldChg>
      <pc:sldChg chg="addSp modSp add mod modNotesTx">
        <pc:chgData name="Brian Peter Hepp" userId="5bc99ecc-6162-4542-86c7-d6e635e0143a" providerId="ADAL" clId="{4FBED7E2-FB34-43AF-B5CA-85FA8C8E2362}" dt="2020-12-14T20:40:57.237" v="9847" actId="20577"/>
        <pc:sldMkLst>
          <pc:docMk/>
          <pc:sldMk cId="2877016224" sldId="274"/>
        </pc:sldMkLst>
        <pc:spChg chg="mod">
          <ac:chgData name="Brian Peter Hepp" userId="5bc99ecc-6162-4542-86c7-d6e635e0143a" providerId="ADAL" clId="{4FBED7E2-FB34-43AF-B5CA-85FA8C8E2362}" dt="2020-12-13T22:22:50.867" v="2940" actId="20577"/>
          <ac:spMkLst>
            <pc:docMk/>
            <pc:sldMk cId="2877016224" sldId="274"/>
            <ac:spMk id="2" creationId="{B75A09D9-DE80-4F30-86A5-4AF2859E8941}"/>
          </ac:spMkLst>
        </pc:spChg>
        <pc:spChg chg="mod">
          <ac:chgData name="Brian Peter Hepp" userId="5bc99ecc-6162-4542-86c7-d6e635e0143a" providerId="ADAL" clId="{4FBED7E2-FB34-43AF-B5CA-85FA8C8E2362}" dt="2020-12-14T01:21:48.527" v="6369" actId="20577"/>
          <ac:spMkLst>
            <pc:docMk/>
            <pc:sldMk cId="2877016224" sldId="274"/>
            <ac:spMk id="3" creationId="{1C322B7F-ACF8-488F-8090-930070CED54B}"/>
          </ac:spMkLst>
        </pc:spChg>
        <pc:spChg chg="mod">
          <ac:chgData name="Brian Peter Hepp" userId="5bc99ecc-6162-4542-86c7-d6e635e0143a" providerId="ADAL" clId="{4FBED7E2-FB34-43AF-B5CA-85FA8C8E2362}" dt="2020-12-13T21:23:48.758" v="2353" actId="1035"/>
          <ac:spMkLst>
            <pc:docMk/>
            <pc:sldMk cId="2877016224" sldId="274"/>
            <ac:spMk id="6" creationId="{7CDF82B1-9E3A-4198-B91A-191198844DB2}"/>
          </ac:spMkLst>
        </pc:spChg>
        <pc:spChg chg="add mod ord">
          <ac:chgData name="Brian Peter Hepp" userId="5bc99ecc-6162-4542-86c7-d6e635e0143a" providerId="ADAL" clId="{4FBED7E2-FB34-43AF-B5CA-85FA8C8E2362}" dt="2020-12-13T21:23:42.002" v="2350" actId="167"/>
          <ac:spMkLst>
            <pc:docMk/>
            <pc:sldMk cId="2877016224" sldId="274"/>
            <ac:spMk id="7" creationId="{4188AFEB-D8C2-4BA1-BF06-62AB53DDF6CC}"/>
          </ac:spMkLst>
        </pc:spChg>
        <pc:spChg chg="add mod">
          <ac:chgData name="Brian Peter Hepp" userId="5bc99ecc-6162-4542-86c7-d6e635e0143a" providerId="ADAL" clId="{4FBED7E2-FB34-43AF-B5CA-85FA8C8E2362}" dt="2020-12-14T01:28:35.797" v="6612" actId="20577"/>
          <ac:spMkLst>
            <pc:docMk/>
            <pc:sldMk cId="2877016224" sldId="274"/>
            <ac:spMk id="9" creationId="{1EB8B4EA-F441-48E7-B4D9-E94042F50563}"/>
          </ac:spMkLst>
        </pc:spChg>
        <pc:grpChg chg="add mod">
          <ac:chgData name="Brian Peter Hepp" userId="5bc99ecc-6162-4542-86c7-d6e635e0143a" providerId="ADAL" clId="{4FBED7E2-FB34-43AF-B5CA-85FA8C8E2362}" dt="2020-12-13T21:22:30.322" v="2327" actId="1076"/>
          <ac:grpSpMkLst>
            <pc:docMk/>
            <pc:sldMk cId="2877016224" sldId="274"/>
            <ac:grpSpMk id="4" creationId="{FFF98F33-79D7-42F5-AD93-FA6653EC76CA}"/>
          </ac:grpSpMkLst>
        </pc:grpChg>
        <pc:graphicFrameChg chg="add mod">
          <ac:chgData name="Brian Peter Hepp" userId="5bc99ecc-6162-4542-86c7-d6e635e0143a" providerId="ADAL" clId="{4FBED7E2-FB34-43AF-B5CA-85FA8C8E2362}" dt="2020-12-13T21:27:54.445" v="2364" actId="2085"/>
          <ac:graphicFrameMkLst>
            <pc:docMk/>
            <pc:sldMk cId="2877016224" sldId="274"/>
            <ac:graphicFrameMk id="8" creationId="{EC2024CA-FDDF-4599-8C66-D5E6D2E8874E}"/>
          </ac:graphicFrameMkLst>
        </pc:graphicFrameChg>
        <pc:picChg chg="mod">
          <ac:chgData name="Brian Peter Hepp" userId="5bc99ecc-6162-4542-86c7-d6e635e0143a" providerId="ADAL" clId="{4FBED7E2-FB34-43AF-B5CA-85FA8C8E2362}" dt="2020-12-13T21:24:03.735" v="2354"/>
          <ac:picMkLst>
            <pc:docMk/>
            <pc:sldMk cId="2877016224" sldId="274"/>
            <ac:picMk id="5" creationId="{F061714F-1300-49A4-A364-06E3561D182E}"/>
          </ac:picMkLst>
        </pc:picChg>
      </pc:sldChg>
      <pc:sldChg chg="addSp delSp modSp add mod setBg modNotesTx">
        <pc:chgData name="Brian Peter Hepp" userId="5bc99ecc-6162-4542-86c7-d6e635e0143a" providerId="ADAL" clId="{4FBED7E2-FB34-43AF-B5CA-85FA8C8E2362}" dt="2020-12-14T20:42:58.992" v="10075" actId="20577"/>
        <pc:sldMkLst>
          <pc:docMk/>
          <pc:sldMk cId="947457217" sldId="275"/>
        </pc:sldMkLst>
        <pc:spChg chg="mod">
          <ac:chgData name="Brian Peter Hepp" userId="5bc99ecc-6162-4542-86c7-d6e635e0143a" providerId="ADAL" clId="{4FBED7E2-FB34-43AF-B5CA-85FA8C8E2362}" dt="2020-12-13T22:23:04.514" v="2941" actId="255"/>
          <ac:spMkLst>
            <pc:docMk/>
            <pc:sldMk cId="947457217" sldId="275"/>
            <ac:spMk id="2" creationId="{D0CEB137-BD2B-4FC8-BC24-4EC06776DE8D}"/>
          </ac:spMkLst>
        </pc:spChg>
        <pc:spChg chg="add del mod">
          <ac:chgData name="Brian Peter Hepp" userId="5bc99ecc-6162-4542-86c7-d6e635e0143a" providerId="ADAL" clId="{4FBED7E2-FB34-43AF-B5CA-85FA8C8E2362}" dt="2020-12-13T22:23:24.370" v="2944" actId="6549"/>
          <ac:spMkLst>
            <pc:docMk/>
            <pc:sldMk cId="947457217" sldId="275"/>
            <ac:spMk id="3" creationId="{46D1865D-E298-4189-AB8E-896B5EABC0C9}"/>
          </ac:spMkLst>
        </pc:spChg>
        <pc:spChg chg="add del">
          <ac:chgData name="Brian Peter Hepp" userId="5bc99ecc-6162-4542-86c7-d6e635e0143a" providerId="ADAL" clId="{4FBED7E2-FB34-43AF-B5CA-85FA8C8E2362}" dt="2020-12-13T21:30:03.660" v="2454"/>
          <ac:spMkLst>
            <pc:docMk/>
            <pc:sldMk cId="947457217" sldId="275"/>
            <ac:spMk id="4" creationId="{EE50571B-F0A9-43E8-B76E-E453B4E75B19}"/>
          </ac:spMkLst>
        </pc:spChg>
        <pc:spChg chg="add">
          <ac:chgData name="Brian Peter Hepp" userId="5bc99ecc-6162-4542-86c7-d6e635e0143a" providerId="ADAL" clId="{4FBED7E2-FB34-43AF-B5CA-85FA8C8E2362}" dt="2020-12-13T21:31:09.607" v="2461" actId="26606"/>
          <ac:spMkLst>
            <pc:docMk/>
            <pc:sldMk cId="947457217" sldId="275"/>
            <ac:spMk id="16" creationId="{46E8AE37-5DCE-4B0C-9F72-62A76C25EB72}"/>
          </ac:spMkLst>
        </pc:spChg>
        <pc:spChg chg="add">
          <ac:chgData name="Brian Peter Hepp" userId="5bc99ecc-6162-4542-86c7-d6e635e0143a" providerId="ADAL" clId="{4FBED7E2-FB34-43AF-B5CA-85FA8C8E2362}" dt="2020-12-13T21:31:09.607" v="2461" actId="26606"/>
          <ac:spMkLst>
            <pc:docMk/>
            <pc:sldMk cId="947457217" sldId="275"/>
            <ac:spMk id="20" creationId="{E3D07316-46BA-4EBF-8E93-2EDA103F0631}"/>
          </ac:spMkLst>
        </pc:spChg>
        <pc:spChg chg="add">
          <ac:chgData name="Brian Peter Hepp" userId="5bc99ecc-6162-4542-86c7-d6e635e0143a" providerId="ADAL" clId="{4FBED7E2-FB34-43AF-B5CA-85FA8C8E2362}" dt="2020-12-13T21:31:09.607" v="2461" actId="26606"/>
          <ac:spMkLst>
            <pc:docMk/>
            <pc:sldMk cId="947457217" sldId="275"/>
            <ac:spMk id="22" creationId="{901E8F2A-55B5-4931-BEBE-B5D2E22D06D0}"/>
          </ac:spMkLst>
        </pc:spChg>
        <pc:spChg chg="add">
          <ac:chgData name="Brian Peter Hepp" userId="5bc99ecc-6162-4542-86c7-d6e635e0143a" providerId="ADAL" clId="{4FBED7E2-FB34-43AF-B5CA-85FA8C8E2362}" dt="2020-12-13T21:31:09.607" v="2461" actId="26606"/>
          <ac:spMkLst>
            <pc:docMk/>
            <pc:sldMk cId="947457217" sldId="275"/>
            <ac:spMk id="24" creationId="{439D3105-89EA-4856-B020-D7696D3ABBEA}"/>
          </ac:spMkLst>
        </pc:spChg>
        <pc:spChg chg="add">
          <ac:chgData name="Brian Peter Hepp" userId="5bc99ecc-6162-4542-86c7-d6e635e0143a" providerId="ADAL" clId="{4FBED7E2-FB34-43AF-B5CA-85FA8C8E2362}" dt="2020-12-13T21:31:09.607" v="2461" actId="26606"/>
          <ac:spMkLst>
            <pc:docMk/>
            <pc:sldMk cId="947457217" sldId="275"/>
            <ac:spMk id="26" creationId="{D1F7C9A0-2FFC-4138-A93C-A8C383C090F6}"/>
          </ac:spMkLst>
        </pc:spChg>
        <pc:grpChg chg="add">
          <ac:chgData name="Brian Peter Hepp" userId="5bc99ecc-6162-4542-86c7-d6e635e0143a" providerId="ADAL" clId="{4FBED7E2-FB34-43AF-B5CA-85FA8C8E2362}" dt="2020-12-13T21:31:09.607" v="2461" actId="26606"/>
          <ac:grpSpMkLst>
            <pc:docMk/>
            <pc:sldMk cId="947457217" sldId="275"/>
            <ac:grpSpMk id="12" creationId="{D783944B-0BD8-4FD6-A11A-380B6F3EFC98}"/>
          </ac:grpSpMkLst>
        </pc:grpChg>
        <pc:picChg chg="add mod ord">
          <ac:chgData name="Brian Peter Hepp" userId="5bc99ecc-6162-4542-86c7-d6e635e0143a" providerId="ADAL" clId="{4FBED7E2-FB34-43AF-B5CA-85FA8C8E2362}" dt="2020-12-13T21:31:46.796" v="2462" actId="27614"/>
          <ac:picMkLst>
            <pc:docMk/>
            <pc:sldMk cId="947457217" sldId="275"/>
            <ac:picMk id="5" creationId="{1BAA728C-7936-4DAF-BDA9-5451766F5894}"/>
          </ac:picMkLst>
        </pc:picChg>
        <pc:picChg chg="add mod">
          <ac:chgData name="Brian Peter Hepp" userId="5bc99ecc-6162-4542-86c7-d6e635e0143a" providerId="ADAL" clId="{4FBED7E2-FB34-43AF-B5CA-85FA8C8E2362}" dt="2020-12-13T21:31:46.981" v="2463" actId="27614"/>
          <ac:picMkLst>
            <pc:docMk/>
            <pc:sldMk cId="947457217" sldId="275"/>
            <ac:picMk id="6" creationId="{6005B93A-4DF0-40F3-AEE8-8A401BF0FB55}"/>
          </ac:picMkLst>
        </pc:picChg>
        <pc:picChg chg="add mod">
          <ac:chgData name="Brian Peter Hepp" userId="5bc99ecc-6162-4542-86c7-d6e635e0143a" providerId="ADAL" clId="{4FBED7E2-FB34-43AF-B5CA-85FA8C8E2362}" dt="2020-12-13T21:31:46.983" v="2464" actId="27614"/>
          <ac:picMkLst>
            <pc:docMk/>
            <pc:sldMk cId="947457217" sldId="275"/>
            <ac:picMk id="7" creationId="{C7740B6E-11A7-4E7D-9513-02AD763804EA}"/>
          </ac:picMkLst>
        </pc:picChg>
        <pc:picChg chg="add">
          <ac:chgData name="Brian Peter Hepp" userId="5bc99ecc-6162-4542-86c7-d6e635e0143a" providerId="ADAL" clId="{4FBED7E2-FB34-43AF-B5CA-85FA8C8E2362}" dt="2020-12-13T21:31:09.607" v="2461" actId="26606"/>
          <ac:picMkLst>
            <pc:docMk/>
            <pc:sldMk cId="947457217" sldId="275"/>
            <ac:picMk id="18" creationId="{3DCCA751-5047-4730-8D91-72C39212ED60}"/>
          </ac:picMkLst>
        </pc:picChg>
      </pc:sldChg>
      <pc:sldChg chg="addSp modSp add mod setBg modNotesTx">
        <pc:chgData name="Brian Peter Hepp" userId="5bc99ecc-6162-4542-86c7-d6e635e0143a" providerId="ADAL" clId="{4FBED7E2-FB34-43AF-B5CA-85FA8C8E2362}" dt="2020-12-14T20:57:18.601" v="11610" actId="20577"/>
        <pc:sldMkLst>
          <pc:docMk/>
          <pc:sldMk cId="1378116452" sldId="276"/>
        </pc:sldMkLst>
        <pc:spChg chg="mod">
          <ac:chgData name="Brian Peter Hepp" userId="5bc99ecc-6162-4542-86c7-d6e635e0143a" providerId="ADAL" clId="{4FBED7E2-FB34-43AF-B5CA-85FA8C8E2362}" dt="2020-12-14T01:30:36.463" v="6635" actId="255"/>
          <ac:spMkLst>
            <pc:docMk/>
            <pc:sldMk cId="1378116452" sldId="276"/>
            <ac:spMk id="2" creationId="{1599C872-D9A9-443F-A825-B867A2AC1EE3}"/>
          </ac:spMkLst>
        </pc:spChg>
        <pc:spChg chg="mod">
          <ac:chgData name="Brian Peter Hepp" userId="5bc99ecc-6162-4542-86c7-d6e635e0143a" providerId="ADAL" clId="{4FBED7E2-FB34-43AF-B5CA-85FA8C8E2362}" dt="2020-12-14T01:24:11.926" v="6470" actId="20577"/>
          <ac:spMkLst>
            <pc:docMk/>
            <pc:sldMk cId="1378116452" sldId="276"/>
            <ac:spMk id="3" creationId="{F0DE1834-1645-4E8E-9AB3-051AF03C3D70}"/>
          </ac:spMkLst>
        </pc:spChg>
        <pc:spChg chg="add">
          <ac:chgData name="Brian Peter Hepp" userId="5bc99ecc-6162-4542-86c7-d6e635e0143a" providerId="ADAL" clId="{4FBED7E2-FB34-43AF-B5CA-85FA8C8E2362}" dt="2020-12-13T21:33:04.425" v="2472" actId="26606"/>
          <ac:spMkLst>
            <pc:docMk/>
            <pc:sldMk cId="1378116452" sldId="276"/>
            <ac:spMk id="11" creationId="{F8A3AC32-2A4A-4E2F-8D02-86DE2C3229BA}"/>
          </ac:spMkLst>
        </pc:spChg>
        <pc:spChg chg="add">
          <ac:chgData name="Brian Peter Hepp" userId="5bc99ecc-6162-4542-86c7-d6e635e0143a" providerId="ADAL" clId="{4FBED7E2-FB34-43AF-B5CA-85FA8C8E2362}" dt="2020-12-13T21:33:04.425" v="2472" actId="26606"/>
          <ac:spMkLst>
            <pc:docMk/>
            <pc:sldMk cId="1378116452" sldId="276"/>
            <ac:spMk id="15" creationId="{7B56C275-CA41-40B4-BB1A-A48475F4473E}"/>
          </ac:spMkLst>
        </pc:spChg>
        <pc:spChg chg="add">
          <ac:chgData name="Brian Peter Hepp" userId="5bc99ecc-6162-4542-86c7-d6e635e0143a" providerId="ADAL" clId="{4FBED7E2-FB34-43AF-B5CA-85FA8C8E2362}" dt="2020-12-13T21:33:04.425" v="2472" actId="26606"/>
          <ac:spMkLst>
            <pc:docMk/>
            <pc:sldMk cId="1378116452" sldId="276"/>
            <ac:spMk id="17" creationId="{C7081EF7-63CF-4DA6-9368-996DBA325624}"/>
          </ac:spMkLst>
        </pc:spChg>
        <pc:spChg chg="add">
          <ac:chgData name="Brian Peter Hepp" userId="5bc99ecc-6162-4542-86c7-d6e635e0143a" providerId="ADAL" clId="{4FBED7E2-FB34-43AF-B5CA-85FA8C8E2362}" dt="2020-12-13T21:33:04.425" v="2472" actId="26606"/>
          <ac:spMkLst>
            <pc:docMk/>
            <pc:sldMk cId="1378116452" sldId="276"/>
            <ac:spMk id="21" creationId="{DE810158-8D4E-4D32-B175-06FAB0D48D75}"/>
          </ac:spMkLst>
        </pc:spChg>
        <pc:picChg chg="add mod">
          <ac:chgData name="Brian Peter Hepp" userId="5bc99ecc-6162-4542-86c7-d6e635e0143a" providerId="ADAL" clId="{4FBED7E2-FB34-43AF-B5CA-85FA8C8E2362}" dt="2020-12-13T21:33:13.066" v="2474" actId="27614"/>
          <ac:picMkLst>
            <pc:docMk/>
            <pc:sldMk cId="1378116452" sldId="276"/>
            <ac:picMk id="4" creationId="{F0EC7127-A3FC-4721-AA74-062561290BAF}"/>
          </ac:picMkLst>
        </pc:picChg>
        <pc:picChg chg="add mod ord">
          <ac:chgData name="Brian Peter Hepp" userId="5bc99ecc-6162-4542-86c7-d6e635e0143a" providerId="ADAL" clId="{4FBED7E2-FB34-43AF-B5CA-85FA8C8E2362}" dt="2020-12-13T21:33:13.061" v="2473" actId="27614"/>
          <ac:picMkLst>
            <pc:docMk/>
            <pc:sldMk cId="1378116452" sldId="276"/>
            <ac:picMk id="5" creationId="{DFDC4955-CAFF-4DBD-9777-CCCF05AC5359}"/>
          </ac:picMkLst>
        </pc:picChg>
        <pc:picChg chg="add mod">
          <ac:chgData name="Brian Peter Hepp" userId="5bc99ecc-6162-4542-86c7-d6e635e0143a" providerId="ADAL" clId="{4FBED7E2-FB34-43AF-B5CA-85FA8C8E2362}" dt="2020-12-13T21:33:13.068" v="2475" actId="27614"/>
          <ac:picMkLst>
            <pc:docMk/>
            <pc:sldMk cId="1378116452" sldId="276"/>
            <ac:picMk id="6" creationId="{DA661CDE-5387-4642-942D-87C97170A29D}"/>
          </ac:picMkLst>
        </pc:picChg>
        <pc:picChg chg="add">
          <ac:chgData name="Brian Peter Hepp" userId="5bc99ecc-6162-4542-86c7-d6e635e0143a" providerId="ADAL" clId="{4FBED7E2-FB34-43AF-B5CA-85FA8C8E2362}" dt="2020-12-13T21:33:04.425" v="2472" actId="26606"/>
          <ac:picMkLst>
            <pc:docMk/>
            <pc:sldMk cId="1378116452" sldId="276"/>
            <ac:picMk id="13" creationId="{F6824B56-A902-4034-AAF7-7A90BEBF9A3D}"/>
          </ac:picMkLst>
        </pc:picChg>
        <pc:picChg chg="add">
          <ac:chgData name="Brian Peter Hepp" userId="5bc99ecc-6162-4542-86c7-d6e635e0143a" providerId="ADAL" clId="{4FBED7E2-FB34-43AF-B5CA-85FA8C8E2362}" dt="2020-12-13T21:33:04.425" v="2472" actId="26606"/>
          <ac:picMkLst>
            <pc:docMk/>
            <pc:sldMk cId="1378116452" sldId="276"/>
            <ac:picMk id="19" creationId="{7DB3A236-0E98-4521-B1C6-CB9DFE7E40BC}"/>
          </ac:picMkLst>
        </pc:picChg>
      </pc:sldChg>
      <pc:sldChg chg="addSp delSp modSp add mod ord modNotesTx">
        <pc:chgData name="Brian Peter Hepp" userId="5bc99ecc-6162-4542-86c7-d6e635e0143a" providerId="ADAL" clId="{4FBED7E2-FB34-43AF-B5CA-85FA8C8E2362}" dt="2020-12-14T20:48:19.915" v="10580" actId="27636"/>
        <pc:sldMkLst>
          <pc:docMk/>
          <pc:sldMk cId="727898515" sldId="277"/>
        </pc:sldMkLst>
        <pc:spChg chg="mod">
          <ac:chgData name="Brian Peter Hepp" userId="5bc99ecc-6162-4542-86c7-d6e635e0143a" providerId="ADAL" clId="{4FBED7E2-FB34-43AF-B5CA-85FA8C8E2362}" dt="2020-12-13T21:35:00.969" v="2481"/>
          <ac:spMkLst>
            <pc:docMk/>
            <pc:sldMk cId="727898515" sldId="277"/>
            <ac:spMk id="2" creationId="{84B93D90-C6CA-4B13-9161-0EA0827282F1}"/>
          </ac:spMkLst>
        </pc:spChg>
        <pc:spChg chg="mod">
          <ac:chgData name="Brian Peter Hepp" userId="5bc99ecc-6162-4542-86c7-d6e635e0143a" providerId="ADAL" clId="{4FBED7E2-FB34-43AF-B5CA-85FA8C8E2362}" dt="2020-12-14T20:48:19.915" v="10580" actId="27636"/>
          <ac:spMkLst>
            <pc:docMk/>
            <pc:sldMk cId="727898515" sldId="277"/>
            <ac:spMk id="3" creationId="{90807E38-2E9B-43F9-9F3A-97F1E547C669}"/>
          </ac:spMkLst>
        </pc:spChg>
        <pc:graphicFrameChg chg="add mod">
          <ac:chgData name="Brian Peter Hepp" userId="5bc99ecc-6162-4542-86c7-d6e635e0143a" providerId="ADAL" clId="{4FBED7E2-FB34-43AF-B5CA-85FA8C8E2362}" dt="2020-12-14T20:47:21.133" v="10475" actId="1076"/>
          <ac:graphicFrameMkLst>
            <pc:docMk/>
            <pc:sldMk cId="727898515" sldId="277"/>
            <ac:graphicFrameMk id="4" creationId="{262D4775-8719-4C68-BC30-718368A5C9A6}"/>
          </ac:graphicFrameMkLst>
        </pc:graphicFrameChg>
        <pc:graphicFrameChg chg="add mod">
          <ac:chgData name="Brian Peter Hepp" userId="5bc99ecc-6162-4542-86c7-d6e635e0143a" providerId="ADAL" clId="{4FBED7E2-FB34-43AF-B5CA-85FA8C8E2362}" dt="2020-12-14T20:47:15.133" v="10474" actId="1076"/>
          <ac:graphicFrameMkLst>
            <pc:docMk/>
            <pc:sldMk cId="727898515" sldId="277"/>
            <ac:graphicFrameMk id="5" creationId="{7AD35648-26FA-4828-B664-105AE9F5396D}"/>
          </ac:graphicFrameMkLst>
        </pc:graphicFrameChg>
        <pc:graphicFrameChg chg="add del mod">
          <ac:chgData name="Brian Peter Hepp" userId="5bc99ecc-6162-4542-86c7-d6e635e0143a" providerId="ADAL" clId="{4FBED7E2-FB34-43AF-B5CA-85FA8C8E2362}" dt="2020-12-14T00:19:13.371" v="6073" actId="478"/>
          <ac:graphicFrameMkLst>
            <pc:docMk/>
            <pc:sldMk cId="727898515" sldId="277"/>
            <ac:graphicFrameMk id="6" creationId="{B10BB109-B58A-469B-97DE-17AF9EF8B500}"/>
          </ac:graphicFrameMkLst>
        </pc:graphicFrameChg>
      </pc:sldChg>
      <pc:sldChg chg="addSp modSp add mod ord modNotesTx">
        <pc:chgData name="Brian Peter Hepp" userId="5bc99ecc-6162-4542-86c7-d6e635e0143a" providerId="ADAL" clId="{4FBED7E2-FB34-43AF-B5CA-85FA8C8E2362}" dt="2020-12-14T20:52:43.319" v="10881" actId="20577"/>
        <pc:sldMkLst>
          <pc:docMk/>
          <pc:sldMk cId="1149302101" sldId="278"/>
        </pc:sldMkLst>
        <pc:spChg chg="mod">
          <ac:chgData name="Brian Peter Hepp" userId="5bc99ecc-6162-4542-86c7-d6e635e0143a" providerId="ADAL" clId="{4FBED7E2-FB34-43AF-B5CA-85FA8C8E2362}" dt="2020-12-13T21:41:27.087" v="2509"/>
          <ac:spMkLst>
            <pc:docMk/>
            <pc:sldMk cId="1149302101" sldId="278"/>
            <ac:spMk id="2" creationId="{CECFAC61-68F0-4216-8FD9-A2C0318D3046}"/>
          </ac:spMkLst>
        </pc:spChg>
        <pc:spChg chg="mod">
          <ac:chgData name="Brian Peter Hepp" userId="5bc99ecc-6162-4542-86c7-d6e635e0143a" providerId="ADAL" clId="{4FBED7E2-FB34-43AF-B5CA-85FA8C8E2362}" dt="2020-12-14T01:31:06.437" v="6637" actId="20577"/>
          <ac:spMkLst>
            <pc:docMk/>
            <pc:sldMk cId="1149302101" sldId="278"/>
            <ac:spMk id="3" creationId="{0D175BF0-6864-438B-86C8-EB18BCB3F4E4}"/>
          </ac:spMkLst>
        </pc:spChg>
        <pc:graphicFrameChg chg="add mod">
          <ac:chgData name="Brian Peter Hepp" userId="5bc99ecc-6162-4542-86c7-d6e635e0143a" providerId="ADAL" clId="{4FBED7E2-FB34-43AF-B5CA-85FA8C8E2362}" dt="2020-12-14T00:22:04.714" v="6106" actId="20577"/>
          <ac:graphicFrameMkLst>
            <pc:docMk/>
            <pc:sldMk cId="1149302101" sldId="278"/>
            <ac:graphicFrameMk id="4" creationId="{33C87855-EAFF-45B4-879D-0B68DAC6721A}"/>
          </ac:graphicFrameMkLst>
        </pc:graphicFrameChg>
        <pc:graphicFrameChg chg="add mod">
          <ac:chgData name="Brian Peter Hepp" userId="5bc99ecc-6162-4542-86c7-d6e635e0143a" providerId="ADAL" clId="{4FBED7E2-FB34-43AF-B5CA-85FA8C8E2362}" dt="2020-12-14T00:21:30.981" v="6103" actId="1037"/>
          <ac:graphicFrameMkLst>
            <pc:docMk/>
            <pc:sldMk cId="1149302101" sldId="278"/>
            <ac:graphicFrameMk id="5" creationId="{6D448069-565A-4276-A646-E49DD0291E8E}"/>
          </ac:graphicFrameMkLst>
        </pc:graphicFrameChg>
      </pc:sldChg>
      <pc:sldChg chg="addSp modSp add mod ord modNotesTx">
        <pc:chgData name="Brian Peter Hepp" userId="5bc99ecc-6162-4542-86c7-d6e635e0143a" providerId="ADAL" clId="{4FBED7E2-FB34-43AF-B5CA-85FA8C8E2362}" dt="2020-12-14T20:55:01.936" v="11199" actId="20577"/>
        <pc:sldMkLst>
          <pc:docMk/>
          <pc:sldMk cId="1427208016" sldId="279"/>
        </pc:sldMkLst>
        <pc:spChg chg="mod">
          <ac:chgData name="Brian Peter Hepp" userId="5bc99ecc-6162-4542-86c7-d6e635e0143a" providerId="ADAL" clId="{4FBED7E2-FB34-43AF-B5CA-85FA8C8E2362}" dt="2020-12-13T21:45:04.721" v="2540"/>
          <ac:spMkLst>
            <pc:docMk/>
            <pc:sldMk cId="1427208016" sldId="279"/>
            <ac:spMk id="2" creationId="{443F1FF4-D246-4EF1-9B3B-3DF6E361FF8D}"/>
          </ac:spMkLst>
        </pc:spChg>
        <pc:spChg chg="mod">
          <ac:chgData name="Brian Peter Hepp" userId="5bc99ecc-6162-4542-86c7-d6e635e0143a" providerId="ADAL" clId="{4FBED7E2-FB34-43AF-B5CA-85FA8C8E2362}" dt="2020-12-14T01:32:16.321" v="6646" actId="948"/>
          <ac:spMkLst>
            <pc:docMk/>
            <pc:sldMk cId="1427208016" sldId="279"/>
            <ac:spMk id="3" creationId="{1F87B5FA-C838-4FF6-9D03-60A419B2F851}"/>
          </ac:spMkLst>
        </pc:spChg>
        <pc:spChg chg="add mod">
          <ac:chgData name="Brian Peter Hepp" userId="5bc99ecc-6162-4542-86c7-d6e635e0143a" providerId="ADAL" clId="{4FBED7E2-FB34-43AF-B5CA-85FA8C8E2362}" dt="2020-12-13T21:46:54.260" v="2576" actId="1037"/>
          <ac:spMkLst>
            <pc:docMk/>
            <pc:sldMk cId="1427208016" sldId="279"/>
            <ac:spMk id="6" creationId="{33EB17AA-0768-4B29-BC60-AC33288F76AF}"/>
          </ac:spMkLst>
        </pc:spChg>
        <pc:graphicFrameChg chg="add mod">
          <ac:chgData name="Brian Peter Hepp" userId="5bc99ecc-6162-4542-86c7-d6e635e0143a" providerId="ADAL" clId="{4FBED7E2-FB34-43AF-B5CA-85FA8C8E2362}" dt="2020-12-13T21:47:17.081" v="2578"/>
          <ac:graphicFrameMkLst>
            <pc:docMk/>
            <pc:sldMk cId="1427208016" sldId="279"/>
            <ac:graphicFrameMk id="4" creationId="{5AC148A0-0B97-4DB1-8CD9-06114E1E2AA0}"/>
          </ac:graphicFrameMkLst>
        </pc:graphicFrameChg>
        <pc:graphicFrameChg chg="add mod">
          <ac:chgData name="Brian Peter Hepp" userId="5bc99ecc-6162-4542-86c7-d6e635e0143a" providerId="ADAL" clId="{4FBED7E2-FB34-43AF-B5CA-85FA8C8E2362}" dt="2020-12-13T21:47:30.826" v="2579"/>
          <ac:graphicFrameMkLst>
            <pc:docMk/>
            <pc:sldMk cId="1427208016" sldId="279"/>
            <ac:graphicFrameMk id="5" creationId="{8A046565-11DE-4528-A1FA-830468168217}"/>
          </ac:graphicFrameMkLst>
        </pc:graphicFrameChg>
      </pc:sldChg>
      <pc:sldChg chg="addSp delSp modSp add mod setBg setClrOvrMap modNotesTx">
        <pc:chgData name="Brian Peter Hepp" userId="5bc99ecc-6162-4542-86c7-d6e635e0143a" providerId="ADAL" clId="{4FBED7E2-FB34-43AF-B5CA-85FA8C8E2362}" dt="2020-12-14T21:12:05.888" v="12339" actId="20577"/>
        <pc:sldMkLst>
          <pc:docMk/>
          <pc:sldMk cId="247155871" sldId="280"/>
        </pc:sldMkLst>
        <pc:spChg chg="mod">
          <ac:chgData name="Brian Peter Hepp" userId="5bc99ecc-6162-4542-86c7-d6e635e0143a" providerId="ADAL" clId="{4FBED7E2-FB34-43AF-B5CA-85FA8C8E2362}" dt="2020-12-14T01:34:26.427" v="6685" actId="20577"/>
          <ac:spMkLst>
            <pc:docMk/>
            <pc:sldMk cId="247155871" sldId="280"/>
            <ac:spMk id="2" creationId="{FF1D3AD9-635C-4785-9FB7-0B2CD80E5DD1}"/>
          </ac:spMkLst>
        </pc:spChg>
        <pc:spChg chg="mod">
          <ac:chgData name="Brian Peter Hepp" userId="5bc99ecc-6162-4542-86c7-d6e635e0143a" providerId="ADAL" clId="{4FBED7E2-FB34-43AF-B5CA-85FA8C8E2362}" dt="2020-12-13T21:52:21.226" v="2592" actId="948"/>
          <ac:spMkLst>
            <pc:docMk/>
            <pc:sldMk cId="247155871" sldId="280"/>
            <ac:spMk id="3" creationId="{7C3E6D51-9037-49EF-858C-22056DD78165}"/>
          </ac:spMkLst>
        </pc:spChg>
        <pc:spChg chg="add">
          <ac:chgData name="Brian Peter Hepp" userId="5bc99ecc-6162-4542-86c7-d6e635e0143a" providerId="ADAL" clId="{4FBED7E2-FB34-43AF-B5CA-85FA8C8E2362}" dt="2020-12-13T21:51:39.978" v="2584" actId="26606"/>
          <ac:spMkLst>
            <pc:docMk/>
            <pc:sldMk cId="247155871" sldId="280"/>
            <ac:spMk id="13" creationId="{9DD3589A-DB65-424B-ACF1-5C8155F1C3A8}"/>
          </ac:spMkLst>
        </pc:spChg>
        <pc:spChg chg="add">
          <ac:chgData name="Brian Peter Hepp" userId="5bc99ecc-6162-4542-86c7-d6e635e0143a" providerId="ADAL" clId="{4FBED7E2-FB34-43AF-B5CA-85FA8C8E2362}" dt="2020-12-13T21:51:39.978" v="2584" actId="26606"/>
          <ac:spMkLst>
            <pc:docMk/>
            <pc:sldMk cId="247155871" sldId="280"/>
            <ac:spMk id="15" creationId="{9F784D76-D302-4160-A2D4-C2F4AB76D478}"/>
          </ac:spMkLst>
        </pc:spChg>
        <pc:spChg chg="add">
          <ac:chgData name="Brian Peter Hepp" userId="5bc99ecc-6162-4542-86c7-d6e635e0143a" providerId="ADAL" clId="{4FBED7E2-FB34-43AF-B5CA-85FA8C8E2362}" dt="2020-12-13T21:51:39.978" v="2584" actId="26606"/>
          <ac:spMkLst>
            <pc:docMk/>
            <pc:sldMk cId="247155871" sldId="280"/>
            <ac:spMk id="19" creationId="{2B57E7D2-A94B-4A8D-B58F-D3E30C2353DE}"/>
          </ac:spMkLst>
        </pc:spChg>
        <pc:graphicFrameChg chg="add del mod modGraphic">
          <ac:chgData name="Brian Peter Hepp" userId="5bc99ecc-6162-4542-86c7-d6e635e0143a" providerId="ADAL" clId="{4FBED7E2-FB34-43AF-B5CA-85FA8C8E2362}" dt="2020-12-13T22:37:26.481" v="3613" actId="478"/>
          <ac:graphicFrameMkLst>
            <pc:docMk/>
            <pc:sldMk cId="247155871" sldId="280"/>
            <ac:graphicFrameMk id="10" creationId="{449A2DEF-0FA5-4608-9680-D08DDA5127BB}"/>
          </ac:graphicFrameMkLst>
        </pc:graphicFrameChg>
        <pc:graphicFrameChg chg="add mod modGraphic">
          <ac:chgData name="Brian Peter Hepp" userId="5bc99ecc-6162-4542-86c7-d6e635e0143a" providerId="ADAL" clId="{4FBED7E2-FB34-43AF-B5CA-85FA8C8E2362}" dt="2020-12-14T03:56:23.137" v="7143" actId="1038"/>
          <ac:graphicFrameMkLst>
            <pc:docMk/>
            <pc:sldMk cId="247155871" sldId="280"/>
            <ac:graphicFrameMk id="14" creationId="{85223E15-1CD8-4BE8-9CAE-7465FE5A53A8}"/>
          </ac:graphicFrameMkLst>
        </pc:graphicFrameChg>
        <pc:picChg chg="add del mod">
          <ac:chgData name="Brian Peter Hepp" userId="5bc99ecc-6162-4542-86c7-d6e635e0143a" providerId="ADAL" clId="{4FBED7E2-FB34-43AF-B5CA-85FA8C8E2362}" dt="2020-12-14T03:55:58.254" v="7138" actId="478"/>
          <ac:picMkLst>
            <pc:docMk/>
            <pc:sldMk cId="247155871" sldId="280"/>
            <ac:picMk id="4" creationId="{F35782D4-C9EE-43AF-8BE3-E528E4CDF9B8}"/>
          </ac:picMkLst>
        </pc:picChg>
        <pc:picChg chg="add">
          <ac:chgData name="Brian Peter Hepp" userId="5bc99ecc-6162-4542-86c7-d6e635e0143a" providerId="ADAL" clId="{4FBED7E2-FB34-43AF-B5CA-85FA8C8E2362}" dt="2020-12-13T21:51:39.978" v="2584" actId="26606"/>
          <ac:picMkLst>
            <pc:docMk/>
            <pc:sldMk cId="247155871" sldId="280"/>
            <ac:picMk id="9" creationId="{D8DF5C3E-BDAB-40E6-A40B-8C05D8CD3F52}"/>
          </ac:picMkLst>
        </pc:picChg>
        <pc:picChg chg="add">
          <ac:chgData name="Brian Peter Hepp" userId="5bc99ecc-6162-4542-86c7-d6e635e0143a" providerId="ADAL" clId="{4FBED7E2-FB34-43AF-B5CA-85FA8C8E2362}" dt="2020-12-13T21:51:39.978" v="2584" actId="26606"/>
          <ac:picMkLst>
            <pc:docMk/>
            <pc:sldMk cId="247155871" sldId="280"/>
            <ac:picMk id="11" creationId="{9D90C31A-86E3-472B-B929-496667598EFF}"/>
          </ac:picMkLst>
        </pc:picChg>
        <pc:picChg chg="add">
          <ac:chgData name="Brian Peter Hepp" userId="5bc99ecc-6162-4542-86c7-d6e635e0143a" providerId="ADAL" clId="{4FBED7E2-FB34-43AF-B5CA-85FA8C8E2362}" dt="2020-12-13T21:51:39.978" v="2584" actId="26606"/>
          <ac:picMkLst>
            <pc:docMk/>
            <pc:sldMk cId="247155871" sldId="280"/>
            <ac:picMk id="17" creationId="{608D9710-1A5F-4D24-B654-F2081DE6014C}"/>
          </ac:picMkLst>
        </pc:picChg>
        <pc:picChg chg="add mod">
          <ac:chgData name="Brian Peter Hepp" userId="5bc99ecc-6162-4542-86c7-d6e635e0143a" providerId="ADAL" clId="{4FBED7E2-FB34-43AF-B5CA-85FA8C8E2362}" dt="2020-12-14T03:56:23.137" v="7143" actId="1038"/>
          <ac:picMkLst>
            <pc:docMk/>
            <pc:sldMk cId="247155871" sldId="280"/>
            <ac:picMk id="5122" creationId="{4E660BCA-BD47-4B95-9AF9-6A3967CC7060}"/>
          </ac:picMkLst>
        </pc:picChg>
        <pc:cxnChg chg="add mod ord">
          <ac:chgData name="Brian Peter Hepp" userId="5bc99ecc-6162-4542-86c7-d6e635e0143a" providerId="ADAL" clId="{4FBED7E2-FB34-43AF-B5CA-85FA8C8E2362}" dt="2020-12-14T03:56:23.137" v="7143" actId="1038"/>
          <ac:cxnSpMkLst>
            <pc:docMk/>
            <pc:sldMk cId="247155871" sldId="280"/>
            <ac:cxnSpMk id="12" creationId="{22C164B9-54C5-4EDC-9B04-62E062EAA2F3}"/>
          </ac:cxnSpMkLst>
        </pc:cxnChg>
      </pc:sldChg>
      <pc:sldChg chg="addSp modSp add modNotesTx">
        <pc:chgData name="Brian Peter Hepp" userId="5bc99ecc-6162-4542-86c7-d6e635e0143a" providerId="ADAL" clId="{4FBED7E2-FB34-43AF-B5CA-85FA8C8E2362}" dt="2020-12-14T21:21:16.441" v="12758" actId="20577"/>
        <pc:sldMkLst>
          <pc:docMk/>
          <pc:sldMk cId="3324640608" sldId="281"/>
        </pc:sldMkLst>
        <pc:spChg chg="mod">
          <ac:chgData name="Brian Peter Hepp" userId="5bc99ecc-6162-4542-86c7-d6e635e0143a" providerId="ADAL" clId="{4FBED7E2-FB34-43AF-B5CA-85FA8C8E2362}" dt="2020-12-14T01:38:29.899" v="6810" actId="20577"/>
          <ac:spMkLst>
            <pc:docMk/>
            <pc:sldMk cId="3324640608" sldId="281"/>
            <ac:spMk id="2" creationId="{BEAE60D6-DE2B-41A5-B9E7-63239D13AB6E}"/>
          </ac:spMkLst>
        </pc:spChg>
        <pc:spChg chg="mod">
          <ac:chgData name="Brian Peter Hepp" userId="5bc99ecc-6162-4542-86c7-d6e635e0143a" providerId="ADAL" clId="{4FBED7E2-FB34-43AF-B5CA-85FA8C8E2362}" dt="2020-12-13T21:56:52.571" v="2610" actId="14100"/>
          <ac:spMkLst>
            <pc:docMk/>
            <pc:sldMk cId="3324640608" sldId="281"/>
            <ac:spMk id="3" creationId="{F8C6D8F4-B6C7-406D-B5CA-EBF3CDD2AD91}"/>
          </ac:spMkLst>
        </pc:spChg>
        <pc:graphicFrameChg chg="add mod modGraphic">
          <ac:chgData name="Brian Peter Hepp" userId="5bc99ecc-6162-4542-86c7-d6e635e0143a" providerId="ADAL" clId="{4FBED7E2-FB34-43AF-B5CA-85FA8C8E2362}" dt="2020-12-14T01:43:10.708" v="6852" actId="20577"/>
          <ac:graphicFrameMkLst>
            <pc:docMk/>
            <pc:sldMk cId="3324640608" sldId="281"/>
            <ac:graphicFrameMk id="4" creationId="{3A2A674B-C362-4D28-B51D-021CD20F09CB}"/>
          </ac:graphicFrameMkLst>
        </pc:graphicFrameChg>
      </pc:sldChg>
      <pc:sldChg chg="addSp delSp modSp add addCm delCm modCm">
        <pc:chgData name="Brian Peter Hepp" userId="5bc99ecc-6162-4542-86c7-d6e635e0143a" providerId="ADAL" clId="{4FBED7E2-FB34-43AF-B5CA-85FA8C8E2362}" dt="2020-12-14T02:58:12.257" v="7035" actId="1592"/>
        <pc:sldMkLst>
          <pc:docMk/>
          <pc:sldMk cId="3517004419" sldId="282"/>
        </pc:sldMkLst>
        <pc:spChg chg="mod">
          <ac:chgData name="Brian Peter Hepp" userId="5bc99ecc-6162-4542-86c7-d6e635e0143a" providerId="ADAL" clId="{4FBED7E2-FB34-43AF-B5CA-85FA8C8E2362}" dt="2020-12-14T01:42:56.354" v="6841" actId="14100"/>
          <ac:spMkLst>
            <pc:docMk/>
            <pc:sldMk cId="3517004419" sldId="282"/>
            <ac:spMk id="2" creationId="{03050CE7-48B6-46B8-9B27-62EEBF3C75BF}"/>
          </ac:spMkLst>
        </pc:spChg>
        <pc:spChg chg="del">
          <ac:chgData name="Brian Peter Hepp" userId="5bc99ecc-6162-4542-86c7-d6e635e0143a" providerId="ADAL" clId="{4FBED7E2-FB34-43AF-B5CA-85FA8C8E2362}" dt="2020-12-13T22:03:50.332" v="2622" actId="478"/>
          <ac:spMkLst>
            <pc:docMk/>
            <pc:sldMk cId="3517004419" sldId="282"/>
            <ac:spMk id="3" creationId="{0876EBD7-C683-468F-8A7C-80A13335EF7F}"/>
          </ac:spMkLst>
        </pc:spChg>
        <pc:spChg chg="add mod">
          <ac:chgData name="Brian Peter Hepp" userId="5bc99ecc-6162-4542-86c7-d6e635e0143a" providerId="ADAL" clId="{4FBED7E2-FB34-43AF-B5CA-85FA8C8E2362}" dt="2020-12-14T02:55:43.048" v="7029" actId="20577"/>
          <ac:spMkLst>
            <pc:docMk/>
            <pc:sldMk cId="3517004419" sldId="282"/>
            <ac:spMk id="4" creationId="{29B0367D-F53E-4FA9-A0E0-B5DA9869985F}"/>
          </ac:spMkLst>
        </pc:spChg>
        <pc:spChg chg="add mod ord">
          <ac:chgData name="Brian Peter Hepp" userId="5bc99ecc-6162-4542-86c7-d6e635e0143a" providerId="ADAL" clId="{4FBED7E2-FB34-43AF-B5CA-85FA8C8E2362}" dt="2020-12-14T02:55:15.904" v="7024" actId="20577"/>
          <ac:spMkLst>
            <pc:docMk/>
            <pc:sldMk cId="3517004419" sldId="282"/>
            <ac:spMk id="5" creationId="{57D8DD38-2B88-4C09-8710-74F7F9CB0556}"/>
          </ac:spMkLst>
        </pc:spChg>
        <pc:spChg chg="add mod">
          <ac:chgData name="Brian Peter Hepp" userId="5bc99ecc-6162-4542-86c7-d6e635e0143a" providerId="ADAL" clId="{4FBED7E2-FB34-43AF-B5CA-85FA8C8E2362}" dt="2020-12-13T22:06:39.967" v="2638" actId="14100"/>
          <ac:spMkLst>
            <pc:docMk/>
            <pc:sldMk cId="3517004419" sldId="282"/>
            <ac:spMk id="6" creationId="{D3A05EF7-C670-4076-B352-EAF70C060592}"/>
          </ac:spMkLst>
        </pc:spChg>
        <pc:spChg chg="add mod">
          <ac:chgData name="Brian Peter Hepp" userId="5bc99ecc-6162-4542-86c7-d6e635e0143a" providerId="ADAL" clId="{4FBED7E2-FB34-43AF-B5CA-85FA8C8E2362}" dt="2020-12-13T22:06:39.967" v="2638" actId="14100"/>
          <ac:spMkLst>
            <pc:docMk/>
            <pc:sldMk cId="3517004419" sldId="282"/>
            <ac:spMk id="7" creationId="{63168B4F-55C3-4449-865E-0E3F7B07E7D1}"/>
          </ac:spMkLst>
        </pc:spChg>
        <pc:spChg chg="add mod">
          <ac:chgData name="Brian Peter Hepp" userId="5bc99ecc-6162-4542-86c7-d6e635e0143a" providerId="ADAL" clId="{4FBED7E2-FB34-43AF-B5CA-85FA8C8E2362}" dt="2020-12-13T22:06:39.967" v="2638" actId="14100"/>
          <ac:spMkLst>
            <pc:docMk/>
            <pc:sldMk cId="3517004419" sldId="282"/>
            <ac:spMk id="8" creationId="{7AF1BEB2-8274-4D83-98EE-C971F6AD7231}"/>
          </ac:spMkLst>
        </pc:spChg>
        <pc:spChg chg="add mod ord">
          <ac:chgData name="Brian Peter Hepp" userId="5bc99ecc-6162-4542-86c7-d6e635e0143a" providerId="ADAL" clId="{4FBED7E2-FB34-43AF-B5CA-85FA8C8E2362}" dt="2020-12-13T22:06:39.967" v="2638" actId="14100"/>
          <ac:spMkLst>
            <pc:docMk/>
            <pc:sldMk cId="3517004419" sldId="282"/>
            <ac:spMk id="9" creationId="{58136145-B7AA-4497-A0AF-6E0928436116}"/>
          </ac:spMkLst>
        </pc:spChg>
        <pc:spChg chg="add mod ord">
          <ac:chgData name="Brian Peter Hepp" userId="5bc99ecc-6162-4542-86c7-d6e635e0143a" providerId="ADAL" clId="{4FBED7E2-FB34-43AF-B5CA-85FA8C8E2362}" dt="2020-12-14T02:56:10.747" v="7034" actId="20577"/>
          <ac:spMkLst>
            <pc:docMk/>
            <pc:sldMk cId="3517004419" sldId="282"/>
            <ac:spMk id="10" creationId="{77E5947E-6F9E-4D1B-9809-3D6DA77501F0}"/>
          </ac:spMkLst>
        </pc:spChg>
        <pc:spChg chg="add mod">
          <ac:chgData name="Brian Peter Hepp" userId="5bc99ecc-6162-4542-86c7-d6e635e0143a" providerId="ADAL" clId="{4FBED7E2-FB34-43AF-B5CA-85FA8C8E2362}" dt="2020-12-14T02:53:49.946" v="7019" actId="20577"/>
          <ac:spMkLst>
            <pc:docMk/>
            <pc:sldMk cId="3517004419" sldId="282"/>
            <ac:spMk id="11" creationId="{B3D9DF35-6790-4F44-93CA-13F4FD0E2B14}"/>
          </ac:spMkLst>
        </pc:spChg>
      </pc:sldChg>
      <pc:sldChg chg="addSp delSp modSp add">
        <pc:chgData name="Brian Peter Hepp" userId="5bc99ecc-6162-4542-86c7-d6e635e0143a" providerId="ADAL" clId="{4FBED7E2-FB34-43AF-B5CA-85FA8C8E2362}" dt="2020-12-14T01:51:08.930" v="7009" actId="20577"/>
        <pc:sldMkLst>
          <pc:docMk/>
          <pc:sldMk cId="451056495" sldId="283"/>
        </pc:sldMkLst>
        <pc:spChg chg="mod">
          <ac:chgData name="Brian Peter Hepp" userId="5bc99ecc-6162-4542-86c7-d6e635e0143a" providerId="ADAL" clId="{4FBED7E2-FB34-43AF-B5CA-85FA8C8E2362}" dt="2020-12-14T01:49:18.227" v="6949" actId="20577"/>
          <ac:spMkLst>
            <pc:docMk/>
            <pc:sldMk cId="451056495" sldId="283"/>
            <ac:spMk id="2" creationId="{AE6C6CA2-23E3-454A-88DC-03D98FDDC35C}"/>
          </ac:spMkLst>
        </pc:spChg>
        <pc:spChg chg="del">
          <ac:chgData name="Brian Peter Hepp" userId="5bc99ecc-6162-4542-86c7-d6e635e0143a" providerId="ADAL" clId="{4FBED7E2-FB34-43AF-B5CA-85FA8C8E2362}" dt="2020-12-13T22:07:47.804" v="2645" actId="478"/>
          <ac:spMkLst>
            <pc:docMk/>
            <pc:sldMk cId="451056495" sldId="283"/>
            <ac:spMk id="3" creationId="{F6B964A3-ECFA-4435-881F-89C1A8C5479A}"/>
          </ac:spMkLst>
        </pc:spChg>
        <pc:graphicFrameChg chg="add mod modGraphic">
          <ac:chgData name="Brian Peter Hepp" userId="5bc99ecc-6162-4542-86c7-d6e635e0143a" providerId="ADAL" clId="{4FBED7E2-FB34-43AF-B5CA-85FA8C8E2362}" dt="2020-12-14T01:51:08.930" v="7009" actId="20577"/>
          <ac:graphicFrameMkLst>
            <pc:docMk/>
            <pc:sldMk cId="451056495" sldId="283"/>
            <ac:graphicFrameMk id="4" creationId="{8A655121-48FD-4795-A753-2BE65FE1046D}"/>
          </ac:graphicFrameMkLst>
        </pc:graphicFrameChg>
      </pc:sldChg>
      <pc:sldChg chg="addSp delSp modSp add del">
        <pc:chgData name="Brian Peter Hepp" userId="5bc99ecc-6162-4542-86c7-d6e635e0143a" providerId="ADAL" clId="{4FBED7E2-FB34-43AF-B5CA-85FA8C8E2362}" dt="2020-12-14T01:03:14.479" v="6139" actId="2696"/>
        <pc:sldMkLst>
          <pc:docMk/>
          <pc:sldMk cId="822377311" sldId="284"/>
        </pc:sldMkLst>
        <pc:spChg chg="del">
          <ac:chgData name="Brian Peter Hepp" userId="5bc99ecc-6162-4542-86c7-d6e635e0143a" providerId="ADAL" clId="{4FBED7E2-FB34-43AF-B5CA-85FA8C8E2362}" dt="2020-12-13T22:17:22.949" v="2672"/>
          <ac:spMkLst>
            <pc:docMk/>
            <pc:sldMk cId="822377311" sldId="284"/>
            <ac:spMk id="2" creationId="{3E9982D8-2727-4D8D-84D1-2101BAC9E15C}"/>
          </ac:spMkLst>
        </pc:spChg>
        <pc:spChg chg="del">
          <ac:chgData name="Brian Peter Hepp" userId="5bc99ecc-6162-4542-86c7-d6e635e0143a" providerId="ADAL" clId="{4FBED7E2-FB34-43AF-B5CA-85FA8C8E2362}" dt="2020-12-13T22:17:22.949" v="2672"/>
          <ac:spMkLst>
            <pc:docMk/>
            <pc:sldMk cId="822377311" sldId="284"/>
            <ac:spMk id="3" creationId="{B65BA239-96F2-4170-81BF-39FD9C9762D9}"/>
          </ac:spMkLst>
        </pc:spChg>
        <pc:spChg chg="add mod">
          <ac:chgData name="Brian Peter Hepp" userId="5bc99ecc-6162-4542-86c7-d6e635e0143a" providerId="ADAL" clId="{4FBED7E2-FB34-43AF-B5CA-85FA8C8E2362}" dt="2020-12-13T22:43:16.042" v="3742" actId="20577"/>
          <ac:spMkLst>
            <pc:docMk/>
            <pc:sldMk cId="822377311" sldId="284"/>
            <ac:spMk id="4" creationId="{A933EC7E-8BD5-4465-A98C-4B9A09AE8499}"/>
          </ac:spMkLst>
        </pc:spChg>
        <pc:graphicFrameChg chg="add mod modGraphic">
          <ac:chgData name="Brian Peter Hepp" userId="5bc99ecc-6162-4542-86c7-d6e635e0143a" providerId="ADAL" clId="{4FBED7E2-FB34-43AF-B5CA-85FA8C8E2362}" dt="2020-12-14T00:10:05.300" v="6031" actId="20577"/>
          <ac:graphicFrameMkLst>
            <pc:docMk/>
            <pc:sldMk cId="822377311" sldId="284"/>
            <ac:graphicFrameMk id="5" creationId="{DA8C4800-F225-4F24-AFD2-6BC013899F55}"/>
          </ac:graphicFrameMkLst>
        </pc:graphicFrameChg>
      </pc:sldChg>
      <pc:sldChg chg="addSp modSp add modNotesTx">
        <pc:chgData name="Brian Peter Hepp" userId="5bc99ecc-6162-4542-86c7-d6e635e0143a" providerId="ADAL" clId="{4FBED7E2-FB34-43AF-B5CA-85FA8C8E2362}" dt="2020-12-14T20:16:10.848" v="7437" actId="20577"/>
        <pc:sldMkLst>
          <pc:docMk/>
          <pc:sldMk cId="1328074790" sldId="285"/>
        </pc:sldMkLst>
        <pc:spChg chg="add mod">
          <ac:chgData name="Brian Peter Hepp" userId="5bc99ecc-6162-4542-86c7-d6e635e0143a" providerId="ADAL" clId="{4FBED7E2-FB34-43AF-B5CA-85FA8C8E2362}" dt="2020-12-13T22:49:27.855" v="3830" actId="5793"/>
          <ac:spMkLst>
            <pc:docMk/>
            <pc:sldMk cId="1328074790" sldId="285"/>
            <ac:spMk id="2" creationId="{FEBC39F0-CE3D-4399-9211-C9B71637F503}"/>
          </ac:spMkLst>
        </pc:spChg>
        <pc:spChg chg="add mod">
          <ac:chgData name="Brian Peter Hepp" userId="5bc99ecc-6162-4542-86c7-d6e635e0143a" providerId="ADAL" clId="{4FBED7E2-FB34-43AF-B5CA-85FA8C8E2362}" dt="2020-12-13T23:16:29.236" v="4662" actId="408"/>
          <ac:spMkLst>
            <pc:docMk/>
            <pc:sldMk cId="1328074790" sldId="285"/>
            <ac:spMk id="3" creationId="{3FB4914B-5765-4293-9423-FF794E1A63BD}"/>
          </ac:spMkLst>
        </pc:spChg>
        <pc:spChg chg="add mod">
          <ac:chgData name="Brian Peter Hepp" userId="5bc99ecc-6162-4542-86c7-d6e635e0143a" providerId="ADAL" clId="{4FBED7E2-FB34-43AF-B5CA-85FA8C8E2362}" dt="2020-12-13T23:16:29.236" v="4662" actId="408"/>
          <ac:spMkLst>
            <pc:docMk/>
            <pc:sldMk cId="1328074790" sldId="285"/>
            <ac:spMk id="4" creationId="{F9828E67-6C59-4ECD-8808-93A5EA016BB0}"/>
          </ac:spMkLst>
        </pc:spChg>
        <pc:spChg chg="add mod">
          <ac:chgData name="Brian Peter Hepp" userId="5bc99ecc-6162-4542-86c7-d6e635e0143a" providerId="ADAL" clId="{4FBED7E2-FB34-43AF-B5CA-85FA8C8E2362}" dt="2020-12-13T23:16:29.236" v="4662" actId="408"/>
          <ac:spMkLst>
            <pc:docMk/>
            <pc:sldMk cId="1328074790" sldId="285"/>
            <ac:spMk id="5" creationId="{9D2EF5D6-0D9D-40AC-8688-E7C5C8898DE6}"/>
          </ac:spMkLst>
        </pc:spChg>
        <pc:spChg chg="add mod">
          <ac:chgData name="Brian Peter Hepp" userId="5bc99ecc-6162-4542-86c7-d6e635e0143a" providerId="ADAL" clId="{4FBED7E2-FB34-43AF-B5CA-85FA8C8E2362}" dt="2020-12-13T23:49:54.367" v="5814" actId="20577"/>
          <ac:spMkLst>
            <pc:docMk/>
            <pc:sldMk cId="1328074790" sldId="285"/>
            <ac:spMk id="6" creationId="{7915EEA2-F869-4902-935F-C1BF02A5BF70}"/>
          </ac:spMkLst>
        </pc:spChg>
        <pc:spChg chg="add mod">
          <ac:chgData name="Brian Peter Hepp" userId="5bc99ecc-6162-4542-86c7-d6e635e0143a" providerId="ADAL" clId="{4FBED7E2-FB34-43AF-B5CA-85FA8C8E2362}" dt="2020-12-13T23:52:34.972" v="5862" actId="20577"/>
          <ac:spMkLst>
            <pc:docMk/>
            <pc:sldMk cId="1328074790" sldId="285"/>
            <ac:spMk id="7" creationId="{E7A29DE7-C11F-42D9-B53F-84924003BB6C}"/>
          </ac:spMkLst>
        </pc:spChg>
        <pc:spChg chg="add mod">
          <ac:chgData name="Brian Peter Hepp" userId="5bc99ecc-6162-4542-86c7-d6e635e0143a" providerId="ADAL" clId="{4FBED7E2-FB34-43AF-B5CA-85FA8C8E2362}" dt="2020-12-14T01:03:03.245" v="6138" actId="20577"/>
          <ac:spMkLst>
            <pc:docMk/>
            <pc:sldMk cId="1328074790" sldId="285"/>
            <ac:spMk id="8" creationId="{2A5329CD-A917-4975-88D0-54E414CDBE4D}"/>
          </ac:spMkLst>
        </pc:spChg>
        <pc:spChg chg="add mod">
          <ac:chgData name="Brian Peter Hepp" userId="5bc99ecc-6162-4542-86c7-d6e635e0143a" providerId="ADAL" clId="{4FBED7E2-FB34-43AF-B5CA-85FA8C8E2362}" dt="2020-12-13T23:17:14.888" v="4670" actId="20577"/>
          <ac:spMkLst>
            <pc:docMk/>
            <pc:sldMk cId="1328074790" sldId="285"/>
            <ac:spMk id="9" creationId="{4A9CCB5A-2FCE-4E12-A45C-BE0D4B57D41B}"/>
          </ac:spMkLst>
        </pc:spChg>
        <pc:spChg chg="add mod">
          <ac:chgData name="Brian Peter Hepp" userId="5bc99ecc-6162-4542-86c7-d6e635e0143a" providerId="ADAL" clId="{4FBED7E2-FB34-43AF-B5CA-85FA8C8E2362}" dt="2020-12-13T23:17:08.937" v="4669" actId="6549"/>
          <ac:spMkLst>
            <pc:docMk/>
            <pc:sldMk cId="1328074790" sldId="285"/>
            <ac:spMk id="10" creationId="{C9AEED3D-0505-4BAF-AD8C-FDC422E54331}"/>
          </ac:spMkLst>
        </pc:spChg>
      </pc:sldChg>
      <pc:sldMasterChg chg="modSldLayout">
        <pc:chgData name="Brian Peter Hepp" userId="5bc99ecc-6162-4542-86c7-d6e635e0143a" providerId="ADAL" clId="{4FBED7E2-FB34-43AF-B5CA-85FA8C8E2362}" dt="2020-12-13T20:29:45.312" v="1981" actId="478"/>
        <pc:sldMasterMkLst>
          <pc:docMk/>
          <pc:sldMasterMk cId="3777924170" sldId="2147483660"/>
        </pc:sldMasterMkLst>
        <pc:sldLayoutChg chg="delSp">
          <pc:chgData name="Brian Peter Hepp" userId="5bc99ecc-6162-4542-86c7-d6e635e0143a" providerId="ADAL" clId="{4FBED7E2-FB34-43AF-B5CA-85FA8C8E2362}" dt="2020-12-13T20:29:45.312" v="1981" actId="478"/>
          <pc:sldLayoutMkLst>
            <pc:docMk/>
            <pc:sldMasterMk cId="3777924170" sldId="2147483660"/>
            <pc:sldLayoutMk cId="21180177" sldId="2147483678"/>
          </pc:sldLayoutMkLst>
          <pc:spChg chg="del">
            <ac:chgData name="Brian Peter Hepp" userId="5bc99ecc-6162-4542-86c7-d6e635e0143a" providerId="ADAL" clId="{4FBED7E2-FB34-43AF-B5CA-85FA8C8E2362}" dt="2020-12-13T20:29:45.312" v="1981" actId="478"/>
            <ac:spMkLst>
              <pc:docMk/>
              <pc:sldMasterMk cId="3777924170" sldId="2147483660"/>
              <pc:sldLayoutMk cId="21180177" sldId="2147483678"/>
              <ac:spMk id="2" creationId="{00000000-0000-0000-0000-000000000000}"/>
            </ac:spMkLst>
          </pc:spChg>
          <pc:spChg chg="del">
            <ac:chgData name="Brian Peter Hepp" userId="5bc99ecc-6162-4542-86c7-d6e635e0143a" providerId="ADAL" clId="{4FBED7E2-FB34-43AF-B5CA-85FA8C8E2362}" dt="2020-12-13T20:29:44.330" v="1980" actId="478"/>
            <ac:spMkLst>
              <pc:docMk/>
              <pc:sldMasterMk cId="3777924170" sldId="2147483660"/>
              <pc:sldLayoutMk cId="21180177" sldId="2147483678"/>
              <ac:spMk id="3" creationId="{00000000-0000-0000-0000-000000000000}"/>
            </ac:spMkLst>
          </pc:spChg>
          <pc:spChg chg="del">
            <ac:chgData name="Brian Peter Hepp" userId="5bc99ecc-6162-4542-86c7-d6e635e0143a" providerId="ADAL" clId="{4FBED7E2-FB34-43AF-B5CA-85FA8C8E2362}" dt="2020-12-13T20:29:33.536" v="1978" actId="478"/>
            <ac:spMkLst>
              <pc:docMk/>
              <pc:sldMasterMk cId="3777924170" sldId="2147483660"/>
              <pc:sldLayoutMk cId="21180177" sldId="2147483678"/>
              <ac:spMk id="4" creationId="{00000000-0000-0000-0000-000000000000}"/>
            </ac:spMkLst>
          </pc:spChg>
          <pc:spChg chg="del">
            <ac:chgData name="Brian Peter Hepp" userId="5bc99ecc-6162-4542-86c7-d6e635e0143a" providerId="ADAL" clId="{4FBED7E2-FB34-43AF-B5CA-85FA8C8E2362}" dt="2020-12-13T20:29:32.330" v="1977" actId="478"/>
            <ac:spMkLst>
              <pc:docMk/>
              <pc:sldMasterMk cId="3777924170" sldId="2147483660"/>
              <pc:sldLayoutMk cId="21180177" sldId="2147483678"/>
              <ac:spMk id="6" creationId="{00000000-0000-0000-0000-000000000000}"/>
            </ac:spMkLst>
          </pc:spChg>
          <pc:picChg chg="del">
            <ac:chgData name="Brian Peter Hepp" userId="5bc99ecc-6162-4542-86c7-d6e635e0143a" providerId="ADAL" clId="{4FBED7E2-FB34-43AF-B5CA-85FA8C8E2362}" dt="2020-12-13T20:29:35.355" v="1979" actId="478"/>
            <ac:picMkLst>
              <pc:docMk/>
              <pc:sldMasterMk cId="3777924170" sldId="2147483660"/>
              <pc:sldLayoutMk cId="21180177" sldId="2147483678"/>
              <ac:picMk id="5" creationId="{00000000-0000-0000-0000-000000000000}"/>
            </ac:picMkLst>
          </pc:picChg>
        </pc:sldLayoutChg>
      </pc:sldMasterChg>
    </pc:docChg>
  </pc:docChgLst>
  <pc:docChgLst>
    <pc:chgData name="Charles J Dvorak" userId="167597b6-57ff-4f9d-bf51-fec81ea0ba92" providerId="ADAL" clId="{80AA2EA7-0270-3D46-8991-DE3CD1453D09}"/>
    <pc:docChg chg="custSel modSld">
      <pc:chgData name="Charles J Dvorak" userId="167597b6-57ff-4f9d-bf51-fec81ea0ba92" providerId="ADAL" clId="{80AA2EA7-0270-3D46-8991-DE3CD1453D09}" dt="2020-12-13T23:44:05.239" v="163" actId="313"/>
      <pc:docMkLst>
        <pc:docMk/>
      </pc:docMkLst>
      <pc:sldChg chg="addSp delSp modSp mod">
        <pc:chgData name="Charles J Dvorak" userId="167597b6-57ff-4f9d-bf51-fec81ea0ba92" providerId="ADAL" clId="{80AA2EA7-0270-3D46-8991-DE3CD1453D09}" dt="2020-12-13T23:07:05.895" v="162" actId="122"/>
        <pc:sldMkLst>
          <pc:docMk/>
          <pc:sldMk cId="3993660861" sldId="256"/>
        </pc:sldMkLst>
        <pc:spChg chg="del mod">
          <ac:chgData name="Charles J Dvorak" userId="167597b6-57ff-4f9d-bf51-fec81ea0ba92" providerId="ADAL" clId="{80AA2EA7-0270-3D46-8991-DE3CD1453D09}" dt="2020-12-13T23:06:22.585" v="155" actId="478"/>
          <ac:spMkLst>
            <pc:docMk/>
            <pc:sldMk cId="3993660861" sldId="256"/>
            <ac:spMk id="28" creationId="{08385F35-0DFC-4D06-A0CB-8B8C24AECE3E}"/>
          </ac:spMkLst>
        </pc:spChg>
        <pc:graphicFrameChg chg="add mod modGraphic">
          <ac:chgData name="Charles J Dvorak" userId="167597b6-57ff-4f9d-bf51-fec81ea0ba92" providerId="ADAL" clId="{80AA2EA7-0270-3D46-8991-DE3CD1453D09}" dt="2020-12-13T23:07:05.895" v="162" actId="122"/>
          <ac:graphicFrameMkLst>
            <pc:docMk/>
            <pc:sldMk cId="3993660861" sldId="256"/>
            <ac:graphicFrameMk id="3" creationId="{69B622BC-8E09-0747-AD31-554DD09FD43E}"/>
          </ac:graphicFrameMkLst>
        </pc:graphicFrameChg>
        <pc:graphicFrameChg chg="add del">
          <ac:chgData name="Charles J Dvorak" userId="167597b6-57ff-4f9d-bf51-fec81ea0ba92" providerId="ADAL" clId="{80AA2EA7-0270-3D46-8991-DE3CD1453D09}" dt="2020-12-13T23:02:53.804" v="85" actId="478"/>
          <ac:graphicFrameMkLst>
            <pc:docMk/>
            <pc:sldMk cId="3993660861" sldId="256"/>
            <ac:graphicFrameMk id="4" creationId="{13A17832-D3ED-114C-B071-E77CF115ECB6}"/>
          </ac:graphicFrameMkLst>
        </pc:graphicFrameChg>
      </pc:sldChg>
      <pc:sldChg chg="modSp mod">
        <pc:chgData name="Charles J Dvorak" userId="167597b6-57ff-4f9d-bf51-fec81ea0ba92" providerId="ADAL" clId="{80AA2EA7-0270-3D46-8991-DE3CD1453D09}" dt="2020-12-13T23:44:05.239" v="163" actId="313"/>
        <pc:sldMkLst>
          <pc:docMk/>
          <pc:sldMk cId="1794124908" sldId="265"/>
        </pc:sldMkLst>
        <pc:spChg chg="mod">
          <ac:chgData name="Charles J Dvorak" userId="167597b6-57ff-4f9d-bf51-fec81ea0ba92" providerId="ADAL" clId="{80AA2EA7-0270-3D46-8991-DE3CD1453D09}" dt="2020-12-13T23:44:05.239" v="163" actId="313"/>
          <ac:spMkLst>
            <pc:docMk/>
            <pc:sldMk cId="1794124908" sldId="265"/>
            <ac:spMk id="3" creationId="{EA79043E-3C21-4685-A067-2E5291E48FB2}"/>
          </ac:spMkLst>
        </pc:spChg>
      </pc:sldChg>
    </pc:docChg>
  </pc:docChgLst>
  <pc:docChgLst>
    <pc:chgData name="Charles J Dvorak" userId="S::cjdvorak@syr.edu::167597b6-57ff-4f9d-bf51-fec81ea0ba92" providerId="AD" clId="Web-{0089D149-96AB-4137-8D91-601B475CE015}"/>
    <pc:docChg chg="modSld">
      <pc:chgData name="Charles J Dvorak" userId="S::cjdvorak@syr.edu::167597b6-57ff-4f9d-bf51-fec81ea0ba92" providerId="AD" clId="Web-{0089D149-96AB-4137-8D91-601B475CE015}" dt="2020-12-13T23:00:45.317" v="9" actId="20577"/>
      <pc:docMkLst>
        <pc:docMk/>
      </pc:docMkLst>
      <pc:sldChg chg="modSp">
        <pc:chgData name="Charles J Dvorak" userId="S::cjdvorak@syr.edu::167597b6-57ff-4f9d-bf51-fec81ea0ba92" providerId="AD" clId="Web-{0089D149-96AB-4137-8D91-601B475CE015}" dt="2020-12-13T23:00:45.317" v="9" actId="20577"/>
        <pc:sldMkLst>
          <pc:docMk/>
          <pc:sldMk cId="3993660861" sldId="256"/>
        </pc:sldMkLst>
        <pc:spChg chg="mod">
          <ac:chgData name="Charles J Dvorak" userId="S::cjdvorak@syr.edu::167597b6-57ff-4f9d-bf51-fec81ea0ba92" providerId="AD" clId="Web-{0089D149-96AB-4137-8D91-601B475CE015}" dt="2020-12-13T23:00:45.317" v="9" actId="20577"/>
          <ac:spMkLst>
            <pc:docMk/>
            <pc:sldMk cId="3993660861" sldId="256"/>
            <ac:spMk id="28" creationId="{08385F35-0DFC-4D06-A0CB-8B8C24AECE3E}"/>
          </ac:spMkLst>
        </pc:spChg>
      </pc:sldChg>
    </pc:docChg>
  </pc:docChgLst>
  <pc:docChgLst>
    <pc:chgData name="Jack R O'Connor" userId="S::joconn09@syr.edu::d9ab20ce-a2a6-4daf-8d84-a07058384986" providerId="AD" clId="Web-{0ED0BB6A-3F1B-4A55-AAA5-A770F300BB36}"/>
    <pc:docChg chg="addSld delSld">
      <pc:chgData name="Jack R O'Connor" userId="S::joconn09@syr.edu::d9ab20ce-a2a6-4daf-8d84-a07058384986" providerId="AD" clId="Web-{0ED0BB6A-3F1B-4A55-AAA5-A770F300BB36}" dt="2020-12-14T22:08:15.889" v="1"/>
      <pc:docMkLst>
        <pc:docMk/>
      </pc:docMkLst>
      <pc:sldChg chg="new del">
        <pc:chgData name="Jack R O'Connor" userId="S::joconn09@syr.edu::d9ab20ce-a2a6-4daf-8d84-a07058384986" providerId="AD" clId="Web-{0ED0BB6A-3F1B-4A55-AAA5-A770F300BB36}" dt="2020-12-14T22:08:15.889" v="1"/>
        <pc:sldMkLst>
          <pc:docMk/>
          <pc:sldMk cId="3699336135" sldId="28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12.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umailsyr-my.sharepoint.com/personal/bphepp_syr_edu/Documents/IST%20718/Project/Employee%20Attrition/HR_Data.xlsm"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Results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Stayed</c:v>
                </c:pt>
              </c:strCache>
            </c:strRef>
          </c:tx>
          <c:spPr>
            <a:solidFill>
              <a:schemeClr val="accent1"/>
            </a:solidFill>
            <a:ln>
              <a:noFill/>
            </a:ln>
            <a:effectLst/>
          </c:spPr>
          <c:invertIfNegative val="0"/>
          <c:cat>
            <c:strRef>
              <c:f>Sheet1!$A$2:$A$4</c:f>
              <c:strCache>
                <c:ptCount val="3"/>
                <c:pt idx="0">
                  <c:v>Precision</c:v>
                </c:pt>
                <c:pt idx="1">
                  <c:v>Recall</c:v>
                </c:pt>
                <c:pt idx="2">
                  <c:v>f1</c:v>
                </c:pt>
              </c:strCache>
            </c:strRef>
          </c:cat>
          <c:val>
            <c:numRef>
              <c:f>Sheet1!$B$2:$B$4</c:f>
              <c:numCache>
                <c:formatCode>General</c:formatCode>
                <c:ptCount val="3"/>
                <c:pt idx="0">
                  <c:v>91</c:v>
                </c:pt>
                <c:pt idx="1">
                  <c:v>94</c:v>
                </c:pt>
                <c:pt idx="2">
                  <c:v>92</c:v>
                </c:pt>
              </c:numCache>
            </c:numRef>
          </c:val>
          <c:extLst>
            <c:ext xmlns:c16="http://schemas.microsoft.com/office/drawing/2014/chart" uri="{C3380CC4-5D6E-409C-BE32-E72D297353CC}">
              <c16:uniqueId val="{00000000-C058-485F-B412-005B2702BC8F}"/>
            </c:ext>
          </c:extLst>
        </c:ser>
        <c:ser>
          <c:idx val="1"/>
          <c:order val="1"/>
          <c:tx>
            <c:strRef>
              <c:f>Sheet1!$C$1</c:f>
              <c:strCache>
                <c:ptCount val="1"/>
                <c:pt idx="0">
                  <c:v>Left</c:v>
                </c:pt>
              </c:strCache>
            </c:strRef>
          </c:tx>
          <c:spPr>
            <a:solidFill>
              <a:schemeClr val="accent4"/>
            </a:solidFill>
            <a:ln w="12700" cap="flat" cmpd="sng" algn="ctr">
              <a:noFill/>
              <a:prstDash val="solid"/>
            </a:ln>
            <a:effectLst/>
          </c:spPr>
          <c:invertIfNegative val="0"/>
          <c:cat>
            <c:strRef>
              <c:f>Sheet1!$A$2:$A$4</c:f>
              <c:strCache>
                <c:ptCount val="3"/>
                <c:pt idx="0">
                  <c:v>Precision</c:v>
                </c:pt>
                <c:pt idx="1">
                  <c:v>Recall</c:v>
                </c:pt>
                <c:pt idx="2">
                  <c:v>f1</c:v>
                </c:pt>
              </c:strCache>
            </c:strRef>
          </c:cat>
          <c:val>
            <c:numRef>
              <c:f>Sheet1!$C$2:$C$4</c:f>
              <c:numCache>
                <c:formatCode>General</c:formatCode>
                <c:ptCount val="3"/>
                <c:pt idx="0">
                  <c:v>93</c:v>
                </c:pt>
                <c:pt idx="1">
                  <c:v>91</c:v>
                </c:pt>
                <c:pt idx="2">
                  <c:v>92</c:v>
                </c:pt>
              </c:numCache>
            </c:numRef>
          </c:val>
          <c:extLst>
            <c:ext xmlns:c16="http://schemas.microsoft.com/office/drawing/2014/chart" uri="{C3380CC4-5D6E-409C-BE32-E72D297353CC}">
              <c16:uniqueId val="{00000001-C058-485F-B412-005B2702BC8F}"/>
            </c:ext>
          </c:extLst>
        </c:ser>
        <c:dLbls>
          <c:showLegendKey val="0"/>
          <c:showVal val="0"/>
          <c:showCatName val="0"/>
          <c:showSerName val="0"/>
          <c:showPercent val="0"/>
          <c:showBubbleSize val="0"/>
        </c:dLbls>
        <c:gapWidth val="219"/>
        <c:overlap val="-27"/>
        <c:axId val="1038421520"/>
        <c:axId val="1099062656"/>
      </c:barChart>
      <c:barChart>
        <c:barDir val="col"/>
        <c:grouping val="clustered"/>
        <c:varyColors val="0"/>
        <c:ser>
          <c:idx val="2"/>
          <c:order val="2"/>
          <c:tx>
            <c:strRef>
              <c:f>Sheet1!$D$1</c:f>
              <c:strCache>
                <c:ptCount val="1"/>
                <c:pt idx="0">
                  <c:v>Column1</c:v>
                </c:pt>
              </c:strCache>
            </c:strRef>
          </c:tx>
          <c:spPr>
            <a:solidFill>
              <a:schemeClr val="accent3"/>
            </a:solidFill>
            <a:ln>
              <a:noFill/>
            </a:ln>
            <a:effectLst/>
          </c:spPr>
          <c:invertIfNegative val="0"/>
          <c:cat>
            <c:strRef>
              <c:f>Sheet1!$A$2:$A$4</c:f>
              <c:strCache>
                <c:ptCount val="3"/>
                <c:pt idx="0">
                  <c:v>Precision</c:v>
                </c:pt>
                <c:pt idx="1">
                  <c:v>Recall</c:v>
                </c:pt>
                <c:pt idx="2">
                  <c:v>f1</c:v>
                </c:pt>
              </c:strCache>
            </c:strRef>
          </c:cat>
          <c:val>
            <c:numRef>
              <c:f>Sheet1!$D$2:$D$4</c:f>
              <c:numCache>
                <c:formatCode>General</c:formatCode>
                <c:ptCount val="3"/>
              </c:numCache>
            </c:numRef>
          </c:val>
          <c:extLst>
            <c:ext xmlns:c16="http://schemas.microsoft.com/office/drawing/2014/chart" uri="{C3380CC4-5D6E-409C-BE32-E72D297353CC}">
              <c16:uniqueId val="{00000002-C058-485F-B412-005B2702BC8F}"/>
            </c:ext>
          </c:extLst>
        </c:ser>
        <c:ser>
          <c:idx val="3"/>
          <c:order val="3"/>
          <c:tx>
            <c:strRef>
              <c:f>Sheet1!$E$1</c:f>
              <c:strCache>
                <c:ptCount val="1"/>
                <c:pt idx="0">
                  <c:v>Column2</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Sheet1!$E$2:$E$4</c:f>
              <c:numCache>
                <c:formatCode>General</c:formatCode>
                <c:ptCount val="3"/>
              </c:numCache>
            </c:numRef>
          </c:val>
          <c:extLst>
            <c:ext xmlns:c16="http://schemas.microsoft.com/office/drawing/2014/chart" uri="{C3380CC4-5D6E-409C-BE32-E72D297353CC}">
              <c16:uniqueId val="{00000003-C058-485F-B412-005B2702BC8F}"/>
            </c:ext>
          </c:extLst>
        </c:ser>
        <c:dLbls>
          <c:showLegendKey val="0"/>
          <c:showVal val="0"/>
          <c:showCatName val="0"/>
          <c:showSerName val="0"/>
          <c:showPercent val="0"/>
          <c:showBubbleSize val="0"/>
        </c:dLbls>
        <c:gapWidth val="219"/>
        <c:overlap val="-27"/>
        <c:axId val="1048255264"/>
        <c:axId val="1041154080"/>
      </c:barChart>
      <c:catAx>
        <c:axId val="103842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062656"/>
        <c:crosses val="autoZero"/>
        <c:auto val="1"/>
        <c:lblAlgn val="ctr"/>
        <c:lblOffset val="100"/>
        <c:noMultiLvlLbl val="0"/>
      </c:catAx>
      <c:valAx>
        <c:axId val="109906265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8421520"/>
        <c:crosses val="autoZero"/>
        <c:crossBetween val="between"/>
      </c:valAx>
      <c:valAx>
        <c:axId val="1041154080"/>
        <c:scaling>
          <c:orientation val="minMax"/>
          <c:max val="1400"/>
        </c:scaling>
        <c:delete val="1"/>
        <c:axPos val="r"/>
        <c:numFmt formatCode="General" sourceLinked="1"/>
        <c:majorTickMark val="out"/>
        <c:minorTickMark val="none"/>
        <c:tickLblPos val="nextTo"/>
        <c:crossAx val="1048255264"/>
        <c:crosses val="max"/>
        <c:crossBetween val="between"/>
      </c:valAx>
      <c:catAx>
        <c:axId val="1048255264"/>
        <c:scaling>
          <c:orientation val="minMax"/>
        </c:scaling>
        <c:delete val="1"/>
        <c:axPos val="b"/>
        <c:numFmt formatCode="General" sourceLinked="1"/>
        <c:majorTickMark val="out"/>
        <c:minorTickMark val="none"/>
        <c:tickLblPos val="nextTo"/>
        <c:crossAx val="1041154080"/>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Age/Marriage Distribution</a:t>
            </a:r>
            <a:r>
              <a:rPr lang="en-US" baseline="0"/>
              <a:t> (</a:t>
            </a:r>
            <a:r>
              <a:rPr lang="en-US"/>
              <a:t>Left)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Graphs!$N$221</c:f>
              <c:strCache>
                <c:ptCount val="1"/>
                <c:pt idx="0">
                  <c:v>Divorced</c:v>
                </c:pt>
              </c:strCache>
            </c:strRef>
          </c:tx>
          <c:spPr>
            <a:solidFill>
              <a:schemeClr val="tx2">
                <a:lumMod val="25000"/>
              </a:schemeClr>
            </a:solidFill>
            <a:ln>
              <a:noFill/>
            </a:ln>
            <a:effectLst/>
          </c:spPr>
          <c:invertIfNegative val="0"/>
          <c:cat>
            <c:strRef>
              <c:f>Graphs!$M$222:$M$231</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Graphs!$N$222:$N$231</c:f>
              <c:numCache>
                <c:formatCode>0.00%</c:formatCode>
                <c:ptCount val="10"/>
                <c:pt idx="0">
                  <c:v>0</c:v>
                </c:pt>
                <c:pt idx="1">
                  <c:v>4.2194092827004216E-3</c:v>
                </c:pt>
                <c:pt idx="2">
                  <c:v>3.7974683544303799E-2</c:v>
                </c:pt>
                <c:pt idx="3">
                  <c:v>2.1097046413502109E-2</c:v>
                </c:pt>
                <c:pt idx="4">
                  <c:v>3.7974683544303799E-2</c:v>
                </c:pt>
                <c:pt idx="5">
                  <c:v>2.1097046413502109E-2</c:v>
                </c:pt>
                <c:pt idx="6">
                  <c:v>4.2194092827004216E-3</c:v>
                </c:pt>
                <c:pt idx="7">
                  <c:v>8.4388185654008432E-3</c:v>
                </c:pt>
                <c:pt idx="8">
                  <c:v>4.2194092827004216E-3</c:v>
                </c:pt>
                <c:pt idx="9">
                  <c:v>0</c:v>
                </c:pt>
              </c:numCache>
            </c:numRef>
          </c:val>
          <c:extLst>
            <c:ext xmlns:c16="http://schemas.microsoft.com/office/drawing/2014/chart" uri="{C3380CC4-5D6E-409C-BE32-E72D297353CC}">
              <c16:uniqueId val="{00000000-20E2-4446-9EA8-CCFE12F8CD14}"/>
            </c:ext>
          </c:extLst>
        </c:ser>
        <c:ser>
          <c:idx val="1"/>
          <c:order val="1"/>
          <c:tx>
            <c:strRef>
              <c:f>Graphs!$O$221</c:f>
              <c:strCache>
                <c:ptCount val="1"/>
                <c:pt idx="0">
                  <c:v>Married</c:v>
                </c:pt>
              </c:strCache>
            </c:strRef>
          </c:tx>
          <c:spPr>
            <a:solidFill>
              <a:schemeClr val="accent4">
                <a:lumMod val="75000"/>
              </a:schemeClr>
            </a:solidFill>
            <a:ln>
              <a:noFill/>
            </a:ln>
            <a:effectLst/>
          </c:spPr>
          <c:invertIfNegative val="0"/>
          <c:cat>
            <c:strRef>
              <c:f>Graphs!$M$222:$M$231</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Graphs!$O$222:$O$231</c:f>
              <c:numCache>
                <c:formatCode>0.00%</c:formatCode>
                <c:ptCount val="10"/>
                <c:pt idx="0">
                  <c:v>0</c:v>
                </c:pt>
                <c:pt idx="1">
                  <c:v>3.7974683544303799E-2</c:v>
                </c:pt>
                <c:pt idx="2">
                  <c:v>7.5949367088607597E-2</c:v>
                </c:pt>
                <c:pt idx="3">
                  <c:v>8.8607594936708861E-2</c:v>
                </c:pt>
                <c:pt idx="4">
                  <c:v>5.0632911392405063E-2</c:v>
                </c:pt>
                <c:pt idx="5">
                  <c:v>2.5316455696202531E-2</c:v>
                </c:pt>
                <c:pt idx="6">
                  <c:v>2.9535864978902954E-2</c:v>
                </c:pt>
                <c:pt idx="7">
                  <c:v>2.5316455696202531E-2</c:v>
                </c:pt>
                <c:pt idx="8">
                  <c:v>2.1097046413502109E-2</c:v>
                </c:pt>
                <c:pt idx="9">
                  <c:v>0</c:v>
                </c:pt>
              </c:numCache>
            </c:numRef>
          </c:val>
          <c:extLst>
            <c:ext xmlns:c16="http://schemas.microsoft.com/office/drawing/2014/chart" uri="{C3380CC4-5D6E-409C-BE32-E72D297353CC}">
              <c16:uniqueId val="{00000001-20E2-4446-9EA8-CCFE12F8CD14}"/>
            </c:ext>
          </c:extLst>
        </c:ser>
        <c:ser>
          <c:idx val="2"/>
          <c:order val="2"/>
          <c:tx>
            <c:strRef>
              <c:f>Graphs!$P$221</c:f>
              <c:strCache>
                <c:ptCount val="1"/>
                <c:pt idx="0">
                  <c:v>Single</c:v>
                </c:pt>
              </c:strCache>
            </c:strRef>
          </c:tx>
          <c:spPr>
            <a:solidFill>
              <a:schemeClr val="tx1"/>
            </a:solidFill>
            <a:ln>
              <a:noFill/>
            </a:ln>
            <a:effectLst/>
          </c:spPr>
          <c:invertIfNegative val="0"/>
          <c:cat>
            <c:strRef>
              <c:f>Graphs!$M$222:$M$231</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Graphs!$P$222:$P$231</c:f>
              <c:numCache>
                <c:formatCode>0.00%</c:formatCode>
                <c:ptCount val="10"/>
                <c:pt idx="0">
                  <c:v>4.2194092827004218E-2</c:v>
                </c:pt>
                <c:pt idx="1">
                  <c:v>7.5949367088607597E-2</c:v>
                </c:pt>
                <c:pt idx="2">
                  <c:v>0.10970464135021098</c:v>
                </c:pt>
                <c:pt idx="3">
                  <c:v>0.13924050632911392</c:v>
                </c:pt>
                <c:pt idx="4">
                  <c:v>3.7974683544303799E-2</c:v>
                </c:pt>
                <c:pt idx="5">
                  <c:v>4.2194092827004218E-2</c:v>
                </c:pt>
                <c:pt idx="6">
                  <c:v>2.1097046413502109E-2</c:v>
                </c:pt>
                <c:pt idx="7">
                  <c:v>1.6877637130801686E-2</c:v>
                </c:pt>
                <c:pt idx="8">
                  <c:v>2.1097046413502109E-2</c:v>
                </c:pt>
                <c:pt idx="9">
                  <c:v>0</c:v>
                </c:pt>
              </c:numCache>
            </c:numRef>
          </c:val>
          <c:extLst>
            <c:ext xmlns:c16="http://schemas.microsoft.com/office/drawing/2014/chart" uri="{C3380CC4-5D6E-409C-BE32-E72D297353CC}">
              <c16:uniqueId val="{00000002-20E2-4446-9EA8-CCFE12F8CD14}"/>
            </c:ext>
          </c:extLst>
        </c:ser>
        <c:dLbls>
          <c:showLegendKey val="0"/>
          <c:showVal val="0"/>
          <c:showCatName val="0"/>
          <c:showSerName val="0"/>
          <c:showPercent val="0"/>
          <c:showBubbleSize val="0"/>
        </c:dLbls>
        <c:gapWidth val="150"/>
        <c:overlap val="100"/>
        <c:axId val="1069410688"/>
        <c:axId val="1067432352"/>
      </c:barChart>
      <c:catAx>
        <c:axId val="106941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432352"/>
        <c:crosses val="autoZero"/>
        <c:auto val="1"/>
        <c:lblAlgn val="ctr"/>
        <c:lblOffset val="100"/>
        <c:noMultiLvlLbl val="0"/>
      </c:catAx>
      <c:valAx>
        <c:axId val="1067432352"/>
        <c:scaling>
          <c:orientation val="minMax"/>
          <c:max val="0.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Those Who Left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41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Attrition vs Job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Graphs!$G$162</c:f>
              <c:strCache>
                <c:ptCount val="1"/>
                <c:pt idx="0">
                  <c:v>No</c:v>
                </c:pt>
              </c:strCache>
            </c:strRef>
          </c:tx>
          <c:spPr>
            <a:solidFill>
              <a:schemeClr val="accent1"/>
            </a:solidFill>
            <a:ln>
              <a:noFill/>
            </a:ln>
            <a:effectLst/>
          </c:spPr>
          <c:invertIfNegative val="0"/>
          <c:cat>
            <c:numRef>
              <c:f>Graphs!$F$163:$F$168</c:f>
              <c:numCache>
                <c:formatCode>General</c:formatCode>
                <c:ptCount val="6"/>
                <c:pt idx="1">
                  <c:v>1</c:v>
                </c:pt>
                <c:pt idx="2">
                  <c:v>2</c:v>
                </c:pt>
                <c:pt idx="3">
                  <c:v>3</c:v>
                </c:pt>
                <c:pt idx="4">
                  <c:v>4</c:v>
                </c:pt>
                <c:pt idx="5">
                  <c:v>5</c:v>
                </c:pt>
              </c:numCache>
            </c:numRef>
          </c:cat>
          <c:val>
            <c:numRef>
              <c:f>Graphs!$G$163:$G$168</c:f>
              <c:numCache>
                <c:formatCode>0%</c:formatCode>
                <c:ptCount val="6"/>
                <c:pt idx="0">
                  <c:v>0.83877551020408159</c:v>
                </c:pt>
                <c:pt idx="1">
                  <c:v>0.73664825046040516</c:v>
                </c:pt>
                <c:pt idx="2">
                  <c:v>0.90262172284644193</c:v>
                </c:pt>
                <c:pt idx="3">
                  <c:v>0.85321100917431192</c:v>
                </c:pt>
                <c:pt idx="4">
                  <c:v>0.95283018867924529</c:v>
                </c:pt>
                <c:pt idx="5">
                  <c:v>0.92753623188405798</c:v>
                </c:pt>
              </c:numCache>
            </c:numRef>
          </c:val>
          <c:extLst>
            <c:ext xmlns:c16="http://schemas.microsoft.com/office/drawing/2014/chart" uri="{C3380CC4-5D6E-409C-BE32-E72D297353CC}">
              <c16:uniqueId val="{00000000-B253-4F7A-BC46-E875578D5EFC}"/>
            </c:ext>
          </c:extLst>
        </c:ser>
        <c:ser>
          <c:idx val="1"/>
          <c:order val="1"/>
          <c:tx>
            <c:strRef>
              <c:f>Graphs!$H$162</c:f>
              <c:strCache>
                <c:ptCount val="1"/>
                <c:pt idx="0">
                  <c:v>Yes</c:v>
                </c:pt>
              </c:strCache>
            </c:strRef>
          </c:tx>
          <c:spPr>
            <a:solidFill>
              <a:schemeClr val="accent4"/>
            </a:solidFill>
            <a:ln>
              <a:noFill/>
            </a:ln>
            <a:effectLst/>
          </c:spPr>
          <c:invertIfNegative val="0"/>
          <c:cat>
            <c:numRef>
              <c:f>Graphs!$F$163:$F$168</c:f>
              <c:numCache>
                <c:formatCode>General</c:formatCode>
                <c:ptCount val="6"/>
                <c:pt idx="1">
                  <c:v>1</c:v>
                </c:pt>
                <c:pt idx="2">
                  <c:v>2</c:v>
                </c:pt>
                <c:pt idx="3">
                  <c:v>3</c:v>
                </c:pt>
                <c:pt idx="4">
                  <c:v>4</c:v>
                </c:pt>
                <c:pt idx="5">
                  <c:v>5</c:v>
                </c:pt>
              </c:numCache>
            </c:numRef>
          </c:cat>
          <c:val>
            <c:numRef>
              <c:f>Graphs!$H$163:$H$168</c:f>
              <c:numCache>
                <c:formatCode>0%</c:formatCode>
                <c:ptCount val="6"/>
                <c:pt idx="0">
                  <c:v>0.16122448979591836</c:v>
                </c:pt>
                <c:pt idx="1">
                  <c:v>0.26335174953959484</c:v>
                </c:pt>
                <c:pt idx="2">
                  <c:v>9.7378277153558054E-2</c:v>
                </c:pt>
                <c:pt idx="3">
                  <c:v>0.14678899082568808</c:v>
                </c:pt>
                <c:pt idx="4">
                  <c:v>4.716981132075472E-2</c:v>
                </c:pt>
                <c:pt idx="5">
                  <c:v>7.2463768115942032E-2</c:v>
                </c:pt>
              </c:numCache>
            </c:numRef>
          </c:val>
          <c:extLst>
            <c:ext xmlns:c16="http://schemas.microsoft.com/office/drawing/2014/chart" uri="{C3380CC4-5D6E-409C-BE32-E72D297353CC}">
              <c16:uniqueId val="{00000001-B253-4F7A-BC46-E875578D5EFC}"/>
            </c:ext>
          </c:extLst>
        </c:ser>
        <c:dLbls>
          <c:showLegendKey val="0"/>
          <c:showVal val="0"/>
          <c:showCatName val="0"/>
          <c:showSerName val="0"/>
          <c:showPercent val="0"/>
          <c:showBubbleSize val="0"/>
        </c:dLbls>
        <c:gapWidth val="150"/>
        <c:overlap val="100"/>
        <c:axId val="531592880"/>
        <c:axId val="1067412384"/>
      </c:barChart>
      <c:catAx>
        <c:axId val="531592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412384"/>
        <c:crosses val="autoZero"/>
        <c:auto val="1"/>
        <c:lblAlgn val="ctr"/>
        <c:lblOffset val="100"/>
        <c:noMultiLvlLbl val="0"/>
      </c:catAx>
      <c:valAx>
        <c:axId val="10674123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592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Attrition vs Stock Option Level (JL=3)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Graphs!$G$175</c:f>
              <c:strCache>
                <c:ptCount val="1"/>
                <c:pt idx="0">
                  <c:v>No</c:v>
                </c:pt>
              </c:strCache>
            </c:strRef>
          </c:tx>
          <c:spPr>
            <a:solidFill>
              <a:schemeClr val="accent1"/>
            </a:solidFill>
            <a:ln>
              <a:noFill/>
            </a:ln>
            <a:effectLst/>
          </c:spPr>
          <c:invertIfNegative val="0"/>
          <c:cat>
            <c:numRef>
              <c:f>Graphs!$F$176:$F$180</c:f>
              <c:numCache>
                <c:formatCode>General</c:formatCode>
                <c:ptCount val="5"/>
                <c:pt idx="1">
                  <c:v>0</c:v>
                </c:pt>
                <c:pt idx="2">
                  <c:v>1</c:v>
                </c:pt>
                <c:pt idx="3">
                  <c:v>2</c:v>
                </c:pt>
                <c:pt idx="4">
                  <c:v>3</c:v>
                </c:pt>
              </c:numCache>
            </c:numRef>
          </c:cat>
          <c:val>
            <c:numRef>
              <c:f>Graphs!$G$176:$G$180</c:f>
              <c:numCache>
                <c:formatCode>0%</c:formatCode>
                <c:ptCount val="5"/>
                <c:pt idx="0">
                  <c:v>0.85321100917431192</c:v>
                </c:pt>
                <c:pt idx="1">
                  <c:v>0.80232558139534882</c:v>
                </c:pt>
                <c:pt idx="2">
                  <c:v>0.90721649484536082</c:v>
                </c:pt>
                <c:pt idx="3">
                  <c:v>0.90909090909090906</c:v>
                </c:pt>
                <c:pt idx="4">
                  <c:v>0.69230769230769229</c:v>
                </c:pt>
              </c:numCache>
            </c:numRef>
          </c:val>
          <c:extLst>
            <c:ext xmlns:c16="http://schemas.microsoft.com/office/drawing/2014/chart" uri="{C3380CC4-5D6E-409C-BE32-E72D297353CC}">
              <c16:uniqueId val="{00000000-667D-441B-84CE-5C224733E98C}"/>
            </c:ext>
          </c:extLst>
        </c:ser>
        <c:ser>
          <c:idx val="1"/>
          <c:order val="1"/>
          <c:tx>
            <c:strRef>
              <c:f>Graphs!$H$175</c:f>
              <c:strCache>
                <c:ptCount val="1"/>
                <c:pt idx="0">
                  <c:v>Yes</c:v>
                </c:pt>
              </c:strCache>
            </c:strRef>
          </c:tx>
          <c:spPr>
            <a:solidFill>
              <a:schemeClr val="accent4"/>
            </a:solidFill>
            <a:ln>
              <a:noFill/>
            </a:ln>
            <a:effectLst/>
          </c:spPr>
          <c:invertIfNegative val="0"/>
          <c:cat>
            <c:numRef>
              <c:f>Graphs!$F$176:$F$180</c:f>
              <c:numCache>
                <c:formatCode>General</c:formatCode>
                <c:ptCount val="5"/>
                <c:pt idx="1">
                  <c:v>0</c:v>
                </c:pt>
                <c:pt idx="2">
                  <c:v>1</c:v>
                </c:pt>
                <c:pt idx="3">
                  <c:v>2</c:v>
                </c:pt>
                <c:pt idx="4">
                  <c:v>3</c:v>
                </c:pt>
              </c:numCache>
            </c:numRef>
          </c:cat>
          <c:val>
            <c:numRef>
              <c:f>Graphs!$H$176:$H$180</c:f>
              <c:numCache>
                <c:formatCode>0%</c:formatCode>
                <c:ptCount val="5"/>
                <c:pt idx="0">
                  <c:v>0.14678899082568808</c:v>
                </c:pt>
                <c:pt idx="1">
                  <c:v>0.19767441860465115</c:v>
                </c:pt>
                <c:pt idx="2">
                  <c:v>9.2783505154639179E-2</c:v>
                </c:pt>
                <c:pt idx="3">
                  <c:v>9.0909090909090912E-2</c:v>
                </c:pt>
                <c:pt idx="4">
                  <c:v>0.30769230769230771</c:v>
                </c:pt>
              </c:numCache>
            </c:numRef>
          </c:val>
          <c:extLst>
            <c:ext xmlns:c16="http://schemas.microsoft.com/office/drawing/2014/chart" uri="{C3380CC4-5D6E-409C-BE32-E72D297353CC}">
              <c16:uniqueId val="{00000001-667D-441B-84CE-5C224733E98C}"/>
            </c:ext>
          </c:extLst>
        </c:ser>
        <c:dLbls>
          <c:showLegendKey val="0"/>
          <c:showVal val="0"/>
          <c:showCatName val="0"/>
          <c:showSerName val="0"/>
          <c:showPercent val="0"/>
          <c:showBubbleSize val="0"/>
        </c:dLbls>
        <c:gapWidth val="150"/>
        <c:overlap val="100"/>
        <c:axId val="1063339888"/>
        <c:axId val="1024129296"/>
      </c:barChart>
      <c:catAx>
        <c:axId val="1063339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129296"/>
        <c:crosses val="autoZero"/>
        <c:auto val="1"/>
        <c:lblAlgn val="ctr"/>
        <c:lblOffset val="100"/>
        <c:noMultiLvlLbl val="0"/>
      </c:catAx>
      <c:valAx>
        <c:axId val="10241292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39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Results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Stayed</c:v>
                </c:pt>
              </c:strCache>
            </c:strRef>
          </c:tx>
          <c:spPr>
            <a:solidFill>
              <a:schemeClr val="accent1"/>
            </a:solidFill>
            <a:ln>
              <a:noFill/>
            </a:ln>
            <a:effectLst/>
          </c:spPr>
          <c:invertIfNegative val="0"/>
          <c:cat>
            <c:strRef>
              <c:f>Sheet1!$A$2:$A$4</c:f>
              <c:strCache>
                <c:ptCount val="3"/>
                <c:pt idx="0">
                  <c:v>Precision</c:v>
                </c:pt>
                <c:pt idx="1">
                  <c:v>Recall</c:v>
                </c:pt>
                <c:pt idx="2">
                  <c:v>f1</c:v>
                </c:pt>
              </c:strCache>
            </c:strRef>
          </c:cat>
          <c:val>
            <c:numRef>
              <c:f>Sheet1!$B$2:$B$4</c:f>
              <c:numCache>
                <c:formatCode>General</c:formatCode>
                <c:ptCount val="3"/>
                <c:pt idx="0">
                  <c:v>84</c:v>
                </c:pt>
                <c:pt idx="1">
                  <c:v>88</c:v>
                </c:pt>
                <c:pt idx="2">
                  <c:v>86</c:v>
                </c:pt>
              </c:numCache>
            </c:numRef>
          </c:val>
          <c:extLst>
            <c:ext xmlns:c16="http://schemas.microsoft.com/office/drawing/2014/chart" uri="{C3380CC4-5D6E-409C-BE32-E72D297353CC}">
              <c16:uniqueId val="{00000000-804C-405B-84E6-1C3CF99BBB7B}"/>
            </c:ext>
          </c:extLst>
        </c:ser>
        <c:ser>
          <c:idx val="1"/>
          <c:order val="1"/>
          <c:tx>
            <c:strRef>
              <c:f>Sheet1!$C$1</c:f>
              <c:strCache>
                <c:ptCount val="1"/>
                <c:pt idx="0">
                  <c:v>Left</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Sheet1!$C$2:$C$4</c:f>
              <c:numCache>
                <c:formatCode>General</c:formatCode>
                <c:ptCount val="3"/>
                <c:pt idx="0">
                  <c:v>87</c:v>
                </c:pt>
                <c:pt idx="1">
                  <c:v>83</c:v>
                </c:pt>
                <c:pt idx="2">
                  <c:v>85</c:v>
                </c:pt>
              </c:numCache>
            </c:numRef>
          </c:val>
          <c:extLst>
            <c:ext xmlns:c16="http://schemas.microsoft.com/office/drawing/2014/chart" uri="{C3380CC4-5D6E-409C-BE32-E72D297353CC}">
              <c16:uniqueId val="{00000001-804C-405B-84E6-1C3CF99BBB7B}"/>
            </c:ext>
          </c:extLst>
        </c:ser>
        <c:dLbls>
          <c:showLegendKey val="0"/>
          <c:showVal val="0"/>
          <c:showCatName val="0"/>
          <c:showSerName val="0"/>
          <c:showPercent val="0"/>
          <c:showBubbleSize val="0"/>
        </c:dLbls>
        <c:gapWidth val="219"/>
        <c:overlap val="-27"/>
        <c:axId val="1038421520"/>
        <c:axId val="1099062656"/>
      </c:barChart>
      <c:barChart>
        <c:barDir val="col"/>
        <c:grouping val="clustered"/>
        <c:varyColors val="0"/>
        <c:ser>
          <c:idx val="2"/>
          <c:order val="2"/>
          <c:tx>
            <c:strRef>
              <c:f>Sheet1!$D$1</c:f>
              <c:strCache>
                <c:ptCount val="1"/>
                <c:pt idx="0">
                  <c:v>Column1</c:v>
                </c:pt>
              </c:strCache>
            </c:strRef>
          </c:tx>
          <c:spPr>
            <a:solidFill>
              <a:schemeClr val="accent3"/>
            </a:solidFill>
            <a:ln>
              <a:noFill/>
            </a:ln>
            <a:effectLst/>
          </c:spPr>
          <c:invertIfNegative val="0"/>
          <c:cat>
            <c:strRef>
              <c:f>Sheet1!$A$2:$A$4</c:f>
              <c:strCache>
                <c:ptCount val="3"/>
                <c:pt idx="0">
                  <c:v>Precision</c:v>
                </c:pt>
                <c:pt idx="1">
                  <c:v>Recall</c:v>
                </c:pt>
                <c:pt idx="2">
                  <c:v>f1</c:v>
                </c:pt>
              </c:strCache>
            </c:strRef>
          </c:cat>
          <c:val>
            <c:numRef>
              <c:f>Sheet1!$D$2:$D$4</c:f>
              <c:numCache>
                <c:formatCode>General</c:formatCode>
                <c:ptCount val="3"/>
              </c:numCache>
            </c:numRef>
          </c:val>
          <c:extLst>
            <c:ext xmlns:c16="http://schemas.microsoft.com/office/drawing/2014/chart" uri="{C3380CC4-5D6E-409C-BE32-E72D297353CC}">
              <c16:uniqueId val="{00000002-804C-405B-84E6-1C3CF99BBB7B}"/>
            </c:ext>
          </c:extLst>
        </c:ser>
        <c:ser>
          <c:idx val="3"/>
          <c:order val="3"/>
          <c:tx>
            <c:strRef>
              <c:f>Sheet1!$E$1</c:f>
              <c:strCache>
                <c:ptCount val="1"/>
                <c:pt idx="0">
                  <c:v>Column2</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Sheet1!$E$2:$E$4</c:f>
              <c:numCache>
                <c:formatCode>General</c:formatCode>
                <c:ptCount val="3"/>
              </c:numCache>
            </c:numRef>
          </c:val>
          <c:extLst>
            <c:ext xmlns:c16="http://schemas.microsoft.com/office/drawing/2014/chart" uri="{C3380CC4-5D6E-409C-BE32-E72D297353CC}">
              <c16:uniqueId val="{00000003-804C-405B-84E6-1C3CF99BBB7B}"/>
            </c:ext>
          </c:extLst>
        </c:ser>
        <c:dLbls>
          <c:showLegendKey val="0"/>
          <c:showVal val="0"/>
          <c:showCatName val="0"/>
          <c:showSerName val="0"/>
          <c:showPercent val="0"/>
          <c:showBubbleSize val="0"/>
        </c:dLbls>
        <c:gapWidth val="219"/>
        <c:overlap val="-27"/>
        <c:axId val="1048255264"/>
        <c:axId val="1041154080"/>
      </c:barChart>
      <c:catAx>
        <c:axId val="103842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062656"/>
        <c:crosses val="autoZero"/>
        <c:auto val="1"/>
        <c:lblAlgn val="ctr"/>
        <c:lblOffset val="100"/>
        <c:noMultiLvlLbl val="0"/>
      </c:catAx>
      <c:valAx>
        <c:axId val="109906265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8421520"/>
        <c:crosses val="autoZero"/>
        <c:crossBetween val="between"/>
      </c:valAx>
      <c:valAx>
        <c:axId val="1041154080"/>
        <c:scaling>
          <c:orientation val="minMax"/>
          <c:max val="1400"/>
        </c:scaling>
        <c:delete val="1"/>
        <c:axPos val="r"/>
        <c:numFmt formatCode="General" sourceLinked="1"/>
        <c:majorTickMark val="out"/>
        <c:minorTickMark val="none"/>
        <c:tickLblPos val="nextTo"/>
        <c:crossAx val="1048255264"/>
        <c:crosses val="max"/>
        <c:crossBetween val="between"/>
      </c:valAx>
      <c:catAx>
        <c:axId val="1048255264"/>
        <c:scaling>
          <c:orientation val="minMax"/>
        </c:scaling>
        <c:delete val="1"/>
        <c:axPos val="b"/>
        <c:numFmt formatCode="General" sourceLinked="1"/>
        <c:majorTickMark val="out"/>
        <c:minorTickMark val="none"/>
        <c:tickLblPos val="nextTo"/>
        <c:crossAx val="1041154080"/>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Results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Stayed</c:v>
                </c:pt>
              </c:strCache>
            </c:strRef>
          </c:tx>
          <c:spPr>
            <a:solidFill>
              <a:schemeClr val="accent1"/>
            </a:solidFill>
            <a:ln>
              <a:noFill/>
            </a:ln>
            <a:effectLst/>
          </c:spPr>
          <c:invertIfNegative val="0"/>
          <c:cat>
            <c:strRef>
              <c:f>Sheet1!$A$2:$A$4</c:f>
              <c:strCache>
                <c:ptCount val="3"/>
                <c:pt idx="0">
                  <c:v>Precision</c:v>
                </c:pt>
                <c:pt idx="1">
                  <c:v>Recall</c:v>
                </c:pt>
                <c:pt idx="2">
                  <c:v>f1</c:v>
                </c:pt>
              </c:strCache>
            </c:strRef>
          </c:cat>
          <c:val>
            <c:numRef>
              <c:f>Sheet1!$B$2:$B$4</c:f>
              <c:numCache>
                <c:formatCode>General</c:formatCode>
                <c:ptCount val="3"/>
                <c:pt idx="0">
                  <c:v>89</c:v>
                </c:pt>
                <c:pt idx="1">
                  <c:v>95</c:v>
                </c:pt>
                <c:pt idx="2">
                  <c:v>92</c:v>
                </c:pt>
              </c:numCache>
            </c:numRef>
          </c:val>
          <c:extLst>
            <c:ext xmlns:c16="http://schemas.microsoft.com/office/drawing/2014/chart" uri="{C3380CC4-5D6E-409C-BE32-E72D297353CC}">
              <c16:uniqueId val="{00000000-D788-41E3-9A18-DA694468B482}"/>
            </c:ext>
          </c:extLst>
        </c:ser>
        <c:ser>
          <c:idx val="1"/>
          <c:order val="1"/>
          <c:tx>
            <c:strRef>
              <c:f>Sheet1!$C$1</c:f>
              <c:strCache>
                <c:ptCount val="1"/>
                <c:pt idx="0">
                  <c:v>Left</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Sheet1!$C$2:$C$4</c:f>
              <c:numCache>
                <c:formatCode>General</c:formatCode>
                <c:ptCount val="3"/>
                <c:pt idx="0">
                  <c:v>95</c:v>
                </c:pt>
                <c:pt idx="1">
                  <c:v>88</c:v>
                </c:pt>
                <c:pt idx="2">
                  <c:v>91</c:v>
                </c:pt>
              </c:numCache>
            </c:numRef>
          </c:val>
          <c:extLst>
            <c:ext xmlns:c16="http://schemas.microsoft.com/office/drawing/2014/chart" uri="{C3380CC4-5D6E-409C-BE32-E72D297353CC}">
              <c16:uniqueId val="{00000001-D788-41E3-9A18-DA694468B482}"/>
            </c:ext>
          </c:extLst>
        </c:ser>
        <c:dLbls>
          <c:showLegendKey val="0"/>
          <c:showVal val="0"/>
          <c:showCatName val="0"/>
          <c:showSerName val="0"/>
          <c:showPercent val="0"/>
          <c:showBubbleSize val="0"/>
        </c:dLbls>
        <c:gapWidth val="219"/>
        <c:overlap val="-27"/>
        <c:axId val="1038421520"/>
        <c:axId val="1099062656"/>
      </c:barChart>
      <c:barChart>
        <c:barDir val="col"/>
        <c:grouping val="clustered"/>
        <c:varyColors val="0"/>
        <c:ser>
          <c:idx val="2"/>
          <c:order val="2"/>
          <c:tx>
            <c:strRef>
              <c:f>Sheet1!$D$1</c:f>
              <c:strCache>
                <c:ptCount val="1"/>
                <c:pt idx="0">
                  <c:v>Column1</c:v>
                </c:pt>
              </c:strCache>
            </c:strRef>
          </c:tx>
          <c:spPr>
            <a:solidFill>
              <a:schemeClr val="accent3"/>
            </a:solidFill>
            <a:ln>
              <a:noFill/>
            </a:ln>
            <a:effectLst/>
          </c:spPr>
          <c:invertIfNegative val="0"/>
          <c:cat>
            <c:strRef>
              <c:f>Sheet1!$A$2:$A$4</c:f>
              <c:strCache>
                <c:ptCount val="3"/>
                <c:pt idx="0">
                  <c:v>Precision</c:v>
                </c:pt>
                <c:pt idx="1">
                  <c:v>Recall</c:v>
                </c:pt>
                <c:pt idx="2">
                  <c:v>f1</c:v>
                </c:pt>
              </c:strCache>
            </c:strRef>
          </c:cat>
          <c:val>
            <c:numRef>
              <c:f>Sheet1!$D$2:$D$4</c:f>
              <c:numCache>
                <c:formatCode>General</c:formatCode>
                <c:ptCount val="3"/>
              </c:numCache>
            </c:numRef>
          </c:val>
          <c:extLst>
            <c:ext xmlns:c16="http://schemas.microsoft.com/office/drawing/2014/chart" uri="{C3380CC4-5D6E-409C-BE32-E72D297353CC}">
              <c16:uniqueId val="{00000002-D788-41E3-9A18-DA694468B482}"/>
            </c:ext>
          </c:extLst>
        </c:ser>
        <c:ser>
          <c:idx val="3"/>
          <c:order val="3"/>
          <c:tx>
            <c:strRef>
              <c:f>Sheet1!$E$1</c:f>
              <c:strCache>
                <c:ptCount val="1"/>
                <c:pt idx="0">
                  <c:v>Column2</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Sheet1!$E$2:$E$4</c:f>
              <c:numCache>
                <c:formatCode>General</c:formatCode>
                <c:ptCount val="3"/>
              </c:numCache>
            </c:numRef>
          </c:val>
          <c:extLst>
            <c:ext xmlns:c16="http://schemas.microsoft.com/office/drawing/2014/chart" uri="{C3380CC4-5D6E-409C-BE32-E72D297353CC}">
              <c16:uniqueId val="{00000003-D788-41E3-9A18-DA694468B482}"/>
            </c:ext>
          </c:extLst>
        </c:ser>
        <c:dLbls>
          <c:showLegendKey val="0"/>
          <c:showVal val="0"/>
          <c:showCatName val="0"/>
          <c:showSerName val="0"/>
          <c:showPercent val="0"/>
          <c:showBubbleSize val="0"/>
        </c:dLbls>
        <c:gapWidth val="219"/>
        <c:overlap val="-27"/>
        <c:axId val="1048255264"/>
        <c:axId val="1041154080"/>
      </c:barChart>
      <c:catAx>
        <c:axId val="103842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062656"/>
        <c:crosses val="autoZero"/>
        <c:auto val="1"/>
        <c:lblAlgn val="ctr"/>
        <c:lblOffset val="100"/>
        <c:noMultiLvlLbl val="0"/>
      </c:catAx>
      <c:valAx>
        <c:axId val="109906265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8421520"/>
        <c:crosses val="autoZero"/>
        <c:crossBetween val="between"/>
      </c:valAx>
      <c:valAx>
        <c:axId val="1041154080"/>
        <c:scaling>
          <c:orientation val="minMax"/>
          <c:max val="1400"/>
        </c:scaling>
        <c:delete val="1"/>
        <c:axPos val="r"/>
        <c:numFmt formatCode="General" sourceLinked="1"/>
        <c:majorTickMark val="out"/>
        <c:minorTickMark val="none"/>
        <c:tickLblPos val="nextTo"/>
        <c:crossAx val="1048255264"/>
        <c:crosses val="max"/>
        <c:crossBetween val="between"/>
      </c:valAx>
      <c:catAx>
        <c:axId val="1048255264"/>
        <c:scaling>
          <c:orientation val="minMax"/>
        </c:scaling>
        <c:delete val="1"/>
        <c:axPos val="b"/>
        <c:numFmt formatCode="General" sourceLinked="1"/>
        <c:majorTickMark val="out"/>
        <c:minorTickMark val="none"/>
        <c:tickLblPos val="nextTo"/>
        <c:crossAx val="1041154080"/>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Classifier</a:t>
            </a:r>
            <a:r>
              <a:rPr lang="en-US" sz="2400" baseline="0"/>
              <a:t> Accuracy</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SVM</c:v>
                </c:pt>
                <c:pt idx="1">
                  <c:v>Naïve Bayes</c:v>
                </c:pt>
                <c:pt idx="2">
                  <c:v>Random Forest</c:v>
                </c:pt>
                <c:pt idx="3">
                  <c:v>Gradient Boost</c:v>
                </c:pt>
              </c:strCache>
            </c:strRef>
          </c:cat>
          <c:val>
            <c:numRef>
              <c:f>Sheet1!$B$2:$B$5</c:f>
              <c:numCache>
                <c:formatCode>General</c:formatCode>
                <c:ptCount val="4"/>
                <c:pt idx="0">
                  <c:v>92</c:v>
                </c:pt>
                <c:pt idx="1">
                  <c:v>85</c:v>
                </c:pt>
                <c:pt idx="2">
                  <c:v>91</c:v>
                </c:pt>
                <c:pt idx="3">
                  <c:v>93</c:v>
                </c:pt>
              </c:numCache>
            </c:numRef>
          </c:val>
          <c:extLst>
            <c:ext xmlns:c16="http://schemas.microsoft.com/office/drawing/2014/chart" uri="{C3380CC4-5D6E-409C-BE32-E72D297353CC}">
              <c16:uniqueId val="{00000000-80E0-45E8-9E46-C055EDA47F60}"/>
            </c:ext>
          </c:extLst>
        </c:ser>
        <c:dLbls>
          <c:showLegendKey val="0"/>
          <c:showVal val="0"/>
          <c:showCatName val="0"/>
          <c:showSerName val="0"/>
          <c:showPercent val="0"/>
          <c:showBubbleSize val="0"/>
        </c:dLbls>
        <c:gapWidth val="182"/>
        <c:axId val="1036720784"/>
        <c:axId val="1041109648"/>
      </c:barChart>
      <c:catAx>
        <c:axId val="1036720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41109648"/>
        <c:crosses val="autoZero"/>
        <c:auto val="1"/>
        <c:lblAlgn val="ctr"/>
        <c:lblOffset val="100"/>
        <c:noMultiLvlLbl val="0"/>
      </c:catAx>
      <c:valAx>
        <c:axId val="1041109648"/>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 Accuracy on SMOTE Test</a:t>
                </a:r>
                <a:r>
                  <a:rPr lang="en-US" baseline="0"/>
                  <a:t> Data</a:t>
                </a:r>
                <a:endParaRPr lang="en-US"/>
              </a:p>
            </c:rich>
          </c:tx>
          <c:layout>
            <c:manualLayout>
              <c:xMode val="edge"/>
              <c:yMode val="edge"/>
              <c:x val="0.34901697265488246"/>
              <c:y val="0.9031494113557532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36720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Test Results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Stayed</c:v>
                </c:pt>
              </c:strCache>
            </c:strRef>
          </c:tx>
          <c:spPr>
            <a:solidFill>
              <a:schemeClr val="accent1"/>
            </a:solidFill>
            <a:ln>
              <a:noFill/>
            </a:ln>
            <a:effectLst/>
          </c:spPr>
          <c:invertIfNegative val="0"/>
          <c:cat>
            <c:strRef>
              <c:f>Sheet1!$A$2:$A$4</c:f>
              <c:strCache>
                <c:ptCount val="3"/>
                <c:pt idx="0">
                  <c:v>Precision</c:v>
                </c:pt>
                <c:pt idx="1">
                  <c:v>Recall</c:v>
                </c:pt>
                <c:pt idx="2">
                  <c:v>f1</c:v>
                </c:pt>
              </c:strCache>
            </c:strRef>
          </c:cat>
          <c:val>
            <c:numRef>
              <c:f>Sheet1!$B$2:$B$4</c:f>
              <c:numCache>
                <c:formatCode>General</c:formatCode>
                <c:ptCount val="3"/>
                <c:pt idx="0">
                  <c:v>92</c:v>
                </c:pt>
                <c:pt idx="1">
                  <c:v>95</c:v>
                </c:pt>
                <c:pt idx="2">
                  <c:v>94</c:v>
                </c:pt>
              </c:numCache>
            </c:numRef>
          </c:val>
          <c:extLst>
            <c:ext xmlns:c16="http://schemas.microsoft.com/office/drawing/2014/chart" uri="{C3380CC4-5D6E-409C-BE32-E72D297353CC}">
              <c16:uniqueId val="{00000000-4566-490B-AD33-A0F1D53286F6}"/>
            </c:ext>
          </c:extLst>
        </c:ser>
        <c:ser>
          <c:idx val="1"/>
          <c:order val="1"/>
          <c:tx>
            <c:strRef>
              <c:f>Sheet1!$C$1</c:f>
              <c:strCache>
                <c:ptCount val="1"/>
                <c:pt idx="0">
                  <c:v>Left</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Sheet1!$C$2:$C$4</c:f>
              <c:numCache>
                <c:formatCode>General</c:formatCode>
                <c:ptCount val="3"/>
                <c:pt idx="0">
                  <c:v>95</c:v>
                </c:pt>
                <c:pt idx="1">
                  <c:v>92</c:v>
                </c:pt>
                <c:pt idx="2">
                  <c:v>93</c:v>
                </c:pt>
              </c:numCache>
            </c:numRef>
          </c:val>
          <c:extLst>
            <c:ext xmlns:c16="http://schemas.microsoft.com/office/drawing/2014/chart" uri="{C3380CC4-5D6E-409C-BE32-E72D297353CC}">
              <c16:uniqueId val="{00000001-4566-490B-AD33-A0F1D53286F6}"/>
            </c:ext>
          </c:extLst>
        </c:ser>
        <c:dLbls>
          <c:showLegendKey val="0"/>
          <c:showVal val="0"/>
          <c:showCatName val="0"/>
          <c:showSerName val="0"/>
          <c:showPercent val="0"/>
          <c:showBubbleSize val="0"/>
        </c:dLbls>
        <c:gapWidth val="219"/>
        <c:overlap val="-27"/>
        <c:axId val="1038421520"/>
        <c:axId val="1099062656"/>
      </c:barChart>
      <c:barChart>
        <c:barDir val="col"/>
        <c:grouping val="clustered"/>
        <c:varyColors val="0"/>
        <c:ser>
          <c:idx val="2"/>
          <c:order val="2"/>
          <c:tx>
            <c:strRef>
              <c:f>Sheet1!$D$1</c:f>
              <c:strCache>
                <c:ptCount val="1"/>
                <c:pt idx="0">
                  <c:v>Column1</c:v>
                </c:pt>
              </c:strCache>
            </c:strRef>
          </c:tx>
          <c:spPr>
            <a:solidFill>
              <a:schemeClr val="accent3"/>
            </a:solidFill>
            <a:ln>
              <a:noFill/>
            </a:ln>
            <a:effectLst/>
          </c:spPr>
          <c:invertIfNegative val="0"/>
          <c:cat>
            <c:strRef>
              <c:f>Sheet1!$A$2:$A$4</c:f>
              <c:strCache>
                <c:ptCount val="3"/>
                <c:pt idx="0">
                  <c:v>Precision</c:v>
                </c:pt>
                <c:pt idx="1">
                  <c:v>Recall</c:v>
                </c:pt>
                <c:pt idx="2">
                  <c:v>f1</c:v>
                </c:pt>
              </c:strCache>
            </c:strRef>
          </c:cat>
          <c:val>
            <c:numRef>
              <c:f>Sheet1!$D$2:$D$4</c:f>
              <c:numCache>
                <c:formatCode>General</c:formatCode>
                <c:ptCount val="3"/>
              </c:numCache>
            </c:numRef>
          </c:val>
          <c:extLst>
            <c:ext xmlns:c16="http://schemas.microsoft.com/office/drawing/2014/chart" uri="{C3380CC4-5D6E-409C-BE32-E72D297353CC}">
              <c16:uniqueId val="{00000002-4566-490B-AD33-A0F1D53286F6}"/>
            </c:ext>
          </c:extLst>
        </c:ser>
        <c:ser>
          <c:idx val="3"/>
          <c:order val="3"/>
          <c:tx>
            <c:strRef>
              <c:f>Sheet1!$E$1</c:f>
              <c:strCache>
                <c:ptCount val="1"/>
                <c:pt idx="0">
                  <c:v>Column2</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Sheet1!$E$2:$E$4</c:f>
              <c:numCache>
                <c:formatCode>General</c:formatCode>
                <c:ptCount val="3"/>
              </c:numCache>
            </c:numRef>
          </c:val>
          <c:extLst>
            <c:ext xmlns:c16="http://schemas.microsoft.com/office/drawing/2014/chart" uri="{C3380CC4-5D6E-409C-BE32-E72D297353CC}">
              <c16:uniqueId val="{00000003-4566-490B-AD33-A0F1D53286F6}"/>
            </c:ext>
          </c:extLst>
        </c:ser>
        <c:dLbls>
          <c:showLegendKey val="0"/>
          <c:showVal val="0"/>
          <c:showCatName val="0"/>
          <c:showSerName val="0"/>
          <c:showPercent val="0"/>
          <c:showBubbleSize val="0"/>
        </c:dLbls>
        <c:gapWidth val="219"/>
        <c:overlap val="-27"/>
        <c:axId val="1048255264"/>
        <c:axId val="1041154080"/>
      </c:barChart>
      <c:catAx>
        <c:axId val="103842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062656"/>
        <c:crosses val="autoZero"/>
        <c:auto val="1"/>
        <c:lblAlgn val="ctr"/>
        <c:lblOffset val="100"/>
        <c:noMultiLvlLbl val="0"/>
      </c:catAx>
      <c:valAx>
        <c:axId val="109906265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8421520"/>
        <c:crosses val="autoZero"/>
        <c:crossBetween val="between"/>
      </c:valAx>
      <c:valAx>
        <c:axId val="1041154080"/>
        <c:scaling>
          <c:orientation val="minMax"/>
          <c:max val="1400"/>
        </c:scaling>
        <c:delete val="1"/>
        <c:axPos val="r"/>
        <c:numFmt formatCode="General" sourceLinked="1"/>
        <c:majorTickMark val="out"/>
        <c:minorTickMark val="none"/>
        <c:tickLblPos val="nextTo"/>
        <c:crossAx val="1048255264"/>
        <c:crosses val="max"/>
        <c:crossBetween val="between"/>
      </c:valAx>
      <c:catAx>
        <c:axId val="1048255264"/>
        <c:scaling>
          <c:orientation val="minMax"/>
        </c:scaling>
        <c:delete val="1"/>
        <c:axPos val="b"/>
        <c:numFmt formatCode="General" sourceLinked="1"/>
        <c:majorTickMark val="out"/>
        <c:minorTickMark val="none"/>
        <c:tickLblPos val="nextTo"/>
        <c:crossAx val="1041154080"/>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OverTime</a:t>
            </a:r>
            <a:r>
              <a:rPr lang="en-US" sz="1600" baseline="0"/>
              <a:t> Eligibility vs Attrition</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Graphs!$G$4</c:f>
              <c:strCache>
                <c:ptCount val="1"/>
                <c:pt idx="0">
                  <c:v>No</c:v>
                </c:pt>
              </c:strCache>
            </c:strRef>
          </c:tx>
          <c:spPr>
            <a:solidFill>
              <a:schemeClr val="accent1"/>
            </a:solidFill>
            <a:ln>
              <a:noFill/>
            </a:ln>
            <a:effectLst/>
          </c:spPr>
          <c:invertIfNegative val="0"/>
          <c:cat>
            <c:strRef>
              <c:f>Graphs!$F$5:$F$7</c:f>
              <c:strCache>
                <c:ptCount val="3"/>
                <c:pt idx="1">
                  <c:v>No</c:v>
                </c:pt>
                <c:pt idx="2">
                  <c:v>Yes</c:v>
                </c:pt>
              </c:strCache>
            </c:strRef>
          </c:cat>
          <c:val>
            <c:numRef>
              <c:f>Graphs!$G$5:$G$7</c:f>
              <c:numCache>
                <c:formatCode>0%</c:formatCode>
                <c:ptCount val="3"/>
                <c:pt idx="0">
                  <c:v>0.71700680272108841</c:v>
                </c:pt>
                <c:pt idx="1">
                  <c:v>0.7656123276561233</c:v>
                </c:pt>
                <c:pt idx="2">
                  <c:v>0.46413502109704641</c:v>
                </c:pt>
              </c:numCache>
            </c:numRef>
          </c:val>
          <c:extLst>
            <c:ext xmlns:c16="http://schemas.microsoft.com/office/drawing/2014/chart" uri="{C3380CC4-5D6E-409C-BE32-E72D297353CC}">
              <c16:uniqueId val="{00000000-2636-4EF4-B96D-FE3CD2EC05EB}"/>
            </c:ext>
          </c:extLst>
        </c:ser>
        <c:ser>
          <c:idx val="1"/>
          <c:order val="1"/>
          <c:tx>
            <c:strRef>
              <c:f>Graphs!$H$4</c:f>
              <c:strCache>
                <c:ptCount val="1"/>
                <c:pt idx="0">
                  <c:v>Yes</c:v>
                </c:pt>
              </c:strCache>
            </c:strRef>
          </c:tx>
          <c:spPr>
            <a:solidFill>
              <a:schemeClr val="accent4"/>
            </a:solidFill>
            <a:ln>
              <a:noFill/>
            </a:ln>
            <a:effectLst/>
          </c:spPr>
          <c:invertIfNegative val="0"/>
          <c:cat>
            <c:strRef>
              <c:f>Graphs!$F$5:$F$7</c:f>
              <c:strCache>
                <c:ptCount val="3"/>
                <c:pt idx="1">
                  <c:v>No</c:v>
                </c:pt>
                <c:pt idx="2">
                  <c:v>Yes</c:v>
                </c:pt>
              </c:strCache>
            </c:strRef>
          </c:cat>
          <c:val>
            <c:numRef>
              <c:f>Graphs!$H$5:$H$7</c:f>
              <c:numCache>
                <c:formatCode>0%</c:formatCode>
                <c:ptCount val="3"/>
                <c:pt idx="0">
                  <c:v>0.28299319727891159</c:v>
                </c:pt>
                <c:pt idx="1">
                  <c:v>0.23438767234387672</c:v>
                </c:pt>
                <c:pt idx="2">
                  <c:v>0.53586497890295359</c:v>
                </c:pt>
              </c:numCache>
            </c:numRef>
          </c:val>
          <c:extLst>
            <c:ext xmlns:c16="http://schemas.microsoft.com/office/drawing/2014/chart" uri="{C3380CC4-5D6E-409C-BE32-E72D297353CC}">
              <c16:uniqueId val="{00000001-2636-4EF4-B96D-FE3CD2EC05EB}"/>
            </c:ext>
          </c:extLst>
        </c:ser>
        <c:dLbls>
          <c:showLegendKey val="0"/>
          <c:showVal val="0"/>
          <c:showCatName val="0"/>
          <c:showSerName val="0"/>
          <c:showPercent val="0"/>
          <c:showBubbleSize val="0"/>
        </c:dLbls>
        <c:gapWidth val="150"/>
        <c:overlap val="100"/>
        <c:axId val="659517296"/>
        <c:axId val="1067479360"/>
      </c:barChart>
      <c:catAx>
        <c:axId val="659517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67479360"/>
        <c:crosses val="autoZero"/>
        <c:auto val="1"/>
        <c:lblAlgn val="ctr"/>
        <c:lblOffset val="100"/>
        <c:noMultiLvlLbl val="0"/>
      </c:catAx>
      <c:valAx>
        <c:axId val="1067479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517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[HR_Data.xlsm]Graphs!PivotTable13</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OverTime vs 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Graphs!$B$143:$B$144</c:f>
              <c:strCache>
                <c:ptCount val="1"/>
                <c:pt idx="0">
                  <c:v>Divorced</c:v>
                </c:pt>
              </c:strCache>
            </c:strRef>
          </c:tx>
          <c:spPr>
            <a:solidFill>
              <a:schemeClr val="tx2">
                <a:lumMod val="25000"/>
              </a:schemeClr>
            </a:solidFill>
            <a:ln>
              <a:noFill/>
            </a:ln>
            <a:effectLst/>
          </c:spPr>
          <c:invertIfNegative val="0"/>
          <c:cat>
            <c:strRef>
              <c:f>Graphs!$A$145:$A$146</c:f>
              <c:strCache>
                <c:ptCount val="2"/>
                <c:pt idx="0">
                  <c:v>No</c:v>
                </c:pt>
                <c:pt idx="1">
                  <c:v>Yes</c:v>
                </c:pt>
              </c:strCache>
            </c:strRef>
          </c:cat>
          <c:val>
            <c:numRef>
              <c:f>Graphs!$B$145:$B$146</c:f>
              <c:numCache>
                <c:formatCode>0.00%</c:formatCode>
                <c:ptCount val="2"/>
                <c:pt idx="0">
                  <c:v>0.21631878557874762</c:v>
                </c:pt>
                <c:pt idx="1">
                  <c:v>0.23798076923076922</c:v>
                </c:pt>
              </c:numCache>
            </c:numRef>
          </c:val>
          <c:extLst>
            <c:ext xmlns:c16="http://schemas.microsoft.com/office/drawing/2014/chart" uri="{C3380CC4-5D6E-409C-BE32-E72D297353CC}">
              <c16:uniqueId val="{00000000-2767-43D2-A398-4C7A03263B05}"/>
            </c:ext>
          </c:extLst>
        </c:ser>
        <c:ser>
          <c:idx val="1"/>
          <c:order val="1"/>
          <c:tx>
            <c:strRef>
              <c:f>Graphs!$C$143:$C$144</c:f>
              <c:strCache>
                <c:ptCount val="1"/>
                <c:pt idx="0">
                  <c:v>Married</c:v>
                </c:pt>
              </c:strCache>
            </c:strRef>
          </c:tx>
          <c:spPr>
            <a:solidFill>
              <a:schemeClr val="accent4">
                <a:lumMod val="75000"/>
              </a:schemeClr>
            </a:solidFill>
            <a:ln>
              <a:noFill/>
            </a:ln>
            <a:effectLst/>
          </c:spPr>
          <c:invertIfNegative val="0"/>
          <c:cat>
            <c:strRef>
              <c:f>Graphs!$A$145:$A$146</c:f>
              <c:strCache>
                <c:ptCount val="2"/>
                <c:pt idx="0">
                  <c:v>No</c:v>
                </c:pt>
                <c:pt idx="1">
                  <c:v>Yes</c:v>
                </c:pt>
              </c:strCache>
            </c:strRef>
          </c:cat>
          <c:val>
            <c:numRef>
              <c:f>Graphs!$C$145:$C$146</c:f>
              <c:numCache>
                <c:formatCode>0.00%</c:formatCode>
                <c:ptCount val="2"/>
                <c:pt idx="0">
                  <c:v>0.4620493358633776</c:v>
                </c:pt>
                <c:pt idx="1">
                  <c:v>0.44711538461538464</c:v>
                </c:pt>
              </c:numCache>
            </c:numRef>
          </c:val>
          <c:extLst>
            <c:ext xmlns:c16="http://schemas.microsoft.com/office/drawing/2014/chart" uri="{C3380CC4-5D6E-409C-BE32-E72D297353CC}">
              <c16:uniqueId val="{00000001-2767-43D2-A398-4C7A03263B05}"/>
            </c:ext>
          </c:extLst>
        </c:ser>
        <c:ser>
          <c:idx val="2"/>
          <c:order val="2"/>
          <c:tx>
            <c:strRef>
              <c:f>Graphs!$D$143:$D$144</c:f>
              <c:strCache>
                <c:ptCount val="1"/>
                <c:pt idx="0">
                  <c:v>Single</c:v>
                </c:pt>
              </c:strCache>
            </c:strRef>
          </c:tx>
          <c:spPr>
            <a:solidFill>
              <a:schemeClr val="tx1"/>
            </a:solidFill>
            <a:ln>
              <a:noFill/>
            </a:ln>
            <a:effectLst/>
          </c:spPr>
          <c:invertIfNegative val="0"/>
          <c:cat>
            <c:strRef>
              <c:f>Graphs!$A$145:$A$146</c:f>
              <c:strCache>
                <c:ptCount val="2"/>
                <c:pt idx="0">
                  <c:v>No</c:v>
                </c:pt>
                <c:pt idx="1">
                  <c:v>Yes</c:v>
                </c:pt>
              </c:strCache>
            </c:strRef>
          </c:cat>
          <c:val>
            <c:numRef>
              <c:f>Graphs!$D$145:$D$146</c:f>
              <c:numCache>
                <c:formatCode>0.00%</c:formatCode>
                <c:ptCount val="2"/>
                <c:pt idx="0">
                  <c:v>0.32163187855787478</c:v>
                </c:pt>
                <c:pt idx="1">
                  <c:v>0.31490384615384615</c:v>
                </c:pt>
              </c:numCache>
            </c:numRef>
          </c:val>
          <c:extLst>
            <c:ext xmlns:c16="http://schemas.microsoft.com/office/drawing/2014/chart" uri="{C3380CC4-5D6E-409C-BE32-E72D297353CC}">
              <c16:uniqueId val="{00000002-2767-43D2-A398-4C7A03263B05}"/>
            </c:ext>
          </c:extLst>
        </c:ser>
        <c:dLbls>
          <c:showLegendKey val="0"/>
          <c:showVal val="0"/>
          <c:showCatName val="0"/>
          <c:showSerName val="0"/>
          <c:showPercent val="0"/>
          <c:showBubbleSize val="0"/>
        </c:dLbls>
        <c:gapWidth val="150"/>
        <c:overlap val="100"/>
        <c:axId val="964199584"/>
        <c:axId val="1067484768"/>
      </c:barChart>
      <c:catAx>
        <c:axId val="964199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OverTime Eligible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484768"/>
        <c:crosses val="autoZero"/>
        <c:auto val="1"/>
        <c:lblAlgn val="ctr"/>
        <c:lblOffset val="100"/>
        <c:noMultiLvlLbl val="0"/>
      </c:catAx>
      <c:valAx>
        <c:axId val="10674847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199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Attrition vs. 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Graphs!$G$132</c:f>
              <c:strCache>
                <c:ptCount val="1"/>
                <c:pt idx="0">
                  <c:v>Divorced</c:v>
                </c:pt>
              </c:strCache>
            </c:strRef>
          </c:tx>
          <c:spPr>
            <a:solidFill>
              <a:schemeClr val="tx2">
                <a:lumMod val="25000"/>
              </a:schemeClr>
            </a:solidFill>
            <a:ln>
              <a:noFill/>
            </a:ln>
            <a:effectLst/>
          </c:spPr>
          <c:invertIfNegative val="0"/>
          <c:cat>
            <c:strRef>
              <c:f>Graphs!$F$133:$F$135</c:f>
              <c:strCache>
                <c:ptCount val="3"/>
                <c:pt idx="0">
                  <c:v>Total Dataset</c:v>
                </c:pt>
                <c:pt idx="1">
                  <c:v>No</c:v>
                </c:pt>
                <c:pt idx="2">
                  <c:v>Yes</c:v>
                </c:pt>
              </c:strCache>
            </c:strRef>
          </c:cat>
          <c:val>
            <c:numRef>
              <c:f>Graphs!$G$133:$G$135</c:f>
              <c:numCache>
                <c:formatCode>0%</c:formatCode>
                <c:ptCount val="3"/>
                <c:pt idx="0">
                  <c:v>0.22244897959183674</c:v>
                </c:pt>
                <c:pt idx="1">
                  <c:v>0.23844282238442821</c:v>
                </c:pt>
                <c:pt idx="2">
                  <c:v>0.13924050632911392</c:v>
                </c:pt>
              </c:numCache>
            </c:numRef>
          </c:val>
          <c:extLst>
            <c:ext xmlns:c16="http://schemas.microsoft.com/office/drawing/2014/chart" uri="{C3380CC4-5D6E-409C-BE32-E72D297353CC}">
              <c16:uniqueId val="{00000000-D642-4057-9A04-86984B58A14B}"/>
            </c:ext>
          </c:extLst>
        </c:ser>
        <c:ser>
          <c:idx val="1"/>
          <c:order val="1"/>
          <c:tx>
            <c:strRef>
              <c:f>Graphs!$H$132</c:f>
              <c:strCache>
                <c:ptCount val="1"/>
                <c:pt idx="0">
                  <c:v>Married</c:v>
                </c:pt>
              </c:strCache>
            </c:strRef>
          </c:tx>
          <c:spPr>
            <a:solidFill>
              <a:schemeClr val="accent4">
                <a:lumMod val="75000"/>
              </a:schemeClr>
            </a:solidFill>
            <a:ln>
              <a:noFill/>
            </a:ln>
            <a:effectLst/>
          </c:spPr>
          <c:invertIfNegative val="0"/>
          <c:cat>
            <c:strRef>
              <c:f>Graphs!$F$133:$F$135</c:f>
              <c:strCache>
                <c:ptCount val="3"/>
                <c:pt idx="0">
                  <c:v>Total Dataset</c:v>
                </c:pt>
                <c:pt idx="1">
                  <c:v>No</c:v>
                </c:pt>
                <c:pt idx="2">
                  <c:v>Yes</c:v>
                </c:pt>
              </c:strCache>
            </c:strRef>
          </c:cat>
          <c:val>
            <c:numRef>
              <c:f>Graphs!$H$133:$H$135</c:f>
              <c:numCache>
                <c:formatCode>0%</c:formatCode>
                <c:ptCount val="3"/>
                <c:pt idx="0">
                  <c:v>0.45782312925170066</c:v>
                </c:pt>
                <c:pt idx="1">
                  <c:v>0.47769667477696676</c:v>
                </c:pt>
                <c:pt idx="2">
                  <c:v>0.35443037974683544</c:v>
                </c:pt>
              </c:numCache>
            </c:numRef>
          </c:val>
          <c:extLst>
            <c:ext xmlns:c16="http://schemas.microsoft.com/office/drawing/2014/chart" uri="{C3380CC4-5D6E-409C-BE32-E72D297353CC}">
              <c16:uniqueId val="{00000001-D642-4057-9A04-86984B58A14B}"/>
            </c:ext>
          </c:extLst>
        </c:ser>
        <c:ser>
          <c:idx val="2"/>
          <c:order val="2"/>
          <c:tx>
            <c:strRef>
              <c:f>Graphs!$I$132</c:f>
              <c:strCache>
                <c:ptCount val="1"/>
                <c:pt idx="0">
                  <c:v>Single</c:v>
                </c:pt>
              </c:strCache>
            </c:strRef>
          </c:tx>
          <c:spPr>
            <a:solidFill>
              <a:schemeClr val="tx1"/>
            </a:solidFill>
            <a:ln>
              <a:noFill/>
            </a:ln>
            <a:effectLst/>
          </c:spPr>
          <c:invertIfNegative val="0"/>
          <c:cat>
            <c:strRef>
              <c:f>Graphs!$F$133:$F$135</c:f>
              <c:strCache>
                <c:ptCount val="3"/>
                <c:pt idx="0">
                  <c:v>Total Dataset</c:v>
                </c:pt>
                <c:pt idx="1">
                  <c:v>No</c:v>
                </c:pt>
                <c:pt idx="2">
                  <c:v>Yes</c:v>
                </c:pt>
              </c:strCache>
            </c:strRef>
          </c:cat>
          <c:val>
            <c:numRef>
              <c:f>Graphs!$I$133:$I$135</c:f>
              <c:numCache>
                <c:formatCode>0%</c:formatCode>
                <c:ptCount val="3"/>
                <c:pt idx="0">
                  <c:v>0.31972789115646261</c:v>
                </c:pt>
                <c:pt idx="1">
                  <c:v>0.28386050283860503</c:v>
                </c:pt>
                <c:pt idx="2">
                  <c:v>0.50632911392405067</c:v>
                </c:pt>
              </c:numCache>
            </c:numRef>
          </c:val>
          <c:extLst>
            <c:ext xmlns:c16="http://schemas.microsoft.com/office/drawing/2014/chart" uri="{C3380CC4-5D6E-409C-BE32-E72D297353CC}">
              <c16:uniqueId val="{00000002-D642-4057-9A04-86984B58A14B}"/>
            </c:ext>
          </c:extLst>
        </c:ser>
        <c:dLbls>
          <c:showLegendKey val="0"/>
          <c:showVal val="0"/>
          <c:showCatName val="0"/>
          <c:showSerName val="0"/>
          <c:showPercent val="0"/>
          <c:showBubbleSize val="0"/>
        </c:dLbls>
        <c:gapWidth val="150"/>
        <c:overlap val="100"/>
        <c:axId val="840436144"/>
        <c:axId val="1067487264"/>
      </c:barChart>
      <c:catAx>
        <c:axId val="84043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487264"/>
        <c:crosses val="autoZero"/>
        <c:auto val="1"/>
        <c:lblAlgn val="ctr"/>
        <c:lblOffset val="100"/>
        <c:noMultiLvlLbl val="0"/>
      </c:catAx>
      <c:valAx>
        <c:axId val="106748726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436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[HR_Data.xlsm]Graphs!PivotTable21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Age/Marriage </a:t>
            </a:r>
            <a:r>
              <a:rPr lang="en-US" sz="1400" b="0" i="0" baseline="0" err="1">
                <a:effectLst/>
              </a:rPr>
              <a:t>Distrib</a:t>
            </a:r>
            <a:r>
              <a:rPr lang="en-US" sz="1400" b="0" i="0" baseline="0">
                <a:effectLst/>
              </a:rPr>
              <a:t>. in Sample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Graphs!$I$235:$I$236</c:f>
              <c:strCache>
                <c:ptCount val="1"/>
                <c:pt idx="0">
                  <c:v>Divorced</c:v>
                </c:pt>
              </c:strCache>
            </c:strRef>
          </c:tx>
          <c:spPr>
            <a:solidFill>
              <a:schemeClr val="tx2">
                <a:lumMod val="25000"/>
              </a:schemeClr>
            </a:solidFill>
            <a:ln>
              <a:noFill/>
            </a:ln>
            <a:effectLst/>
          </c:spPr>
          <c:invertIfNegative val="0"/>
          <c:cat>
            <c:strRef>
              <c:f>Graphs!$H$237:$H$247</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Graphs!$I$237:$I$247</c:f>
              <c:numCache>
                <c:formatCode>0.00%</c:formatCode>
                <c:ptCount val="10"/>
                <c:pt idx="0">
                  <c:v>0</c:v>
                </c:pt>
                <c:pt idx="1">
                  <c:v>7.4829931972789114E-3</c:v>
                </c:pt>
                <c:pt idx="2">
                  <c:v>3.6734693877551024E-2</c:v>
                </c:pt>
                <c:pt idx="3">
                  <c:v>4.9659863945578232E-2</c:v>
                </c:pt>
                <c:pt idx="4">
                  <c:v>4.2176870748299317E-2</c:v>
                </c:pt>
                <c:pt idx="5">
                  <c:v>3.8775510204081633E-2</c:v>
                </c:pt>
                <c:pt idx="6">
                  <c:v>2.3129251700680271E-2</c:v>
                </c:pt>
                <c:pt idx="7">
                  <c:v>1.3605442176870748E-2</c:v>
                </c:pt>
                <c:pt idx="8">
                  <c:v>9.5238095238095247E-3</c:v>
                </c:pt>
                <c:pt idx="9">
                  <c:v>1.3605442176870747E-3</c:v>
                </c:pt>
              </c:numCache>
            </c:numRef>
          </c:val>
          <c:extLst>
            <c:ext xmlns:c16="http://schemas.microsoft.com/office/drawing/2014/chart" uri="{C3380CC4-5D6E-409C-BE32-E72D297353CC}">
              <c16:uniqueId val="{00000000-C9FC-4DDE-89AF-04DCF544D13F}"/>
            </c:ext>
          </c:extLst>
        </c:ser>
        <c:ser>
          <c:idx val="1"/>
          <c:order val="1"/>
          <c:tx>
            <c:strRef>
              <c:f>Graphs!$J$235:$J$236</c:f>
              <c:strCache>
                <c:ptCount val="1"/>
                <c:pt idx="0">
                  <c:v>Married</c:v>
                </c:pt>
              </c:strCache>
            </c:strRef>
          </c:tx>
          <c:spPr>
            <a:solidFill>
              <a:schemeClr val="accent4">
                <a:lumMod val="75000"/>
              </a:schemeClr>
            </a:solidFill>
            <a:ln>
              <a:noFill/>
            </a:ln>
            <a:effectLst/>
          </c:spPr>
          <c:invertIfNegative val="0"/>
          <c:cat>
            <c:strRef>
              <c:f>Graphs!$H$237:$H$247</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Graphs!$J$237:$J$247</c:f>
              <c:numCache>
                <c:formatCode>0.00%</c:formatCode>
                <c:ptCount val="10"/>
                <c:pt idx="0">
                  <c:v>0</c:v>
                </c:pt>
                <c:pt idx="1">
                  <c:v>2.0408163265306121E-2</c:v>
                </c:pt>
                <c:pt idx="2">
                  <c:v>6.8027210884353748E-2</c:v>
                </c:pt>
                <c:pt idx="3">
                  <c:v>9.7278911564625856E-2</c:v>
                </c:pt>
                <c:pt idx="4">
                  <c:v>9.8639455782312924E-2</c:v>
                </c:pt>
                <c:pt idx="5">
                  <c:v>6.3945578231292516E-2</c:v>
                </c:pt>
                <c:pt idx="6">
                  <c:v>4.6938775510204082E-2</c:v>
                </c:pt>
                <c:pt idx="7">
                  <c:v>3.9455782312925167E-2</c:v>
                </c:pt>
                <c:pt idx="8">
                  <c:v>2.1768707482993196E-2</c:v>
                </c:pt>
                <c:pt idx="9">
                  <c:v>1.3605442176870747E-3</c:v>
                </c:pt>
              </c:numCache>
            </c:numRef>
          </c:val>
          <c:extLst>
            <c:ext xmlns:c16="http://schemas.microsoft.com/office/drawing/2014/chart" uri="{C3380CC4-5D6E-409C-BE32-E72D297353CC}">
              <c16:uniqueId val="{00000001-C9FC-4DDE-89AF-04DCF544D13F}"/>
            </c:ext>
          </c:extLst>
        </c:ser>
        <c:ser>
          <c:idx val="2"/>
          <c:order val="2"/>
          <c:tx>
            <c:strRef>
              <c:f>Graphs!$K$235:$K$236</c:f>
              <c:strCache>
                <c:ptCount val="1"/>
                <c:pt idx="0">
                  <c:v>Single</c:v>
                </c:pt>
              </c:strCache>
            </c:strRef>
          </c:tx>
          <c:spPr>
            <a:solidFill>
              <a:schemeClr val="tx1"/>
            </a:solidFill>
            <a:ln>
              <a:noFill/>
            </a:ln>
            <a:effectLst/>
          </c:spPr>
          <c:invertIfNegative val="0"/>
          <c:cat>
            <c:strRef>
              <c:f>Graphs!$H$237:$H$247</c:f>
              <c:strCache>
                <c:ptCount val="10"/>
                <c:pt idx="0">
                  <c:v>15 to 19</c:v>
                </c:pt>
                <c:pt idx="1">
                  <c:v>20 to 24</c:v>
                </c:pt>
                <c:pt idx="2">
                  <c:v>25 to 29</c:v>
                </c:pt>
                <c:pt idx="3">
                  <c:v>30 to 34</c:v>
                </c:pt>
                <c:pt idx="4">
                  <c:v>35 to 39</c:v>
                </c:pt>
                <c:pt idx="5">
                  <c:v>40 to 44</c:v>
                </c:pt>
                <c:pt idx="6">
                  <c:v>45 to 49</c:v>
                </c:pt>
                <c:pt idx="7">
                  <c:v>50 to 54</c:v>
                </c:pt>
                <c:pt idx="8">
                  <c:v>55 to 59</c:v>
                </c:pt>
                <c:pt idx="9">
                  <c:v>60 to 64</c:v>
                </c:pt>
              </c:strCache>
            </c:strRef>
          </c:cat>
          <c:val>
            <c:numRef>
              <c:f>Graphs!$K$237:$K$247</c:f>
              <c:numCache>
                <c:formatCode>0.00%</c:formatCode>
                <c:ptCount val="10"/>
                <c:pt idx="0">
                  <c:v>1.1564625850340135E-2</c:v>
                </c:pt>
                <c:pt idx="1">
                  <c:v>2.6530612244897958E-2</c:v>
                </c:pt>
                <c:pt idx="2">
                  <c:v>5.1020408163265307E-2</c:v>
                </c:pt>
                <c:pt idx="3">
                  <c:v>7.4149659863945575E-2</c:v>
                </c:pt>
                <c:pt idx="4">
                  <c:v>6.1224489795918366E-2</c:v>
                </c:pt>
                <c:pt idx="5">
                  <c:v>3.8775510204081633E-2</c:v>
                </c:pt>
                <c:pt idx="6">
                  <c:v>2.5850340136054421E-2</c:v>
                </c:pt>
                <c:pt idx="7">
                  <c:v>1.7687074829931974E-2</c:v>
                </c:pt>
                <c:pt idx="8">
                  <c:v>1.2244897959183673E-2</c:v>
                </c:pt>
                <c:pt idx="9">
                  <c:v>6.8027210884353737E-4</c:v>
                </c:pt>
              </c:numCache>
            </c:numRef>
          </c:val>
          <c:extLst>
            <c:ext xmlns:c16="http://schemas.microsoft.com/office/drawing/2014/chart" uri="{C3380CC4-5D6E-409C-BE32-E72D297353CC}">
              <c16:uniqueId val="{00000002-C9FC-4DDE-89AF-04DCF544D13F}"/>
            </c:ext>
          </c:extLst>
        </c:ser>
        <c:dLbls>
          <c:showLegendKey val="0"/>
          <c:showVal val="0"/>
          <c:showCatName val="0"/>
          <c:showSerName val="0"/>
          <c:showPercent val="0"/>
          <c:showBubbleSize val="0"/>
        </c:dLbls>
        <c:gapWidth val="150"/>
        <c:overlap val="100"/>
        <c:axId val="1063381488"/>
        <c:axId val="943558784"/>
      </c:barChart>
      <c:catAx>
        <c:axId val="1063381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558784"/>
        <c:crosses val="autoZero"/>
        <c:auto val="1"/>
        <c:lblAlgn val="ctr"/>
        <c:lblOffset val="100"/>
        <c:noMultiLvlLbl val="0"/>
      </c:catAx>
      <c:valAx>
        <c:axId val="94355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Total Sample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81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0.86596</cdr:x>
      <cdr:y>0.36574</cdr:y>
    </cdr:from>
    <cdr:to>
      <cdr:x>1</cdr:x>
      <cdr:y>0.50637</cdr:y>
    </cdr:to>
    <cdr:sp macro="" textlink="">
      <cdr:nvSpPr>
        <cdr:cNvPr id="2" name="TextBox 1">
          <a:extLst xmlns:a="http://schemas.openxmlformats.org/drawingml/2006/main">
            <a:ext uri="{FF2B5EF4-FFF2-40B4-BE49-F238E27FC236}">
              <a16:creationId xmlns:a16="http://schemas.microsoft.com/office/drawing/2014/main" id="{6D780BF6-7509-4EF8-BF48-2222F98A531D}"/>
            </a:ext>
          </a:extLst>
        </cdr:cNvPr>
        <cdr:cNvSpPr txBox="1"/>
      </cdr:nvSpPr>
      <cdr:spPr>
        <a:xfrm xmlns:a="http://schemas.openxmlformats.org/drawingml/2006/main">
          <a:off x="3959179" y="1003310"/>
          <a:ext cx="612821" cy="38577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OT</a:t>
          </a:r>
          <a:r>
            <a:rPr lang="en-US" sz="900" baseline="0" dirty="0">
              <a:solidFill>
                <a:schemeClr val="tx1"/>
              </a:solidFill>
            </a:rPr>
            <a:t> Eligible</a:t>
          </a:r>
          <a:endParaRPr lang="en-US" sz="900" dirty="0">
            <a:solidFill>
              <a:schemeClr val="tx1"/>
            </a:solidFill>
          </a:endParaRPr>
        </a:p>
      </cdr:txBody>
    </cdr:sp>
  </cdr:relSizeAnchor>
  <cdr:relSizeAnchor xmlns:cdr="http://schemas.openxmlformats.org/drawingml/2006/chartDrawing">
    <cdr:from>
      <cdr:x>0.44587</cdr:x>
      <cdr:y>0.87902</cdr:y>
    </cdr:from>
    <cdr:to>
      <cdr:x>0.79961</cdr:x>
      <cdr:y>0.98498</cdr:y>
    </cdr:to>
    <cdr:sp macro="" textlink="">
      <cdr:nvSpPr>
        <cdr:cNvPr id="4" name="TextBox 1">
          <a:extLst xmlns:a="http://schemas.openxmlformats.org/drawingml/2006/main">
            <a:ext uri="{FF2B5EF4-FFF2-40B4-BE49-F238E27FC236}">
              <a16:creationId xmlns:a16="http://schemas.microsoft.com/office/drawing/2014/main" id="{BDB2CC3C-015A-4A20-AB1F-67EE33BF9628}"/>
            </a:ext>
          </a:extLst>
        </cdr:cNvPr>
        <cdr:cNvSpPr txBox="1"/>
      </cdr:nvSpPr>
      <cdr:spPr>
        <a:xfrm xmlns:a="http://schemas.openxmlformats.org/drawingml/2006/main">
          <a:off x="2038518" y="2411331"/>
          <a:ext cx="1617300" cy="29066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dirty="0">
              <a:solidFill>
                <a:schemeClr val="tx1"/>
              </a:solidFill>
            </a:rPr>
            <a:t>Attrition (Left?)</a:t>
          </a:r>
        </a:p>
      </cdr:txBody>
    </cdr:sp>
  </cdr:relSizeAnchor>
  <cdr:relSizeAnchor xmlns:cdr="http://schemas.openxmlformats.org/drawingml/2006/chartDrawing">
    <cdr:from>
      <cdr:x>0.09444</cdr:x>
      <cdr:y>0.8886</cdr:y>
    </cdr:from>
    <cdr:to>
      <cdr:x>0.36771</cdr:x>
      <cdr:y>0.97541</cdr:y>
    </cdr:to>
    <cdr:sp macro="" textlink="">
      <cdr:nvSpPr>
        <cdr:cNvPr id="5" name="TextBox 1">
          <a:extLst xmlns:a="http://schemas.openxmlformats.org/drawingml/2006/main">
            <a:ext uri="{FF2B5EF4-FFF2-40B4-BE49-F238E27FC236}">
              <a16:creationId xmlns:a16="http://schemas.microsoft.com/office/drawing/2014/main" id="{81C44614-A67F-4285-9654-E04AEA2528E2}"/>
            </a:ext>
          </a:extLst>
        </cdr:cNvPr>
        <cdr:cNvSpPr txBox="1"/>
      </cdr:nvSpPr>
      <cdr:spPr>
        <a:xfrm xmlns:a="http://schemas.openxmlformats.org/drawingml/2006/main">
          <a:off x="431780" y="2437594"/>
          <a:ext cx="1249390" cy="238137"/>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dirty="0">
              <a:solidFill>
                <a:schemeClr val="tx1"/>
              </a:solidFill>
            </a:rPr>
            <a:t>Total Sample</a:t>
          </a:r>
        </a:p>
      </cdr:txBody>
    </cdr:sp>
  </cdr:relSizeAnchor>
</c:userShapes>
</file>

<file path=ppt/drawings/drawing2.xml><?xml version="1.0" encoding="utf-8"?>
<c:userShapes xmlns:c="http://schemas.openxmlformats.org/drawingml/2006/chart">
  <cdr:relSizeAnchor xmlns:cdr="http://schemas.openxmlformats.org/drawingml/2006/chartDrawing">
    <cdr:from>
      <cdr:x>0.88542</cdr:x>
      <cdr:y>0.41435</cdr:y>
    </cdr:from>
    <cdr:to>
      <cdr:x>1</cdr:x>
      <cdr:y>0.49132</cdr:y>
    </cdr:to>
    <cdr:sp macro="" textlink="">
      <cdr:nvSpPr>
        <cdr:cNvPr id="2" name="TextBox 1">
          <a:extLst xmlns:a="http://schemas.openxmlformats.org/drawingml/2006/main">
            <a:ext uri="{FF2B5EF4-FFF2-40B4-BE49-F238E27FC236}">
              <a16:creationId xmlns:a16="http://schemas.microsoft.com/office/drawing/2014/main" id="{25A66C4B-4D6F-43F8-8BEA-42E3D51E32F2}"/>
            </a:ext>
          </a:extLst>
        </cdr:cNvPr>
        <cdr:cNvSpPr txBox="1"/>
      </cdr:nvSpPr>
      <cdr:spPr>
        <a:xfrm xmlns:a="http://schemas.openxmlformats.org/drawingml/2006/main">
          <a:off x="4048125" y="1136650"/>
          <a:ext cx="523875" cy="2111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Left</a:t>
          </a:r>
          <a:r>
            <a:rPr lang="en-US" sz="900" dirty="0"/>
            <a:t>?</a:t>
          </a:r>
        </a:p>
      </cdr:txBody>
    </cdr:sp>
  </cdr:relSizeAnchor>
  <cdr:relSizeAnchor xmlns:cdr="http://schemas.openxmlformats.org/drawingml/2006/chartDrawing">
    <cdr:from>
      <cdr:x>0.41319</cdr:x>
      <cdr:y>0.88484</cdr:y>
    </cdr:from>
    <cdr:to>
      <cdr:x>0.68646</cdr:x>
      <cdr:y>0.97164</cdr:y>
    </cdr:to>
    <cdr:sp macro="" textlink="">
      <cdr:nvSpPr>
        <cdr:cNvPr id="3" name="TextBox 1">
          <a:extLst xmlns:a="http://schemas.openxmlformats.org/drawingml/2006/main">
            <a:ext uri="{FF2B5EF4-FFF2-40B4-BE49-F238E27FC236}">
              <a16:creationId xmlns:a16="http://schemas.microsoft.com/office/drawing/2014/main" id="{CFF9BDA9-3DA4-45F8-B02A-DA5F74B787EF}"/>
            </a:ext>
          </a:extLst>
        </cdr:cNvPr>
        <cdr:cNvSpPr txBox="1"/>
      </cdr:nvSpPr>
      <cdr:spPr>
        <a:xfrm xmlns:a="http://schemas.openxmlformats.org/drawingml/2006/main">
          <a:off x="1889124" y="2427287"/>
          <a:ext cx="1249363"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Job Level</a:t>
          </a:r>
        </a:p>
      </cdr:txBody>
    </cdr:sp>
  </cdr:relSizeAnchor>
  <cdr:relSizeAnchor xmlns:cdr="http://schemas.openxmlformats.org/drawingml/2006/chartDrawing">
    <cdr:from>
      <cdr:x>0.02986</cdr:x>
      <cdr:y>0.88484</cdr:y>
    </cdr:from>
    <cdr:to>
      <cdr:x>0.30313</cdr:x>
      <cdr:y>0.97164</cdr:y>
    </cdr:to>
    <cdr:sp macro="" textlink="">
      <cdr:nvSpPr>
        <cdr:cNvPr id="4" name="TextBox 1">
          <a:extLst xmlns:a="http://schemas.openxmlformats.org/drawingml/2006/main">
            <a:ext uri="{FF2B5EF4-FFF2-40B4-BE49-F238E27FC236}">
              <a16:creationId xmlns:a16="http://schemas.microsoft.com/office/drawing/2014/main" id="{3DE0A6B2-5D23-4732-9986-6F318B574783}"/>
            </a:ext>
          </a:extLst>
        </cdr:cNvPr>
        <cdr:cNvSpPr txBox="1"/>
      </cdr:nvSpPr>
      <cdr:spPr>
        <a:xfrm xmlns:a="http://schemas.openxmlformats.org/drawingml/2006/main">
          <a:off x="136525" y="2427287"/>
          <a:ext cx="1249363"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Total Sample</a:t>
          </a:r>
        </a:p>
      </cdr:txBody>
    </cdr:sp>
  </cdr:relSizeAnchor>
  <cdr:relSizeAnchor xmlns:cdr="http://schemas.openxmlformats.org/drawingml/2006/chartDrawing">
    <cdr:from>
      <cdr:x>0.44886</cdr:x>
      <cdr:y>0.19056</cdr:y>
    </cdr:from>
    <cdr:to>
      <cdr:x>0.62383</cdr:x>
      <cdr:y>0.34913</cdr:y>
    </cdr:to>
    <cdr:sp macro="" textlink="">
      <cdr:nvSpPr>
        <cdr:cNvPr id="7" name="Oval 6">
          <a:extLst xmlns:a="http://schemas.openxmlformats.org/drawingml/2006/main">
            <a:ext uri="{FF2B5EF4-FFF2-40B4-BE49-F238E27FC236}">
              <a16:creationId xmlns:a16="http://schemas.microsoft.com/office/drawing/2014/main" id="{F625DB51-0237-4707-86DA-D4559773A070}"/>
            </a:ext>
          </a:extLst>
        </cdr:cNvPr>
        <cdr:cNvSpPr/>
      </cdr:nvSpPr>
      <cdr:spPr>
        <a:xfrm xmlns:a="http://schemas.openxmlformats.org/drawingml/2006/main" rot="20676742">
          <a:off x="1641740" y="418193"/>
          <a:ext cx="639970" cy="347991"/>
        </a:xfrm>
        <a:prstGeom xmlns:a="http://schemas.openxmlformats.org/drawingml/2006/main" prst="ellipse">
          <a:avLst/>
        </a:prstGeom>
        <a:noFill xmlns:a="http://schemas.openxmlformats.org/drawingml/2006/main"/>
        <a:ln xmlns:a="http://schemas.openxmlformats.org/drawingml/2006/main" w="22225">
          <a:solidFill>
            <a:schemeClr val="accent4"/>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0.88021</cdr:x>
      <cdr:y>0.45254</cdr:y>
    </cdr:from>
    <cdr:to>
      <cdr:x>0.99479</cdr:x>
      <cdr:y>0.52951</cdr:y>
    </cdr:to>
    <cdr:sp macro="" textlink="">
      <cdr:nvSpPr>
        <cdr:cNvPr id="2" name="TextBox 1">
          <a:extLst xmlns:a="http://schemas.openxmlformats.org/drawingml/2006/main">
            <a:ext uri="{FF2B5EF4-FFF2-40B4-BE49-F238E27FC236}">
              <a16:creationId xmlns:a16="http://schemas.microsoft.com/office/drawing/2014/main" id="{FDC8319D-62C1-4253-B8A7-92B9F928B9C5}"/>
            </a:ext>
          </a:extLst>
        </cdr:cNvPr>
        <cdr:cNvSpPr txBox="1"/>
      </cdr:nvSpPr>
      <cdr:spPr>
        <a:xfrm xmlns:a="http://schemas.openxmlformats.org/drawingml/2006/main">
          <a:off x="3219462" y="993131"/>
          <a:ext cx="419088" cy="1689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Left</a:t>
          </a:r>
        </a:p>
      </cdr:txBody>
    </cdr:sp>
  </cdr:relSizeAnchor>
  <cdr:relSizeAnchor xmlns:cdr="http://schemas.openxmlformats.org/drawingml/2006/chartDrawing">
    <cdr:from>
      <cdr:x>0.43611</cdr:x>
      <cdr:y>0.88831</cdr:y>
    </cdr:from>
    <cdr:to>
      <cdr:x>0.70937</cdr:x>
      <cdr:y>0.97512</cdr:y>
    </cdr:to>
    <cdr:sp macro="" textlink="">
      <cdr:nvSpPr>
        <cdr:cNvPr id="3" name="TextBox 1">
          <a:extLst xmlns:a="http://schemas.openxmlformats.org/drawingml/2006/main">
            <a:ext uri="{FF2B5EF4-FFF2-40B4-BE49-F238E27FC236}">
              <a16:creationId xmlns:a16="http://schemas.microsoft.com/office/drawing/2014/main" id="{E569C21C-C739-4542-B88F-599990120358}"/>
            </a:ext>
          </a:extLst>
        </cdr:cNvPr>
        <cdr:cNvSpPr txBox="1"/>
      </cdr:nvSpPr>
      <cdr:spPr>
        <a:xfrm xmlns:a="http://schemas.openxmlformats.org/drawingml/2006/main">
          <a:off x="1993899" y="2436812"/>
          <a:ext cx="1249363"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Job Level</a:t>
          </a:r>
        </a:p>
      </cdr:txBody>
    </cdr:sp>
  </cdr:relSizeAnchor>
  <cdr:relSizeAnchor xmlns:cdr="http://schemas.openxmlformats.org/drawingml/2006/chartDrawing">
    <cdr:from>
      <cdr:x>0.02986</cdr:x>
      <cdr:y>0.88831</cdr:y>
    </cdr:from>
    <cdr:to>
      <cdr:x>0.30313</cdr:x>
      <cdr:y>0.97512</cdr:y>
    </cdr:to>
    <cdr:sp macro="" textlink="">
      <cdr:nvSpPr>
        <cdr:cNvPr id="4" name="TextBox 1">
          <a:extLst xmlns:a="http://schemas.openxmlformats.org/drawingml/2006/main">
            <a:ext uri="{FF2B5EF4-FFF2-40B4-BE49-F238E27FC236}">
              <a16:creationId xmlns:a16="http://schemas.microsoft.com/office/drawing/2014/main" id="{FF534436-7458-4F14-8DAC-5312B5B4C473}"/>
            </a:ext>
          </a:extLst>
        </cdr:cNvPr>
        <cdr:cNvSpPr txBox="1"/>
      </cdr:nvSpPr>
      <cdr:spPr>
        <a:xfrm xmlns:a="http://schemas.openxmlformats.org/drawingml/2006/main">
          <a:off x="136525" y="2436812"/>
          <a:ext cx="1249363" cy="23812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dirty="0">
              <a:solidFill>
                <a:schemeClr val="tx1"/>
              </a:solidFill>
            </a:rPr>
            <a:t>Total Sample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05646-E0C3-4DB2-AFEA-85428B0ADCEF}"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298D7-7554-45AC-A6E9-B7E9EDFECFD6}" type="slidenum">
              <a:rPr lang="en-US" smtClean="0"/>
              <a:t>‹#›</a:t>
            </a:fld>
            <a:endParaRPr lang="en-US"/>
          </a:p>
        </p:txBody>
      </p:sp>
    </p:spTree>
    <p:extLst>
      <p:ext uri="{BB962C8B-B14F-4D97-AF65-F5344CB8AC3E}">
        <p14:creationId xmlns:p14="http://schemas.microsoft.com/office/powerpoint/2010/main" val="83143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cikit-learn.org/stable/modules/clustering.html#k-mean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more a part of a formal presentation to be given to a client’s exec…  An executive summary</a:t>
            </a:r>
          </a:p>
          <a:p>
            <a:r>
              <a:rPr lang="en-US"/>
              <a:t>We discuss everything in the slides to come, so I would use this as nothing more than a “10 second” table of contents…. Topics to come</a:t>
            </a:r>
          </a:p>
        </p:txBody>
      </p:sp>
      <p:sp>
        <p:nvSpPr>
          <p:cNvPr id="4" name="Slide Number Placeholder 3"/>
          <p:cNvSpPr>
            <a:spLocks noGrp="1"/>
          </p:cNvSpPr>
          <p:nvPr>
            <p:ph type="sldNum" sz="quarter" idx="5"/>
          </p:nvPr>
        </p:nvSpPr>
        <p:spPr/>
        <p:txBody>
          <a:bodyPr/>
          <a:lstStyle/>
          <a:p>
            <a:fld id="{A61298D7-7554-45AC-A6E9-B7E9EDFECFD6}" type="slidenum">
              <a:rPr lang="en-US" smtClean="0"/>
              <a:t>2</a:t>
            </a:fld>
            <a:endParaRPr lang="en-US"/>
          </a:p>
        </p:txBody>
      </p:sp>
    </p:spTree>
    <p:extLst>
      <p:ext uri="{BB962C8B-B14F-4D97-AF65-F5344CB8AC3E}">
        <p14:creationId xmlns:p14="http://schemas.microsoft.com/office/powerpoint/2010/main" val="55634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seconds to say </a:t>
            </a:r>
          </a:p>
          <a:p>
            <a:pPr marL="171450" indent="-171450">
              <a:buFont typeface="Arial" panose="020B0604020202020204" pitchFamily="34" charset="0"/>
              <a:buChar char="•"/>
            </a:pPr>
            <a:r>
              <a:rPr lang="en-US" dirty="0"/>
              <a:t>3 were in area of 91-93% accurate (Gradient Boosted 93%, RF 92.1%, NB 85%, </a:t>
            </a:r>
            <a:r>
              <a:rPr lang="en-US"/>
              <a:t>SVM 92%)</a:t>
            </a:r>
            <a:endParaRPr lang="en-US" dirty="0"/>
          </a:p>
          <a:p>
            <a:pPr marL="171450" indent="-171450">
              <a:buFont typeface="Arial" panose="020B0604020202020204" pitchFamily="34" charset="0"/>
              <a:buChar char="•"/>
            </a:pPr>
            <a:r>
              <a:rPr lang="en-US" dirty="0"/>
              <a:t>I would point out that this is on the SMOTE dataset, which means these numbers compare to 50% for pure guessing</a:t>
            </a:r>
          </a:p>
          <a:p>
            <a:pPr marL="171450" indent="-171450">
              <a:buFont typeface="Arial" panose="020B0604020202020204" pitchFamily="34" charset="0"/>
              <a:buChar char="•"/>
            </a:pPr>
            <a:r>
              <a:rPr lang="en-US" dirty="0"/>
              <a:t>Point out that combining results did not improve results… taking average response of three methods still was only 92% accurate</a:t>
            </a:r>
          </a:p>
        </p:txBody>
      </p:sp>
      <p:sp>
        <p:nvSpPr>
          <p:cNvPr id="4" name="Slide Number Placeholder 3"/>
          <p:cNvSpPr>
            <a:spLocks noGrp="1"/>
          </p:cNvSpPr>
          <p:nvPr>
            <p:ph type="sldNum" sz="quarter" idx="5"/>
          </p:nvPr>
        </p:nvSpPr>
        <p:spPr/>
        <p:txBody>
          <a:bodyPr/>
          <a:lstStyle/>
          <a:p>
            <a:fld id="{A61298D7-7554-45AC-A6E9-B7E9EDFECFD6}" type="slidenum">
              <a:rPr lang="en-US" smtClean="0"/>
              <a:t>14</a:t>
            </a:fld>
            <a:endParaRPr lang="en-US"/>
          </a:p>
        </p:txBody>
      </p:sp>
    </p:spTree>
    <p:extLst>
      <p:ext uri="{BB962C8B-B14F-4D97-AF65-F5344CB8AC3E}">
        <p14:creationId xmlns:p14="http://schemas.microsoft.com/office/powerpoint/2010/main" val="351449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demonstration that the results were pretty balanced and move on</a:t>
            </a:r>
          </a:p>
        </p:txBody>
      </p:sp>
      <p:sp>
        <p:nvSpPr>
          <p:cNvPr id="4" name="Slide Number Placeholder 3"/>
          <p:cNvSpPr>
            <a:spLocks noGrp="1"/>
          </p:cNvSpPr>
          <p:nvPr>
            <p:ph type="sldNum" sz="quarter" idx="5"/>
          </p:nvPr>
        </p:nvSpPr>
        <p:spPr/>
        <p:txBody>
          <a:bodyPr/>
          <a:lstStyle/>
          <a:p>
            <a:fld id="{A61298D7-7554-45AC-A6E9-B7E9EDFECFD6}" type="slidenum">
              <a:rPr lang="en-US" smtClean="0"/>
              <a:t>15</a:t>
            </a:fld>
            <a:endParaRPr lang="en-US"/>
          </a:p>
        </p:txBody>
      </p:sp>
    </p:spTree>
    <p:extLst>
      <p:ext uri="{BB962C8B-B14F-4D97-AF65-F5344CB8AC3E}">
        <p14:creationId xmlns:p14="http://schemas.microsoft.com/office/powerpoint/2010/main" val="315742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Points to bring up on this slide</a:t>
            </a:r>
          </a:p>
          <a:p>
            <a:pPr marL="171450" indent="-171450">
              <a:buFont typeface="Arial" panose="020B0604020202020204" pitchFamily="34" charset="0"/>
              <a:buChar char="•"/>
            </a:pPr>
            <a:r>
              <a:rPr lang="en-US"/>
              <a:t>Overtime is a big issue.  One can see on the graph that about 30% of the people are eligible for overtime in the company, but 50% of those leaving are overtime eligible</a:t>
            </a:r>
          </a:p>
          <a:p>
            <a:pPr marL="171450" indent="-171450">
              <a:buFont typeface="Arial" panose="020B0604020202020204" pitchFamily="34" charset="0"/>
              <a:buChar char="•"/>
            </a:pPr>
            <a:r>
              <a:rPr lang="en-US"/>
              <a:t>Mention we do not have timecard data, so we cannot say how many OT hours people are putting in…. Only that those who are leaving are disproportionately those who might be putting in OT</a:t>
            </a:r>
          </a:p>
          <a:p>
            <a:pPr marL="171450" indent="-171450">
              <a:buFont typeface="Arial" panose="020B0604020202020204" pitchFamily="34" charset="0"/>
              <a:buChar char="•"/>
            </a:pPr>
            <a:r>
              <a:rPr lang="en-US"/>
              <a:t>Point out that other leading issues appear to be (see bullets on graph)</a:t>
            </a:r>
          </a:p>
        </p:txBody>
      </p:sp>
      <p:sp>
        <p:nvSpPr>
          <p:cNvPr id="4" name="Slide Number Placeholder 3"/>
          <p:cNvSpPr>
            <a:spLocks noGrp="1"/>
          </p:cNvSpPr>
          <p:nvPr>
            <p:ph type="sldNum" sz="quarter" idx="5"/>
          </p:nvPr>
        </p:nvSpPr>
        <p:spPr/>
        <p:txBody>
          <a:bodyPr/>
          <a:lstStyle/>
          <a:p>
            <a:fld id="{A61298D7-7554-45AC-A6E9-B7E9EDFECFD6}" type="slidenum">
              <a:rPr lang="en-US" smtClean="0"/>
              <a:t>16</a:t>
            </a:fld>
            <a:endParaRPr lang="en-US"/>
          </a:p>
        </p:txBody>
      </p:sp>
    </p:spTree>
    <p:extLst>
      <p:ext uri="{BB962C8B-B14F-4D97-AF65-F5344CB8AC3E}">
        <p14:creationId xmlns:p14="http://schemas.microsoft.com/office/powerpoint/2010/main" val="438952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to show that ‘overtime eligible’ is not equivalent for young, entry-level people.  It is actually used across the departments, roles, and job levels pretty similarly, even up to the top job level.</a:t>
            </a:r>
          </a:p>
        </p:txBody>
      </p:sp>
      <p:sp>
        <p:nvSpPr>
          <p:cNvPr id="4" name="Slide Number Placeholder 3"/>
          <p:cNvSpPr>
            <a:spLocks noGrp="1"/>
          </p:cNvSpPr>
          <p:nvPr>
            <p:ph type="sldNum" sz="quarter" idx="5"/>
          </p:nvPr>
        </p:nvSpPr>
        <p:spPr/>
        <p:txBody>
          <a:bodyPr/>
          <a:lstStyle/>
          <a:p>
            <a:fld id="{A61298D7-7554-45AC-A6E9-B7E9EDFECFD6}" type="slidenum">
              <a:rPr lang="en-US" smtClean="0"/>
              <a:t>17</a:t>
            </a:fld>
            <a:endParaRPr lang="en-US"/>
          </a:p>
        </p:txBody>
      </p:sp>
    </p:spTree>
    <p:extLst>
      <p:ext uri="{BB962C8B-B14F-4D97-AF65-F5344CB8AC3E}">
        <p14:creationId xmlns:p14="http://schemas.microsoft.com/office/powerpoint/2010/main" val="17952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also seeing singles are disproportionately leaving.  Like overtime, singles are 50% of those who are leaving, but it is not because singles are disproportionally eligible.  In fact, OT eligibility is split quite uniformly distributed based on marital status.</a:t>
            </a:r>
          </a:p>
        </p:txBody>
      </p:sp>
      <p:sp>
        <p:nvSpPr>
          <p:cNvPr id="4" name="Slide Number Placeholder 3"/>
          <p:cNvSpPr>
            <a:spLocks noGrp="1"/>
          </p:cNvSpPr>
          <p:nvPr>
            <p:ph type="sldNum" sz="quarter" idx="5"/>
          </p:nvPr>
        </p:nvSpPr>
        <p:spPr/>
        <p:txBody>
          <a:bodyPr/>
          <a:lstStyle/>
          <a:p>
            <a:fld id="{A61298D7-7554-45AC-A6E9-B7E9EDFECFD6}" type="slidenum">
              <a:rPr lang="en-US" smtClean="0"/>
              <a:t>18</a:t>
            </a:fld>
            <a:endParaRPr lang="en-US"/>
          </a:p>
        </p:txBody>
      </p:sp>
    </p:spTree>
    <p:extLst>
      <p:ext uri="{BB962C8B-B14F-4D97-AF65-F5344CB8AC3E}">
        <p14:creationId xmlns:p14="http://schemas.microsoft.com/office/powerpoint/2010/main" val="4201029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see that marital status is proportionately distributed across age groups too.  What is worthy of noting is that we have a problem of our 25-34 </a:t>
            </a:r>
            <a:r>
              <a:rPr lang="en-US" err="1"/>
              <a:t>y.o</a:t>
            </a:r>
            <a:r>
              <a:rPr lang="en-US"/>
              <a:t>. singles are overly represented in those who are leaving</a:t>
            </a:r>
          </a:p>
        </p:txBody>
      </p:sp>
      <p:sp>
        <p:nvSpPr>
          <p:cNvPr id="4" name="Slide Number Placeholder 3"/>
          <p:cNvSpPr>
            <a:spLocks noGrp="1"/>
          </p:cNvSpPr>
          <p:nvPr>
            <p:ph type="sldNum" sz="quarter" idx="5"/>
          </p:nvPr>
        </p:nvSpPr>
        <p:spPr/>
        <p:txBody>
          <a:bodyPr/>
          <a:lstStyle/>
          <a:p>
            <a:fld id="{A61298D7-7554-45AC-A6E9-B7E9EDFECFD6}" type="slidenum">
              <a:rPr lang="en-US" smtClean="0"/>
              <a:t>19</a:t>
            </a:fld>
            <a:endParaRPr lang="en-US"/>
          </a:p>
        </p:txBody>
      </p:sp>
    </p:spTree>
    <p:extLst>
      <p:ext uri="{BB962C8B-B14F-4D97-AF65-F5344CB8AC3E}">
        <p14:creationId xmlns:p14="http://schemas.microsoft.com/office/powerpoint/2010/main" val="57934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we also notice is that we have what appears to be a spike in our mid-level managers leaving (top graph) and it does not seem to be the compensation as represented by the stock options.  In fact, in this subgroup, those at the highest stock option are the most likely the ones who left.</a:t>
            </a:r>
          </a:p>
        </p:txBody>
      </p:sp>
      <p:sp>
        <p:nvSpPr>
          <p:cNvPr id="4" name="Slide Number Placeholder 3"/>
          <p:cNvSpPr>
            <a:spLocks noGrp="1"/>
          </p:cNvSpPr>
          <p:nvPr>
            <p:ph type="sldNum" sz="quarter" idx="5"/>
          </p:nvPr>
        </p:nvSpPr>
        <p:spPr/>
        <p:txBody>
          <a:bodyPr/>
          <a:lstStyle/>
          <a:p>
            <a:fld id="{A61298D7-7554-45AC-A6E9-B7E9EDFECFD6}" type="slidenum">
              <a:rPr lang="en-US" smtClean="0"/>
              <a:t>20</a:t>
            </a:fld>
            <a:endParaRPr lang="en-US"/>
          </a:p>
        </p:txBody>
      </p:sp>
    </p:spTree>
    <p:extLst>
      <p:ext uri="{BB962C8B-B14F-4D97-AF65-F5344CB8AC3E}">
        <p14:creationId xmlns:p14="http://schemas.microsoft.com/office/powerpoint/2010/main" val="96202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finally, the company has run an employee survey and we can see in some of the questions about satisfaction that we do see differences between those who stay and those who go… so we do have indicators that someone might be thinking of leaving.</a:t>
            </a:r>
          </a:p>
          <a:p>
            <a:endParaRPr lang="en-US"/>
          </a:p>
          <a:p>
            <a:r>
              <a:rPr lang="en-US"/>
              <a:t>And that leads us to our segmentation of those who have left.</a:t>
            </a:r>
          </a:p>
        </p:txBody>
      </p:sp>
      <p:sp>
        <p:nvSpPr>
          <p:cNvPr id="4" name="Slide Number Placeholder 3"/>
          <p:cNvSpPr>
            <a:spLocks noGrp="1"/>
          </p:cNvSpPr>
          <p:nvPr>
            <p:ph type="sldNum" sz="quarter" idx="5"/>
          </p:nvPr>
        </p:nvSpPr>
        <p:spPr/>
        <p:txBody>
          <a:bodyPr/>
          <a:lstStyle/>
          <a:p>
            <a:fld id="{A61298D7-7554-45AC-A6E9-B7E9EDFECFD6}" type="slidenum">
              <a:rPr lang="en-US" smtClean="0"/>
              <a:t>21</a:t>
            </a:fld>
            <a:endParaRPr lang="en-US"/>
          </a:p>
        </p:txBody>
      </p:sp>
    </p:spTree>
    <p:extLst>
      <p:ext uri="{BB962C8B-B14F-4D97-AF65-F5344CB8AC3E}">
        <p14:creationId xmlns:p14="http://schemas.microsoft.com/office/powerpoint/2010/main" val="372061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selected the top influencers from the GB modeling, and when we model only on those attributes, we still achieve almost 90% accuracy, so we felt good using these attributes in our segmentation.</a:t>
            </a:r>
          </a:p>
          <a:p>
            <a:endParaRPr lang="en-US"/>
          </a:p>
          <a:p>
            <a:r>
              <a:rPr lang="en-US"/>
              <a:t>The segmentation was completed using </a:t>
            </a:r>
            <a:r>
              <a:rPr lang="en-US" err="1"/>
              <a:t>Kmeans</a:t>
            </a:r>
            <a:r>
              <a:rPr lang="en-US"/>
              <a:t> clustering, and those familiar with the technique will recognize the elbow chart.</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within cluster sum of errors(</a:t>
            </a:r>
            <a:r>
              <a:rPr lang="en-US" sz="1200" b="0" i="0" kern="1200" err="1">
                <a:solidFill>
                  <a:schemeClr val="tx1"/>
                </a:solidFill>
                <a:effectLst/>
                <a:latin typeface="+mn-lt"/>
                <a:ea typeface="+mn-ea"/>
                <a:cs typeface="+mn-cs"/>
              </a:rPr>
              <a:t>wcss</a:t>
            </a:r>
            <a:r>
              <a:rPr lang="en-US" sz="1200" b="0" i="0" kern="1200">
                <a:solidFill>
                  <a:schemeClr val="tx1"/>
                </a:solidFill>
                <a:effectLst/>
                <a:latin typeface="+mn-lt"/>
                <a:ea typeface="+mn-ea"/>
                <a:cs typeface="+mn-cs"/>
              </a:rPr>
              <a:t>) is the total sum[“distance of every datapoint to its own center”^2]… also called inertia</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Something to remember… inertia has two main problems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Inertia is a metric that assumes that your clusters are convex and isotropic, which means that if your clusters have elongated or irregular shapes this is a bad metric;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Inertia isn’t normalized, so if you have space with many dimensions you’ll probably face the “dimensionality curse” since the distances tend to </a:t>
            </a:r>
            <a:r>
              <a:rPr lang="en-US" sz="1200" b="0" i="0" kern="1200">
                <a:solidFill>
                  <a:schemeClr val="tx1"/>
                </a:solidFill>
                <a:effectLst/>
                <a:latin typeface="+mn-lt"/>
                <a:ea typeface="+mn-ea"/>
                <a:cs typeface="+mn-cs"/>
                <a:hlinkClick r:id="rId3"/>
              </a:rPr>
              <a:t>get inflated in multidimensional spaces</a:t>
            </a:r>
            <a:r>
              <a:rPr lang="en-US" sz="1200" b="0" i="0" kern="1200">
                <a:solidFill>
                  <a:schemeClr val="tx1"/>
                </a:solidFill>
                <a:effectLst/>
                <a:latin typeface="+mn-lt"/>
                <a:ea typeface="+mn-ea"/>
                <a:cs typeface="+mn-cs"/>
              </a:rPr>
              <a:t>.</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There is also a definition of the optimum number of clusters.. Did not specifically use it… tried 3 and 4 and found 4 to be informative</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22</a:t>
            </a:fld>
            <a:endParaRPr lang="en-US"/>
          </a:p>
        </p:txBody>
      </p:sp>
    </p:spTree>
    <p:extLst>
      <p:ext uri="{BB962C8B-B14F-4D97-AF65-F5344CB8AC3E}">
        <p14:creationId xmlns:p14="http://schemas.microsoft.com/office/powerpoint/2010/main" val="1974478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matrix that shows how the means compare for each of the attributes and for those who stayed.  What is interesting to see is where some group is high within the listed ranges (green) low in the range (red) or somewhere in the middle (yellow).  When we look at how these four clusters varied, we see four subgroups.</a:t>
            </a:r>
          </a:p>
          <a:p>
            <a:endParaRPr lang="en-US"/>
          </a:p>
          <a:p>
            <a:r>
              <a:rPr lang="en-US"/>
              <a:t>Note that red = low, not necessarily bad</a:t>
            </a:r>
          </a:p>
        </p:txBody>
      </p:sp>
      <p:sp>
        <p:nvSpPr>
          <p:cNvPr id="4" name="Slide Number Placeholder 3"/>
          <p:cNvSpPr>
            <a:spLocks noGrp="1"/>
          </p:cNvSpPr>
          <p:nvPr>
            <p:ph type="sldNum" sz="quarter" idx="5"/>
          </p:nvPr>
        </p:nvSpPr>
        <p:spPr/>
        <p:txBody>
          <a:bodyPr/>
          <a:lstStyle/>
          <a:p>
            <a:fld id="{A61298D7-7554-45AC-A6E9-B7E9EDFECFD6}" type="slidenum">
              <a:rPr lang="en-US" smtClean="0"/>
              <a:t>23</a:t>
            </a:fld>
            <a:endParaRPr lang="en-US"/>
          </a:p>
        </p:txBody>
      </p:sp>
    </p:spTree>
    <p:extLst>
      <p:ext uri="{BB962C8B-B14F-4D97-AF65-F5344CB8AC3E}">
        <p14:creationId xmlns:p14="http://schemas.microsoft.com/office/powerpoint/2010/main" val="107451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introduces the project… don’t repeat if you spend too much time on prior slide</a:t>
            </a:r>
          </a:p>
          <a:p>
            <a:endParaRPr lang="en-US"/>
          </a:p>
          <a:p>
            <a:r>
              <a:rPr lang="en-US"/>
              <a:t>Mention that attrition is leaving when company preferred they stayed</a:t>
            </a:r>
          </a:p>
        </p:txBody>
      </p:sp>
      <p:sp>
        <p:nvSpPr>
          <p:cNvPr id="4" name="Slide Number Placeholder 3"/>
          <p:cNvSpPr>
            <a:spLocks noGrp="1"/>
          </p:cNvSpPr>
          <p:nvPr>
            <p:ph type="sldNum" sz="quarter" idx="5"/>
          </p:nvPr>
        </p:nvSpPr>
        <p:spPr/>
        <p:txBody>
          <a:bodyPr/>
          <a:lstStyle/>
          <a:p>
            <a:fld id="{A61298D7-7554-45AC-A6E9-B7E9EDFECFD6}" type="slidenum">
              <a:rPr lang="en-US" smtClean="0"/>
              <a:t>3</a:t>
            </a:fld>
            <a:endParaRPr lang="en-US"/>
          </a:p>
        </p:txBody>
      </p:sp>
    </p:spTree>
    <p:extLst>
      <p:ext uri="{BB962C8B-B14F-4D97-AF65-F5344CB8AC3E}">
        <p14:creationId xmlns:p14="http://schemas.microsoft.com/office/powerpoint/2010/main" val="961378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24</a:t>
            </a:fld>
            <a:endParaRPr lang="en-US"/>
          </a:p>
        </p:txBody>
      </p:sp>
    </p:spTree>
    <p:extLst>
      <p:ext uri="{BB962C8B-B14F-4D97-AF65-F5344CB8AC3E}">
        <p14:creationId xmlns:p14="http://schemas.microsoft.com/office/powerpoint/2010/main" val="360863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would be a quick presentation in how the company is structured… heavy in entry-level research jobs.  As such, there tends to be little travel, and it happens that our workforce tends to be male and married</a:t>
            </a:r>
          </a:p>
          <a:p>
            <a:endParaRPr lang="en-US"/>
          </a:p>
          <a:p>
            <a:r>
              <a:rPr lang="en-US"/>
              <a:t>Note – did not mention anything about age here…. That is next slide</a:t>
            </a:r>
          </a:p>
        </p:txBody>
      </p:sp>
      <p:sp>
        <p:nvSpPr>
          <p:cNvPr id="4" name="Slide Number Placeholder 3"/>
          <p:cNvSpPr>
            <a:spLocks noGrp="1"/>
          </p:cNvSpPr>
          <p:nvPr>
            <p:ph type="sldNum" sz="quarter" idx="5"/>
          </p:nvPr>
        </p:nvSpPr>
        <p:spPr/>
        <p:txBody>
          <a:bodyPr/>
          <a:lstStyle/>
          <a:p>
            <a:fld id="{A61298D7-7554-45AC-A6E9-B7E9EDFECFD6}" type="slidenum">
              <a:rPr lang="en-US" smtClean="0"/>
              <a:t>4</a:t>
            </a:fld>
            <a:endParaRPr lang="en-US"/>
          </a:p>
        </p:txBody>
      </p:sp>
    </p:spTree>
    <p:extLst>
      <p:ext uri="{BB962C8B-B14F-4D97-AF65-F5344CB8AC3E}">
        <p14:creationId xmlns:p14="http://schemas.microsoft.com/office/powerpoint/2010/main" val="98516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looks that the range of work histories.  Tends to be people on the early half of their career but includes some people with heavy tenure</a:t>
            </a:r>
          </a:p>
          <a:p>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5</a:t>
            </a:fld>
            <a:endParaRPr lang="en-US"/>
          </a:p>
        </p:txBody>
      </p:sp>
    </p:spTree>
    <p:extLst>
      <p:ext uri="{BB962C8B-B14F-4D97-AF65-F5344CB8AC3E}">
        <p14:creationId xmlns:p14="http://schemas.microsoft.com/office/powerpoint/2010/main" val="351275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Introduces the problem….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while the company is heavier on people in their first half of their careers, the company would like to be a place where people can put in a whole career (okay… I am making up part of the back story, but that is why we are doing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1 in 6 is choosing not to stay and the company wants to know why.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Point out to audience that as we would like to model the data to understand why people are leaving, this slide also introduces our first analytical problem… that we have a very imbalanced dataset … can then hand off to jack</a:t>
            </a:r>
          </a:p>
        </p:txBody>
      </p:sp>
      <p:sp>
        <p:nvSpPr>
          <p:cNvPr id="4" name="Slide Number Placeholder 3"/>
          <p:cNvSpPr>
            <a:spLocks noGrp="1"/>
          </p:cNvSpPr>
          <p:nvPr>
            <p:ph type="sldNum" sz="quarter" idx="5"/>
          </p:nvPr>
        </p:nvSpPr>
        <p:spPr/>
        <p:txBody>
          <a:bodyPr/>
          <a:lstStyle/>
          <a:p>
            <a:fld id="{A61298D7-7554-45AC-A6E9-B7E9EDFECFD6}" type="slidenum">
              <a:rPr lang="en-US" smtClean="0"/>
              <a:t>6</a:t>
            </a:fld>
            <a:endParaRPr lang="en-US"/>
          </a:p>
        </p:txBody>
      </p:sp>
    </p:spTree>
    <p:extLst>
      <p:ext uri="{BB962C8B-B14F-4D97-AF65-F5344CB8AC3E}">
        <p14:creationId xmlns:p14="http://schemas.microsoft.com/office/powerpoint/2010/main" val="107985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Jack – Imbalanced data set: 1470 total observations, 1233 (~84%) have not left the company, 237 have left the company. </a:t>
            </a:r>
          </a:p>
          <a:p>
            <a:endParaRPr lang="en-US">
              <a:cs typeface="Calibri"/>
            </a:endParaRPr>
          </a:p>
          <a:p>
            <a:r>
              <a:rPr lang="en-US">
                <a:cs typeface="Calibri"/>
              </a:rPr>
              <a:t>Two Options:  </a:t>
            </a:r>
          </a:p>
          <a:p>
            <a:r>
              <a:rPr lang="en-US" err="1">
                <a:cs typeface="Calibri"/>
              </a:rPr>
              <a:t>Undersampling</a:t>
            </a:r>
            <a:r>
              <a:rPr lang="en-US">
                <a:cs typeface="Calibri"/>
              </a:rPr>
              <a:t>: happens to the majority class. You only take a sample that equals the number of observations in the minority class (or to what percentage you need)</a:t>
            </a:r>
          </a:p>
          <a:p>
            <a:r>
              <a:rPr lang="en-US">
                <a:cs typeface="Calibri"/>
              </a:rPr>
              <a:t>Oversampling: happens to the minority class. You can either copy the data that you have in the minority sample or use another technique to make the classes even. </a:t>
            </a:r>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7</a:t>
            </a:fld>
            <a:endParaRPr lang="en-US"/>
          </a:p>
        </p:txBody>
      </p:sp>
    </p:spTree>
    <p:extLst>
      <p:ext uri="{BB962C8B-B14F-4D97-AF65-F5344CB8AC3E}">
        <p14:creationId xmlns:p14="http://schemas.microsoft.com/office/powerpoint/2010/main" val="6047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Jack – We chose to use Smote which is an oversampling technique that synthetically creates additional samples for the minority class. </a:t>
            </a:r>
          </a:p>
          <a:p>
            <a:endParaRPr lang="en-US">
              <a:cs typeface="Calibri"/>
            </a:endParaRPr>
          </a:p>
          <a:p>
            <a:r>
              <a:rPr lang="en-US">
                <a:cs typeface="Calibri"/>
              </a:rPr>
              <a:t>It does this by randomly selecting an observation from the minority class. It then finds that observation's k-nearest neighbors (we used 5). One of these neighbors is selected at random and a synthetic observation is created in the middle of those two observations. The algorithm does this until we had the same number of people who left the company as people who stayed at the company. </a:t>
            </a:r>
          </a:p>
          <a:p>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8</a:t>
            </a:fld>
            <a:endParaRPr lang="en-US"/>
          </a:p>
        </p:txBody>
      </p:sp>
    </p:spTree>
    <p:extLst>
      <p:ext uri="{BB962C8B-B14F-4D97-AF65-F5344CB8AC3E}">
        <p14:creationId xmlns:p14="http://schemas.microsoft.com/office/powerpoint/2010/main" val="4274069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just 15-20 seconds recap of our sampling plan and an introduction of the methods we considered.</a:t>
            </a:r>
          </a:p>
        </p:txBody>
      </p:sp>
      <p:sp>
        <p:nvSpPr>
          <p:cNvPr id="4" name="Slide Number Placeholder 3"/>
          <p:cNvSpPr>
            <a:spLocks noGrp="1"/>
          </p:cNvSpPr>
          <p:nvPr>
            <p:ph type="sldNum" sz="quarter" idx="5"/>
          </p:nvPr>
        </p:nvSpPr>
        <p:spPr/>
        <p:txBody>
          <a:bodyPr/>
          <a:lstStyle/>
          <a:p>
            <a:fld id="{A61298D7-7554-45AC-A6E9-B7E9EDFECFD6}" type="slidenum">
              <a:rPr lang="en-US" smtClean="0"/>
              <a:t>9</a:t>
            </a:fld>
            <a:endParaRPr lang="en-US"/>
          </a:p>
        </p:txBody>
      </p:sp>
    </p:spTree>
    <p:extLst>
      <p:ext uri="{BB962C8B-B14F-4D97-AF65-F5344CB8AC3E}">
        <p14:creationId xmlns:p14="http://schemas.microsoft.com/office/powerpoint/2010/main" val="66502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1298D7-7554-45AC-A6E9-B7E9EDFECFD6}" type="slidenum">
              <a:rPr lang="en-US" smtClean="0"/>
              <a:t>10</a:t>
            </a:fld>
            <a:endParaRPr lang="en-US"/>
          </a:p>
        </p:txBody>
      </p:sp>
    </p:spTree>
    <p:extLst>
      <p:ext uri="{BB962C8B-B14F-4D97-AF65-F5344CB8AC3E}">
        <p14:creationId xmlns:p14="http://schemas.microsoft.com/office/powerpoint/2010/main" val="982155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8C5EA6-4388-44AC-AE24-575739CA0C3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140388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158817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1897060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75729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0F1119C-8FC0-4325-8CD6-AFC60EA57C6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67922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64038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8C5EA6-4388-44AC-AE24-575739CA0C3D}"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83235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8C5EA6-4388-44AC-AE24-575739CA0C3D}"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2215892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8C5EA6-4388-44AC-AE24-575739CA0C3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2973013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EB8C5EA6-4388-44AC-AE24-575739CA0C3D}" type="datetimeFigureOut">
              <a:rPr lang="en-US" smtClean="0"/>
              <a:t>12/14/2020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0F1119C-8FC0-4325-8CD6-AFC60EA57C68}" type="slidenum">
              <a:rPr lang="en-US" smtClean="0"/>
              <a:t>‹#›</a:t>
            </a:fld>
            <a:endParaRPr lang="en-US"/>
          </a:p>
        </p:txBody>
      </p:sp>
    </p:spTree>
    <p:extLst>
      <p:ext uri="{BB962C8B-B14F-4D97-AF65-F5344CB8AC3E}">
        <p14:creationId xmlns:p14="http://schemas.microsoft.com/office/powerpoint/2010/main" val="394052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8C5EA6-4388-44AC-AE24-575739CA0C3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147768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C5EA6-4388-44AC-AE24-575739CA0C3D}"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2585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29402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8C5EA6-4388-44AC-AE24-575739CA0C3D}"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08380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8C5EA6-4388-44AC-AE24-575739CA0C3D}"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3874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B8C5EA6-4388-44AC-AE24-575739CA0C3D}"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395257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C5EA6-4388-44AC-AE24-575739CA0C3D}"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119C-8FC0-4325-8CD6-AFC60EA57C68}" type="slidenum">
              <a:rPr lang="en-US" smtClean="0"/>
              <a:t>‹#›</a:t>
            </a:fld>
            <a:endParaRPr lang="en-US"/>
          </a:p>
        </p:txBody>
      </p:sp>
    </p:spTree>
    <p:extLst>
      <p:ext uri="{BB962C8B-B14F-4D97-AF65-F5344CB8AC3E}">
        <p14:creationId xmlns:p14="http://schemas.microsoft.com/office/powerpoint/2010/main" val="247022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8C5EA6-4388-44AC-AE24-575739CA0C3D}" type="datetimeFigureOut">
              <a:rPr lang="en-US" smtClean="0"/>
              <a:t>12/14/2020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0F1119C-8FC0-4325-8CD6-AFC60EA57C68}" type="slidenum">
              <a:rPr lang="en-US" smtClean="0"/>
              <a:t>‹#›</a:t>
            </a:fld>
            <a:endParaRPr lang="en-US"/>
          </a:p>
        </p:txBody>
      </p:sp>
    </p:spTree>
    <p:extLst>
      <p:ext uri="{BB962C8B-B14F-4D97-AF65-F5344CB8AC3E}">
        <p14:creationId xmlns:p14="http://schemas.microsoft.com/office/powerpoint/2010/main" val="3777924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F74CD13-E6E2-4BA1-A746-26D1A485D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B346EC20-981A-4C3D-BE3E-545E9E7AA9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3" name="Picture 22">
            <a:extLst>
              <a:ext uri="{FF2B5EF4-FFF2-40B4-BE49-F238E27FC236}">
                <a16:creationId xmlns:a16="http://schemas.microsoft.com/office/drawing/2014/main" id="{1679C49F-A469-46CB-BDFA-0DD516D5A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5" name="Rectangle 24">
            <a:extLst>
              <a:ext uri="{FF2B5EF4-FFF2-40B4-BE49-F238E27FC236}">
                <a16:creationId xmlns:a16="http://schemas.microsoft.com/office/drawing/2014/main" id="{2EF22102-83EB-49F5-99EC-1534C57EE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EC250B3-686F-4E97-8FFD-8AE8ECD5D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28">
            <a:extLst>
              <a:ext uri="{FF2B5EF4-FFF2-40B4-BE49-F238E27FC236}">
                <a16:creationId xmlns:a16="http://schemas.microsoft.com/office/drawing/2014/main" id="{CF42E396-F955-4F53-80B2-FF908491C6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0" name="Rectangle 29">
              <a:extLst>
                <a:ext uri="{FF2B5EF4-FFF2-40B4-BE49-F238E27FC236}">
                  <a16:creationId xmlns:a16="http://schemas.microsoft.com/office/drawing/2014/main" id="{98660BC7-84CF-4366-8AE1-CA4B95B63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9E2949B7-65E9-4707-AEA1-02995F1B6D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3" name="Rectangle 32">
            <a:extLst>
              <a:ext uri="{FF2B5EF4-FFF2-40B4-BE49-F238E27FC236}">
                <a16:creationId xmlns:a16="http://schemas.microsoft.com/office/drawing/2014/main" id="{1612490C-320F-455C-9DFD-2C5F49D1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C38254-7FBD-48C2-A91D-7EDA10209629}"/>
              </a:ext>
            </a:extLst>
          </p:cNvPr>
          <p:cNvSpPr>
            <a:spLocks noGrp="1"/>
          </p:cNvSpPr>
          <p:nvPr>
            <p:ph type="title"/>
          </p:nvPr>
        </p:nvSpPr>
        <p:spPr>
          <a:xfrm>
            <a:off x="680322" y="4494106"/>
            <a:ext cx="8133478" cy="1409075"/>
          </a:xfrm>
        </p:spPr>
        <p:txBody>
          <a:bodyPr vert="horz" lIns="91440" tIns="45720" rIns="91440" bIns="45720" rtlCol="0" anchor="ctr">
            <a:noAutofit/>
          </a:bodyPr>
          <a:lstStyle/>
          <a:p>
            <a:r>
              <a:rPr lang="en-US" sz="4000"/>
              <a:t>Arresting</a:t>
            </a:r>
            <a:br>
              <a:rPr lang="en-US" sz="4000"/>
            </a:br>
            <a:r>
              <a:rPr lang="en-US" sz="4000"/>
              <a:t>Employee Attrition</a:t>
            </a:r>
          </a:p>
        </p:txBody>
      </p:sp>
      <p:pic>
        <p:nvPicPr>
          <p:cNvPr id="14" name="Picture 13" descr="A picture containing text&#10;&#10;Description automatically generated">
            <a:extLst>
              <a:ext uri="{FF2B5EF4-FFF2-40B4-BE49-F238E27FC236}">
                <a16:creationId xmlns:a16="http://schemas.microsoft.com/office/drawing/2014/main" id="{12C9CC49-1AF5-41D2-B261-7A65ABC6782F}"/>
              </a:ext>
            </a:extLst>
          </p:cNvPr>
          <p:cNvPicPr>
            <a:picLocks noChangeAspect="1"/>
          </p:cNvPicPr>
          <p:nvPr/>
        </p:nvPicPr>
        <p:blipFill rotWithShape="1">
          <a:blip r:embed="rId5">
            <a:extLst>
              <a:ext uri="{28A0092B-C50C-407E-A947-70E740481C1C}">
                <a14:useLocalDpi xmlns:a14="http://schemas.microsoft.com/office/drawing/2010/main" val="0"/>
              </a:ext>
            </a:extLst>
          </a:blip>
          <a:srcRect l="20476" t="13477" r="24132" b="22149"/>
          <a:stretch/>
        </p:blipFill>
        <p:spPr>
          <a:xfrm flipH="1">
            <a:off x="708195" y="643467"/>
            <a:ext cx="2430864" cy="3054096"/>
          </a:xfrm>
          <a:prstGeom prst="rect">
            <a:avLst/>
          </a:prstGeom>
          <a:ln>
            <a:noFill/>
          </a:ln>
          <a:effectLst>
            <a:outerShdw blurRad="76200" dist="63500" dir="5040000" algn="tl" rotWithShape="0">
              <a:srgbClr val="000000">
                <a:alpha val="41000"/>
              </a:srgbClr>
            </a:outerShdw>
          </a:effectLst>
        </p:spPr>
      </p:pic>
      <p:pic>
        <p:nvPicPr>
          <p:cNvPr id="6" name="Graphic 5" descr="Walk">
            <a:extLst>
              <a:ext uri="{FF2B5EF4-FFF2-40B4-BE49-F238E27FC236}">
                <a16:creationId xmlns:a16="http://schemas.microsoft.com/office/drawing/2014/main" id="{821BF73C-5CDF-4BBB-9990-C04D463BD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895100" y="1075477"/>
            <a:ext cx="2560320" cy="2560320"/>
          </a:xfrm>
          <a:prstGeom prst="rect">
            <a:avLst/>
          </a:prstGeom>
          <a:ln>
            <a:noFill/>
          </a:ln>
          <a:effectLst>
            <a:outerShdw blurRad="76200" dist="63500" dir="5040000" algn="tl" rotWithShape="0">
              <a:srgbClr val="000000">
                <a:alpha val="41000"/>
              </a:srgbClr>
            </a:outerShdw>
          </a:effectLst>
        </p:spPr>
      </p:pic>
      <p:pic>
        <p:nvPicPr>
          <p:cNvPr id="8" name="Graphic 7" descr="Crawl">
            <a:extLst>
              <a:ext uri="{FF2B5EF4-FFF2-40B4-BE49-F238E27FC236}">
                <a16:creationId xmlns:a16="http://schemas.microsoft.com/office/drawing/2014/main" id="{753BDB64-A38A-4047-B400-5E65E4F072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177131" y="1333995"/>
            <a:ext cx="2560320" cy="2560320"/>
          </a:xfrm>
          <a:prstGeom prst="rect">
            <a:avLst/>
          </a:prstGeom>
          <a:ln>
            <a:noFill/>
          </a:ln>
          <a:effectLst>
            <a:outerShdw blurRad="76200" dist="63500" dir="5040000" algn="tl" rotWithShape="0">
              <a:srgbClr val="000000">
                <a:alpha val="41000"/>
              </a:srgbClr>
            </a:outerShdw>
          </a:effectLst>
        </p:spPr>
      </p:pic>
      <p:pic>
        <p:nvPicPr>
          <p:cNvPr id="10" name="Graphic 9" descr="Run">
            <a:extLst>
              <a:ext uri="{FF2B5EF4-FFF2-40B4-BE49-F238E27FC236}">
                <a16:creationId xmlns:a16="http://schemas.microsoft.com/office/drawing/2014/main" id="{997E3579-2BAC-4AFA-9604-9403E6500DA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2973925" y="1075477"/>
            <a:ext cx="2560320" cy="2560320"/>
          </a:xfrm>
          <a:prstGeom prst="rect">
            <a:avLst/>
          </a:prstGeom>
          <a:ln>
            <a:noFill/>
          </a:ln>
          <a:effectLst>
            <a:outerShdw blurRad="76200" dist="63500" dir="5040000" algn="tl" rotWithShape="0">
              <a:srgbClr val="000000">
                <a:alpha val="41000"/>
              </a:srgbClr>
            </a:outerShdw>
          </a:effectLst>
        </p:spPr>
      </p:pic>
      <p:sp>
        <p:nvSpPr>
          <p:cNvPr id="35" name="Rectangle 34">
            <a:extLst>
              <a:ext uri="{FF2B5EF4-FFF2-40B4-BE49-F238E27FC236}">
                <a16:creationId xmlns:a16="http://schemas.microsoft.com/office/drawing/2014/main" id="{B39E2C89-5187-4320-B1A5-215C04169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54E171C8-1D58-447C-8CEC-BFF90B3A5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E38096-6C03-4FF0-923F-13504759F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69B622BC-8E09-0747-AD31-554DD09FD43E}"/>
              </a:ext>
            </a:extLst>
          </p:cNvPr>
          <p:cNvGraphicFramePr>
            <a:graphicFrameLocks noGrp="1"/>
          </p:cNvGraphicFramePr>
          <p:nvPr>
            <p:extLst>
              <p:ext uri="{D42A27DB-BD31-4B8C-83A1-F6EECF244321}">
                <p14:modId xmlns:p14="http://schemas.microsoft.com/office/powerpoint/2010/main" val="3697743145"/>
              </p:ext>
            </p:extLst>
          </p:nvPr>
        </p:nvGraphicFramePr>
        <p:xfrm>
          <a:off x="9148381" y="4469066"/>
          <a:ext cx="2969270" cy="1402080"/>
        </p:xfrm>
        <a:graphic>
          <a:graphicData uri="http://schemas.openxmlformats.org/drawingml/2006/table">
            <a:tbl>
              <a:tblPr firstRow="1" bandRow="1">
                <a:tableStyleId>{5C22544A-7EE6-4342-B048-85BDC9FD1C3A}</a:tableStyleId>
              </a:tblPr>
              <a:tblGrid>
                <a:gridCol w="1406800">
                  <a:extLst>
                    <a:ext uri="{9D8B030D-6E8A-4147-A177-3AD203B41FA5}">
                      <a16:colId xmlns:a16="http://schemas.microsoft.com/office/drawing/2014/main" val="430142010"/>
                    </a:ext>
                  </a:extLst>
                </a:gridCol>
                <a:gridCol w="158826">
                  <a:extLst>
                    <a:ext uri="{9D8B030D-6E8A-4147-A177-3AD203B41FA5}">
                      <a16:colId xmlns:a16="http://schemas.microsoft.com/office/drawing/2014/main" val="2028284365"/>
                    </a:ext>
                  </a:extLst>
                </a:gridCol>
                <a:gridCol w="1403644">
                  <a:extLst>
                    <a:ext uri="{9D8B030D-6E8A-4147-A177-3AD203B41FA5}">
                      <a16:colId xmlns:a16="http://schemas.microsoft.com/office/drawing/2014/main" val="3032092615"/>
                    </a:ext>
                  </a:extLst>
                </a:gridCol>
              </a:tblGrid>
              <a:tr h="144884">
                <a:tc>
                  <a:txBody>
                    <a:bodyPr/>
                    <a:lstStyle/>
                    <a:p>
                      <a:pPr algn="ctr"/>
                      <a:r>
                        <a:rPr lang="en-US" sz="1800">
                          <a:solidFill>
                            <a:schemeClr val="tx1"/>
                          </a:solidFill>
                        </a:rPr>
                        <a:t>IST 718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pPr algn="ctr"/>
                      <a:r>
                        <a:rPr lang="en-US" sz="1800">
                          <a:solidFill>
                            <a:schemeClr val="tx1"/>
                          </a:solidFill>
                        </a:rPr>
                        <a:t>2020 Fall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US" sz="16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6130135"/>
                  </a:ext>
                </a:extLst>
              </a:tr>
              <a:tr h="144884">
                <a:tc gridSpan="3">
                  <a:txBody>
                    <a:bodyPr/>
                    <a:lstStyle/>
                    <a:p>
                      <a:pPr algn="ctr"/>
                      <a:r>
                        <a:rPr lang="en-US" sz="1800">
                          <a:solidFill>
                            <a:schemeClr val="tx1"/>
                          </a:solidFill>
                        </a:rPr>
                        <a:t>Group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sz="14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US" sz="160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4218778"/>
                  </a:ext>
                </a:extLst>
              </a:tr>
              <a:tr h="220742">
                <a:tc gridSpan="2">
                  <a:txBody>
                    <a:bodyPr/>
                    <a:lstStyle/>
                    <a:p>
                      <a:pPr algn="ctr"/>
                      <a:r>
                        <a:rPr lang="en-US" sz="1600">
                          <a:solidFill>
                            <a:schemeClr val="tx1"/>
                          </a:solidFill>
                        </a:rPr>
                        <a:t>Jack O’Connor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algn="ctr"/>
                      <a:r>
                        <a:rPr lang="en-US" sz="1600">
                          <a:solidFill>
                            <a:schemeClr val="tx1"/>
                          </a:solidFill>
                        </a:rPr>
                        <a:t>Charlie Dvorak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Brian Hepp</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7620895"/>
                  </a:ext>
                </a:extLst>
              </a:tr>
              <a:tr h="220742">
                <a:tc gridSpan="2">
                  <a:txBody>
                    <a:bodyPr/>
                    <a:lstStyle/>
                    <a:p>
                      <a:pPr algn="ctr"/>
                      <a:r>
                        <a:rPr lang="en-US" sz="1600">
                          <a:solidFill>
                            <a:schemeClr val="tx1"/>
                          </a:solidFill>
                        </a:rPr>
                        <a:t>Charlie Dvorak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r>
                        <a:rPr lang="en-US" sz="1600">
                          <a:solidFill>
                            <a:schemeClr val="tx1"/>
                          </a:solidFill>
                        </a:rPr>
                        <a:t>Zakk Agrue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a:solidFill>
                            <a:schemeClr val="tx1"/>
                          </a:solidFill>
                        </a:rPr>
                        <a:t>Zakk Agrue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5957251"/>
                  </a:ext>
                </a:extLst>
              </a:tr>
            </a:tbl>
          </a:graphicData>
        </a:graphic>
      </p:graphicFrame>
    </p:spTree>
    <p:extLst>
      <p:ext uri="{BB962C8B-B14F-4D97-AF65-F5344CB8AC3E}">
        <p14:creationId xmlns:p14="http://schemas.microsoft.com/office/powerpoint/2010/main" val="399366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CAEF318-5CC1-441A-8DA4-CECDC514B7D9}"/>
              </a:ext>
            </a:extLst>
          </p:cNvPr>
          <p:cNvSpPr/>
          <p:nvPr/>
        </p:nvSpPr>
        <p:spPr>
          <a:xfrm>
            <a:off x="6067419" y="3480759"/>
            <a:ext cx="6124581" cy="336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F50B04E-6C65-4CA2-9D06-50D44D473C05}"/>
              </a:ext>
            </a:extLst>
          </p:cNvPr>
          <p:cNvSpPr/>
          <p:nvPr/>
        </p:nvSpPr>
        <p:spPr>
          <a:xfrm>
            <a:off x="6056485" y="-2875"/>
            <a:ext cx="3002281" cy="336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0FD0C05-75DF-42A4-9C31-9782D3BEEB37}"/>
              </a:ext>
            </a:extLst>
          </p:cNvPr>
          <p:cNvSpPr/>
          <p:nvPr/>
        </p:nvSpPr>
        <p:spPr>
          <a:xfrm>
            <a:off x="9154228" y="-2875"/>
            <a:ext cx="3002281" cy="336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813D67F-DDA8-4BDD-8A3C-188FE1989C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0" r="-2" b="25803"/>
          <a:stretch/>
        </p:blipFill>
        <p:spPr bwMode="auto">
          <a:xfrm>
            <a:off x="6375466" y="964552"/>
            <a:ext cx="2364317" cy="12484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D9187B4-BFA0-466D-8B4A-C3EBFD9599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4" r="2010" b="-3"/>
          <a:stretch/>
        </p:blipFill>
        <p:spPr bwMode="auto">
          <a:xfrm>
            <a:off x="9318005" y="861693"/>
            <a:ext cx="2745518" cy="14541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89B3777-FC17-478C-B303-D31E979A1D7F}"/>
              </a:ext>
            </a:extLst>
          </p:cNvPr>
          <p:cNvPicPr>
            <a:picLocks noChangeAspect="1"/>
          </p:cNvPicPr>
          <p:nvPr/>
        </p:nvPicPr>
        <p:blipFill>
          <a:blip r:embed="rId5"/>
          <a:stretch>
            <a:fillRect/>
          </a:stretch>
        </p:blipFill>
        <p:spPr>
          <a:xfrm>
            <a:off x="6420908" y="4049583"/>
            <a:ext cx="5466640" cy="2127379"/>
          </a:xfrm>
          <a:prstGeom prst="rect">
            <a:avLst/>
          </a:prstGeom>
        </p:spPr>
      </p:pic>
      <p:sp>
        <p:nvSpPr>
          <p:cNvPr id="31" name="Rectangle 30">
            <a:extLst>
              <a:ext uri="{FF2B5EF4-FFF2-40B4-BE49-F238E27FC236}">
                <a16:creationId xmlns:a16="http://schemas.microsoft.com/office/drawing/2014/main" id="{28D8B566-8220-486F-8D35-07AAC844482E}"/>
              </a:ext>
            </a:extLst>
          </p:cNvPr>
          <p:cNvSpPr/>
          <p:nvPr/>
        </p:nvSpPr>
        <p:spPr bwMode="ltGray">
          <a:xfrm>
            <a:off x="1" y="609600"/>
            <a:ext cx="588812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Title 1">
            <a:extLst>
              <a:ext uri="{FF2B5EF4-FFF2-40B4-BE49-F238E27FC236}">
                <a16:creationId xmlns:a16="http://schemas.microsoft.com/office/drawing/2014/main" id="{1A4266FC-1E42-4D09-BE77-DDE159158F50}"/>
              </a:ext>
            </a:extLst>
          </p:cNvPr>
          <p:cNvSpPr txBox="1">
            <a:spLocks/>
          </p:cNvSpPr>
          <p:nvPr/>
        </p:nvSpPr>
        <p:spPr>
          <a:xfrm>
            <a:off x="680321" y="753228"/>
            <a:ext cx="5102623" cy="1080938"/>
          </a:xfrm>
          <a:prstGeom prst="rect">
            <a:avLst/>
          </a:prstGeom>
        </p:spPr>
        <p:txBody>
          <a:bodyPr anchor="ct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Random Forest vs. Gradient Boosted Classifiers</a:t>
            </a:r>
          </a:p>
        </p:txBody>
      </p:sp>
      <p:sp>
        <p:nvSpPr>
          <p:cNvPr id="36" name="Content Placeholder 1033">
            <a:extLst>
              <a:ext uri="{FF2B5EF4-FFF2-40B4-BE49-F238E27FC236}">
                <a16:creationId xmlns:a16="http://schemas.microsoft.com/office/drawing/2014/main" id="{0A0594EC-903C-450F-88C0-33C07A7A9339}"/>
              </a:ext>
            </a:extLst>
          </p:cNvPr>
          <p:cNvSpPr txBox="1">
            <a:spLocks/>
          </p:cNvSpPr>
          <p:nvPr/>
        </p:nvSpPr>
        <p:spPr>
          <a:xfrm>
            <a:off x="691931" y="2180125"/>
            <a:ext cx="4698216" cy="430951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buNone/>
            </a:pPr>
            <a:r>
              <a:rPr lang="en-US" sz="2000"/>
              <a:t>Both method use many trees to analyze the data</a:t>
            </a:r>
          </a:p>
          <a:p>
            <a:pPr>
              <a:lnSpc>
                <a:spcPct val="110000"/>
              </a:lnSpc>
            </a:pPr>
            <a:r>
              <a:rPr lang="en-US" sz="2000"/>
              <a:t>Random forest uses many independent, fully-developed trees (low bias, high variance) to make many predictions using the overfitted trees.</a:t>
            </a:r>
          </a:p>
          <a:p>
            <a:pPr>
              <a:lnSpc>
                <a:spcPct val="110000"/>
              </a:lnSpc>
              <a:spcBef>
                <a:spcPts val="1800"/>
              </a:spcBef>
            </a:pPr>
            <a:r>
              <a:rPr lang="en-US" sz="2000"/>
              <a:t>Gradient Boosted use weak learner trees that have a high variance with a low bias. Initial trees are used to compute log(odds) of an instance which are then used to develop subsequent trees. </a:t>
            </a:r>
          </a:p>
        </p:txBody>
      </p:sp>
    </p:spTree>
    <p:extLst>
      <p:ext uri="{BB962C8B-B14F-4D97-AF65-F5344CB8AC3E}">
        <p14:creationId xmlns:p14="http://schemas.microsoft.com/office/powerpoint/2010/main" val="390194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B887-DD06-4A7A-9659-DE4DDA83A37B}"/>
              </a:ext>
            </a:extLst>
          </p:cNvPr>
          <p:cNvSpPr>
            <a:spLocks noGrp="1"/>
          </p:cNvSpPr>
          <p:nvPr>
            <p:ph type="title"/>
          </p:nvPr>
        </p:nvSpPr>
        <p:spPr/>
        <p:txBody>
          <a:bodyPr/>
          <a:lstStyle/>
          <a:p>
            <a:r>
              <a:rPr lang="en-US"/>
              <a:t>Classifier: Random Forest (92.1% accuracy)</a:t>
            </a:r>
          </a:p>
        </p:txBody>
      </p:sp>
      <p:grpSp>
        <p:nvGrpSpPr>
          <p:cNvPr id="14" name="Group 13">
            <a:extLst>
              <a:ext uri="{FF2B5EF4-FFF2-40B4-BE49-F238E27FC236}">
                <a16:creationId xmlns:a16="http://schemas.microsoft.com/office/drawing/2014/main" id="{AF6769C5-EEFA-419E-BF06-86483002048F}"/>
              </a:ext>
            </a:extLst>
          </p:cNvPr>
          <p:cNvGrpSpPr/>
          <p:nvPr/>
        </p:nvGrpSpPr>
        <p:grpSpPr>
          <a:xfrm>
            <a:off x="10481232" y="822240"/>
            <a:ext cx="1762527" cy="914400"/>
            <a:chOff x="10481232" y="822240"/>
            <a:chExt cx="1762527" cy="914400"/>
          </a:xfrm>
        </p:grpSpPr>
        <p:pic>
          <p:nvPicPr>
            <p:cNvPr id="9" name="Graphic 8" descr="Stopwatch">
              <a:extLst>
                <a:ext uri="{FF2B5EF4-FFF2-40B4-BE49-F238E27FC236}">
                  <a16:creationId xmlns:a16="http://schemas.microsoft.com/office/drawing/2014/main" id="{CD740F8C-F0BB-498E-8052-E07FE61F5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9359" y="822240"/>
              <a:ext cx="914400" cy="914400"/>
            </a:xfrm>
            <a:prstGeom prst="rect">
              <a:avLst/>
            </a:prstGeom>
          </p:spPr>
        </p:pic>
        <p:sp>
          <p:nvSpPr>
            <p:cNvPr id="10" name="Oval 9">
              <a:extLst>
                <a:ext uri="{FF2B5EF4-FFF2-40B4-BE49-F238E27FC236}">
                  <a16:creationId xmlns:a16="http://schemas.microsoft.com/office/drawing/2014/main" id="{0A0ACEC5-F35C-4018-97DE-E225C1BEFF57}"/>
                </a:ext>
              </a:extLst>
            </p:cNvPr>
            <p:cNvSpPr>
              <a:spLocks noChangeAspect="1"/>
            </p:cNvSpPr>
            <p:nvPr/>
          </p:nvSpPr>
          <p:spPr>
            <a:xfrm>
              <a:off x="11485189" y="1023478"/>
              <a:ext cx="612648" cy="612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49C09A-345A-424D-AF9C-982EA3EB963B}"/>
                </a:ext>
              </a:extLst>
            </p:cNvPr>
            <p:cNvSpPr txBox="1"/>
            <p:nvPr/>
          </p:nvSpPr>
          <p:spPr>
            <a:xfrm>
              <a:off x="11450543" y="1163163"/>
              <a:ext cx="672032" cy="523220"/>
            </a:xfrm>
            <a:prstGeom prst="rect">
              <a:avLst/>
            </a:prstGeom>
            <a:noFill/>
          </p:spPr>
          <p:txBody>
            <a:bodyPr wrap="square" rtlCol="0">
              <a:spAutoFit/>
            </a:bodyPr>
            <a:lstStyle/>
            <a:p>
              <a:pPr algn="ctr"/>
              <a:r>
                <a:rPr lang="en-US" sz="1400"/>
                <a:t>52.6s</a:t>
              </a:r>
            </a:p>
          </p:txBody>
        </p:sp>
        <p:sp>
          <p:nvSpPr>
            <p:cNvPr id="6" name="TextBox 5">
              <a:extLst>
                <a:ext uri="{FF2B5EF4-FFF2-40B4-BE49-F238E27FC236}">
                  <a16:creationId xmlns:a16="http://schemas.microsoft.com/office/drawing/2014/main" id="{FC8ABE25-64C5-4BDB-8939-AC4E217E11BE}"/>
                </a:ext>
              </a:extLst>
            </p:cNvPr>
            <p:cNvSpPr txBox="1"/>
            <p:nvPr/>
          </p:nvSpPr>
          <p:spPr>
            <a:xfrm>
              <a:off x="10481232" y="1008270"/>
              <a:ext cx="1063043" cy="646331"/>
            </a:xfrm>
            <a:prstGeom prst="rect">
              <a:avLst/>
            </a:prstGeom>
            <a:noFill/>
          </p:spPr>
          <p:txBody>
            <a:bodyPr wrap="square" rtlCol="0">
              <a:spAutoFit/>
            </a:bodyPr>
            <a:lstStyle/>
            <a:p>
              <a:pPr algn="r"/>
              <a:r>
                <a:rPr lang="en-US"/>
                <a:t>Training Time</a:t>
              </a:r>
            </a:p>
          </p:txBody>
        </p:sp>
      </p:grpSp>
      <p:graphicFrame>
        <p:nvGraphicFramePr>
          <p:cNvPr id="11" name="Table 4">
            <a:extLst>
              <a:ext uri="{FF2B5EF4-FFF2-40B4-BE49-F238E27FC236}">
                <a16:creationId xmlns:a16="http://schemas.microsoft.com/office/drawing/2014/main" id="{05AA960D-2D6B-4839-AB87-90AE70FCCFD8}"/>
              </a:ext>
            </a:extLst>
          </p:cNvPr>
          <p:cNvGraphicFramePr>
            <a:graphicFrameLocks noGrp="1"/>
          </p:cNvGraphicFramePr>
          <p:nvPr>
            <p:extLst>
              <p:ext uri="{D42A27DB-BD31-4B8C-83A1-F6EECF244321}">
                <p14:modId xmlns:p14="http://schemas.microsoft.com/office/powerpoint/2010/main" val="43837886"/>
              </p:ext>
            </p:extLst>
          </p:nvPr>
        </p:nvGraphicFramePr>
        <p:xfrm>
          <a:off x="838200" y="2194560"/>
          <a:ext cx="10515600" cy="1010920"/>
        </p:xfrm>
        <a:graphic>
          <a:graphicData uri="http://schemas.openxmlformats.org/drawingml/2006/table">
            <a:tbl>
              <a:tblPr firstRow="1" bandRow="1">
                <a:tableStyleId>{5C22544A-7EE6-4342-B048-85BDC9FD1C3A}</a:tableStyleId>
              </a:tblPr>
              <a:tblGrid>
                <a:gridCol w="2921001">
                  <a:extLst>
                    <a:ext uri="{9D8B030D-6E8A-4147-A177-3AD203B41FA5}">
                      <a16:colId xmlns:a16="http://schemas.microsoft.com/office/drawing/2014/main" val="4215315042"/>
                    </a:ext>
                  </a:extLst>
                </a:gridCol>
                <a:gridCol w="7594599">
                  <a:extLst>
                    <a:ext uri="{9D8B030D-6E8A-4147-A177-3AD203B41FA5}">
                      <a16:colId xmlns:a16="http://schemas.microsoft.com/office/drawing/2014/main" val="2395980535"/>
                    </a:ext>
                  </a:extLst>
                </a:gridCol>
              </a:tblGrid>
              <a:tr h="370840">
                <a:tc>
                  <a:txBody>
                    <a:bodyPr/>
                    <a:lstStyle/>
                    <a:p>
                      <a:r>
                        <a:rPr lang="en-US"/>
                        <a:t>Method</a:t>
                      </a:r>
                    </a:p>
                  </a:txBody>
                  <a:tcPr/>
                </a:tc>
                <a:tc>
                  <a:txBody>
                    <a:bodyPr/>
                    <a:lstStyle/>
                    <a:p>
                      <a:r>
                        <a:rPr lang="en-US"/>
                        <a:t>Parameters [Grid search range]</a:t>
                      </a:r>
                    </a:p>
                  </a:txBody>
                  <a:tcPr/>
                </a:tc>
                <a:extLst>
                  <a:ext uri="{0D108BD9-81ED-4DB2-BD59-A6C34878D82A}">
                    <a16:rowId xmlns:a16="http://schemas.microsoft.com/office/drawing/2014/main" val="3401501612"/>
                  </a:ext>
                </a:extLst>
              </a:tr>
              <a:tr h="370840">
                <a:tc>
                  <a:txBody>
                    <a:bodyPr/>
                    <a:lstStyle/>
                    <a:p>
                      <a:r>
                        <a:rPr lang="en-US"/>
                        <a:t>Random Forest</a:t>
                      </a:r>
                    </a:p>
                  </a:txBody>
                  <a:tcPr/>
                </a:tc>
                <a:tc>
                  <a:txBody>
                    <a:bodyPr/>
                    <a:lstStyle/>
                    <a:p>
                      <a:r>
                        <a:rPr lang="en-US"/>
                        <a:t>'</a:t>
                      </a:r>
                      <a:r>
                        <a:rPr lang="en-US" err="1"/>
                        <a:t>n_estimators</a:t>
                      </a:r>
                      <a:r>
                        <a:rPr lang="en-US"/>
                        <a:t>’: 200 [100,200,300,400,500], '</a:t>
                      </a:r>
                      <a:r>
                        <a:rPr lang="en-US" err="1"/>
                        <a:t>max_depth</a:t>
                      </a:r>
                      <a:r>
                        <a:rPr lang="en-US"/>
                        <a:t>’: 10, [2,5,10], cv=5</a:t>
                      </a:r>
                    </a:p>
                  </a:txBody>
                  <a:tcPr/>
                </a:tc>
                <a:extLst>
                  <a:ext uri="{0D108BD9-81ED-4DB2-BD59-A6C34878D82A}">
                    <a16:rowId xmlns:a16="http://schemas.microsoft.com/office/drawing/2014/main" val="115542356"/>
                  </a:ext>
                </a:extLst>
              </a:tr>
            </a:tbl>
          </a:graphicData>
        </a:graphic>
      </p:graphicFrame>
      <p:graphicFrame>
        <p:nvGraphicFramePr>
          <p:cNvPr id="12" name="Chart 11">
            <a:extLst>
              <a:ext uri="{FF2B5EF4-FFF2-40B4-BE49-F238E27FC236}">
                <a16:creationId xmlns:a16="http://schemas.microsoft.com/office/drawing/2014/main" id="{1EF9BBA6-73F7-4202-866E-B27031D3BCB4}"/>
              </a:ext>
            </a:extLst>
          </p:cNvPr>
          <p:cNvGraphicFramePr>
            <a:graphicFrameLocks noChangeAspect="1"/>
          </p:cNvGraphicFramePr>
          <p:nvPr>
            <p:extLst>
              <p:ext uri="{D42A27DB-BD31-4B8C-83A1-F6EECF244321}">
                <p14:modId xmlns:p14="http://schemas.microsoft.com/office/powerpoint/2010/main" val="1752970887"/>
              </p:ext>
            </p:extLst>
          </p:nvPr>
        </p:nvGraphicFramePr>
        <p:xfrm>
          <a:off x="5621797" y="3242168"/>
          <a:ext cx="5353045" cy="3568697"/>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2">
            <a:extLst>
              <a:ext uri="{FF2B5EF4-FFF2-40B4-BE49-F238E27FC236}">
                <a16:creationId xmlns:a16="http://schemas.microsoft.com/office/drawing/2014/main" id="{BA9C3F64-3201-42DE-944A-1F9587B48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381865"/>
            <a:ext cx="402198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18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9C9E-56C4-4724-9770-1B568091FAC1}"/>
              </a:ext>
            </a:extLst>
          </p:cNvPr>
          <p:cNvSpPr>
            <a:spLocks noGrp="1"/>
          </p:cNvSpPr>
          <p:nvPr>
            <p:ph type="title"/>
          </p:nvPr>
        </p:nvSpPr>
        <p:spPr/>
        <p:txBody>
          <a:bodyPr/>
          <a:lstStyle/>
          <a:p>
            <a:r>
              <a:rPr lang="en-US"/>
              <a:t>Classifier: Bernoulli Naïve Bayes </a:t>
            </a:r>
            <a:br>
              <a:rPr lang="en-US"/>
            </a:br>
            <a:r>
              <a:rPr lang="en-US"/>
              <a:t>(85% accuracy)</a:t>
            </a:r>
          </a:p>
        </p:txBody>
      </p:sp>
      <p:grpSp>
        <p:nvGrpSpPr>
          <p:cNvPr id="4" name="Group 3">
            <a:extLst>
              <a:ext uri="{FF2B5EF4-FFF2-40B4-BE49-F238E27FC236}">
                <a16:creationId xmlns:a16="http://schemas.microsoft.com/office/drawing/2014/main" id="{F72E890F-695A-4E2D-99D5-010038E0B969}"/>
              </a:ext>
            </a:extLst>
          </p:cNvPr>
          <p:cNvGrpSpPr/>
          <p:nvPr/>
        </p:nvGrpSpPr>
        <p:grpSpPr>
          <a:xfrm>
            <a:off x="10481232" y="822240"/>
            <a:ext cx="1762527" cy="914400"/>
            <a:chOff x="10481232" y="822240"/>
            <a:chExt cx="1762527" cy="914400"/>
          </a:xfrm>
        </p:grpSpPr>
        <p:pic>
          <p:nvPicPr>
            <p:cNvPr id="5" name="Graphic 4" descr="Stopwatch">
              <a:extLst>
                <a:ext uri="{FF2B5EF4-FFF2-40B4-BE49-F238E27FC236}">
                  <a16:creationId xmlns:a16="http://schemas.microsoft.com/office/drawing/2014/main" id="{B3069931-C99E-432A-A686-C5AC608909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9359" y="822240"/>
              <a:ext cx="914400" cy="914400"/>
            </a:xfrm>
            <a:prstGeom prst="rect">
              <a:avLst/>
            </a:prstGeom>
          </p:spPr>
        </p:pic>
        <p:sp>
          <p:nvSpPr>
            <p:cNvPr id="6" name="Oval 5">
              <a:extLst>
                <a:ext uri="{FF2B5EF4-FFF2-40B4-BE49-F238E27FC236}">
                  <a16:creationId xmlns:a16="http://schemas.microsoft.com/office/drawing/2014/main" id="{0E43E3ED-2F08-431D-9D88-D3D1691901AD}"/>
                </a:ext>
              </a:extLst>
            </p:cNvPr>
            <p:cNvSpPr>
              <a:spLocks noChangeAspect="1"/>
            </p:cNvSpPr>
            <p:nvPr/>
          </p:nvSpPr>
          <p:spPr>
            <a:xfrm>
              <a:off x="11485189" y="1023478"/>
              <a:ext cx="612648" cy="612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217E15-BCEE-4AA9-9DE2-07BCE13863FE}"/>
                </a:ext>
              </a:extLst>
            </p:cNvPr>
            <p:cNvSpPr txBox="1"/>
            <p:nvPr/>
          </p:nvSpPr>
          <p:spPr>
            <a:xfrm>
              <a:off x="11450543" y="1163163"/>
              <a:ext cx="672032" cy="307777"/>
            </a:xfrm>
            <a:prstGeom prst="rect">
              <a:avLst/>
            </a:prstGeom>
            <a:noFill/>
          </p:spPr>
          <p:txBody>
            <a:bodyPr wrap="square" rtlCol="0">
              <a:spAutoFit/>
            </a:bodyPr>
            <a:lstStyle/>
            <a:p>
              <a:pPr algn="ctr"/>
              <a:r>
                <a:rPr lang="en-US" sz="1400"/>
                <a:t>0.01s</a:t>
              </a:r>
            </a:p>
          </p:txBody>
        </p:sp>
        <p:sp>
          <p:nvSpPr>
            <p:cNvPr id="8" name="TextBox 7">
              <a:extLst>
                <a:ext uri="{FF2B5EF4-FFF2-40B4-BE49-F238E27FC236}">
                  <a16:creationId xmlns:a16="http://schemas.microsoft.com/office/drawing/2014/main" id="{0CA3F145-8978-4D9A-AA18-3DEB962B314D}"/>
                </a:ext>
              </a:extLst>
            </p:cNvPr>
            <p:cNvSpPr txBox="1"/>
            <p:nvPr/>
          </p:nvSpPr>
          <p:spPr>
            <a:xfrm>
              <a:off x="10481232" y="1008270"/>
              <a:ext cx="1063043" cy="646331"/>
            </a:xfrm>
            <a:prstGeom prst="rect">
              <a:avLst/>
            </a:prstGeom>
            <a:noFill/>
          </p:spPr>
          <p:txBody>
            <a:bodyPr wrap="square" rtlCol="0">
              <a:spAutoFit/>
            </a:bodyPr>
            <a:lstStyle/>
            <a:p>
              <a:pPr algn="r"/>
              <a:r>
                <a:rPr lang="en-US"/>
                <a:t>Training Time</a:t>
              </a:r>
            </a:p>
          </p:txBody>
        </p:sp>
      </p:grpSp>
      <p:graphicFrame>
        <p:nvGraphicFramePr>
          <p:cNvPr id="9" name="Table 4">
            <a:extLst>
              <a:ext uri="{FF2B5EF4-FFF2-40B4-BE49-F238E27FC236}">
                <a16:creationId xmlns:a16="http://schemas.microsoft.com/office/drawing/2014/main" id="{1F579EBA-4C8F-4871-A2E4-859C5673CC10}"/>
              </a:ext>
            </a:extLst>
          </p:cNvPr>
          <p:cNvGraphicFramePr>
            <a:graphicFrameLocks noGrp="1"/>
          </p:cNvGraphicFramePr>
          <p:nvPr>
            <p:extLst>
              <p:ext uri="{D42A27DB-BD31-4B8C-83A1-F6EECF244321}">
                <p14:modId xmlns:p14="http://schemas.microsoft.com/office/powerpoint/2010/main" val="530423594"/>
              </p:ext>
            </p:extLst>
          </p:nvPr>
        </p:nvGraphicFramePr>
        <p:xfrm>
          <a:off x="838200" y="2194560"/>
          <a:ext cx="10515600" cy="741680"/>
        </p:xfrm>
        <a:graphic>
          <a:graphicData uri="http://schemas.openxmlformats.org/drawingml/2006/table">
            <a:tbl>
              <a:tblPr firstRow="1" bandRow="1">
                <a:tableStyleId>{5C22544A-7EE6-4342-B048-85BDC9FD1C3A}</a:tableStyleId>
              </a:tblPr>
              <a:tblGrid>
                <a:gridCol w="2921001">
                  <a:extLst>
                    <a:ext uri="{9D8B030D-6E8A-4147-A177-3AD203B41FA5}">
                      <a16:colId xmlns:a16="http://schemas.microsoft.com/office/drawing/2014/main" val="4215315042"/>
                    </a:ext>
                  </a:extLst>
                </a:gridCol>
                <a:gridCol w="7594599">
                  <a:extLst>
                    <a:ext uri="{9D8B030D-6E8A-4147-A177-3AD203B41FA5}">
                      <a16:colId xmlns:a16="http://schemas.microsoft.com/office/drawing/2014/main" val="2395980535"/>
                    </a:ext>
                  </a:extLst>
                </a:gridCol>
              </a:tblGrid>
              <a:tr h="370840">
                <a:tc>
                  <a:txBody>
                    <a:bodyPr/>
                    <a:lstStyle/>
                    <a:p>
                      <a:r>
                        <a:rPr lang="en-US"/>
                        <a:t>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Parameters [Grid search range]</a:t>
                      </a:r>
                    </a:p>
                  </a:txBody>
                  <a:tcPr/>
                </a:tc>
                <a:extLst>
                  <a:ext uri="{0D108BD9-81ED-4DB2-BD59-A6C34878D82A}">
                    <a16:rowId xmlns:a16="http://schemas.microsoft.com/office/drawing/2014/main" val="3401501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Bernoulli</a:t>
                      </a:r>
                      <a:r>
                        <a:rPr lang="en-US"/>
                        <a:t> Naive Bayes</a:t>
                      </a:r>
                    </a:p>
                  </a:txBody>
                  <a:tcPr/>
                </a:tc>
                <a:tc>
                  <a:txBody>
                    <a:bodyPr/>
                    <a:lstStyle/>
                    <a:p>
                      <a:r>
                        <a:rPr lang="en-US"/>
                        <a:t>(default parameters)</a:t>
                      </a:r>
                    </a:p>
                  </a:txBody>
                  <a:tcPr/>
                </a:tc>
                <a:extLst>
                  <a:ext uri="{0D108BD9-81ED-4DB2-BD59-A6C34878D82A}">
                    <a16:rowId xmlns:a16="http://schemas.microsoft.com/office/drawing/2014/main" val="115542356"/>
                  </a:ext>
                </a:extLst>
              </a:tr>
            </a:tbl>
          </a:graphicData>
        </a:graphic>
      </p:graphicFrame>
      <p:pic>
        <p:nvPicPr>
          <p:cNvPr id="10" name="Picture 2">
            <a:extLst>
              <a:ext uri="{FF2B5EF4-FFF2-40B4-BE49-F238E27FC236}">
                <a16:creationId xmlns:a16="http://schemas.microsoft.com/office/drawing/2014/main" id="{069E5B51-DD37-4B40-8A66-3595BB45F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383280"/>
            <a:ext cx="4021985" cy="3429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BF729C01-9D3C-4A5E-97C2-3A307C6BAB9B}"/>
              </a:ext>
            </a:extLst>
          </p:cNvPr>
          <p:cNvGraphicFramePr>
            <a:graphicFrameLocks noChangeAspect="1"/>
          </p:cNvGraphicFramePr>
          <p:nvPr>
            <p:extLst>
              <p:ext uri="{D42A27DB-BD31-4B8C-83A1-F6EECF244321}">
                <p14:modId xmlns:p14="http://schemas.microsoft.com/office/powerpoint/2010/main" val="1170186255"/>
              </p:ext>
            </p:extLst>
          </p:nvPr>
        </p:nvGraphicFramePr>
        <p:xfrm>
          <a:off x="5952744" y="3062200"/>
          <a:ext cx="5353045" cy="35686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470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8D1-0315-4FF3-ADE1-5C9844D5D6F9}"/>
              </a:ext>
            </a:extLst>
          </p:cNvPr>
          <p:cNvSpPr>
            <a:spLocks noGrp="1"/>
          </p:cNvSpPr>
          <p:nvPr>
            <p:ph type="title"/>
          </p:nvPr>
        </p:nvSpPr>
        <p:spPr/>
        <p:txBody>
          <a:bodyPr/>
          <a:lstStyle/>
          <a:p>
            <a:r>
              <a:rPr lang="en-US"/>
              <a:t>Classifier: Linear Support Vector Machines </a:t>
            </a:r>
            <a:br>
              <a:rPr lang="en-US"/>
            </a:br>
            <a:r>
              <a:rPr lang="en-US"/>
              <a:t>(92% accuracy)</a:t>
            </a:r>
          </a:p>
        </p:txBody>
      </p:sp>
      <p:grpSp>
        <p:nvGrpSpPr>
          <p:cNvPr id="4" name="Group 3">
            <a:extLst>
              <a:ext uri="{FF2B5EF4-FFF2-40B4-BE49-F238E27FC236}">
                <a16:creationId xmlns:a16="http://schemas.microsoft.com/office/drawing/2014/main" id="{7CD6A17D-3E73-4562-9B33-0D0EB8E69B7F}"/>
              </a:ext>
            </a:extLst>
          </p:cNvPr>
          <p:cNvGrpSpPr/>
          <p:nvPr/>
        </p:nvGrpSpPr>
        <p:grpSpPr>
          <a:xfrm>
            <a:off x="10481232" y="822240"/>
            <a:ext cx="1762527" cy="914400"/>
            <a:chOff x="10481232" y="822240"/>
            <a:chExt cx="1762527" cy="914400"/>
          </a:xfrm>
        </p:grpSpPr>
        <p:pic>
          <p:nvPicPr>
            <p:cNvPr id="5" name="Graphic 4" descr="Stopwatch">
              <a:extLst>
                <a:ext uri="{FF2B5EF4-FFF2-40B4-BE49-F238E27FC236}">
                  <a16:creationId xmlns:a16="http://schemas.microsoft.com/office/drawing/2014/main" id="{D0DDD512-F22E-4615-9E25-42352D784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9359" y="822240"/>
              <a:ext cx="914400" cy="914400"/>
            </a:xfrm>
            <a:prstGeom prst="rect">
              <a:avLst/>
            </a:prstGeom>
          </p:spPr>
        </p:pic>
        <p:sp>
          <p:nvSpPr>
            <p:cNvPr id="6" name="Oval 5">
              <a:extLst>
                <a:ext uri="{FF2B5EF4-FFF2-40B4-BE49-F238E27FC236}">
                  <a16:creationId xmlns:a16="http://schemas.microsoft.com/office/drawing/2014/main" id="{7A75E661-8830-4FFE-A5BE-8C2673668EF9}"/>
                </a:ext>
              </a:extLst>
            </p:cNvPr>
            <p:cNvSpPr>
              <a:spLocks noChangeAspect="1"/>
            </p:cNvSpPr>
            <p:nvPr/>
          </p:nvSpPr>
          <p:spPr>
            <a:xfrm>
              <a:off x="11485189" y="1023478"/>
              <a:ext cx="612648" cy="612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EBAC5D-D694-4D72-8C3E-77522CF46A95}"/>
                </a:ext>
              </a:extLst>
            </p:cNvPr>
            <p:cNvSpPr txBox="1"/>
            <p:nvPr/>
          </p:nvSpPr>
          <p:spPr>
            <a:xfrm>
              <a:off x="11450543" y="1163163"/>
              <a:ext cx="672032" cy="307777"/>
            </a:xfrm>
            <a:prstGeom prst="rect">
              <a:avLst/>
            </a:prstGeom>
            <a:noFill/>
          </p:spPr>
          <p:txBody>
            <a:bodyPr wrap="square" rtlCol="0">
              <a:spAutoFit/>
            </a:bodyPr>
            <a:lstStyle/>
            <a:p>
              <a:pPr algn="ctr"/>
              <a:r>
                <a:rPr lang="en-US" sz="1400"/>
                <a:t>2.61s</a:t>
              </a:r>
            </a:p>
          </p:txBody>
        </p:sp>
        <p:sp>
          <p:nvSpPr>
            <p:cNvPr id="8" name="TextBox 7">
              <a:extLst>
                <a:ext uri="{FF2B5EF4-FFF2-40B4-BE49-F238E27FC236}">
                  <a16:creationId xmlns:a16="http://schemas.microsoft.com/office/drawing/2014/main" id="{E4C09ABD-DE51-4CA5-BAB8-9BCCDE866E37}"/>
                </a:ext>
              </a:extLst>
            </p:cNvPr>
            <p:cNvSpPr txBox="1"/>
            <p:nvPr/>
          </p:nvSpPr>
          <p:spPr>
            <a:xfrm>
              <a:off x="10481232" y="1008270"/>
              <a:ext cx="1063043" cy="646331"/>
            </a:xfrm>
            <a:prstGeom prst="rect">
              <a:avLst/>
            </a:prstGeom>
            <a:noFill/>
          </p:spPr>
          <p:txBody>
            <a:bodyPr wrap="square" rtlCol="0">
              <a:spAutoFit/>
            </a:bodyPr>
            <a:lstStyle/>
            <a:p>
              <a:pPr algn="r"/>
              <a:r>
                <a:rPr lang="en-US"/>
                <a:t>Training Time</a:t>
              </a:r>
            </a:p>
          </p:txBody>
        </p:sp>
      </p:grpSp>
      <p:graphicFrame>
        <p:nvGraphicFramePr>
          <p:cNvPr id="9" name="Table 4">
            <a:extLst>
              <a:ext uri="{FF2B5EF4-FFF2-40B4-BE49-F238E27FC236}">
                <a16:creationId xmlns:a16="http://schemas.microsoft.com/office/drawing/2014/main" id="{82E3C9EC-D237-46CB-9859-2907D87C54D1}"/>
              </a:ext>
            </a:extLst>
          </p:cNvPr>
          <p:cNvGraphicFramePr>
            <a:graphicFrameLocks noGrp="1"/>
          </p:cNvGraphicFramePr>
          <p:nvPr>
            <p:extLst>
              <p:ext uri="{D42A27DB-BD31-4B8C-83A1-F6EECF244321}">
                <p14:modId xmlns:p14="http://schemas.microsoft.com/office/powerpoint/2010/main" val="1577680174"/>
              </p:ext>
            </p:extLst>
          </p:nvPr>
        </p:nvGraphicFramePr>
        <p:xfrm>
          <a:off x="838200" y="2194560"/>
          <a:ext cx="10515600" cy="1010920"/>
        </p:xfrm>
        <a:graphic>
          <a:graphicData uri="http://schemas.openxmlformats.org/drawingml/2006/table">
            <a:tbl>
              <a:tblPr firstRow="1" bandRow="1">
                <a:tableStyleId>{5C22544A-7EE6-4342-B048-85BDC9FD1C3A}</a:tableStyleId>
              </a:tblPr>
              <a:tblGrid>
                <a:gridCol w="2921001">
                  <a:extLst>
                    <a:ext uri="{9D8B030D-6E8A-4147-A177-3AD203B41FA5}">
                      <a16:colId xmlns:a16="http://schemas.microsoft.com/office/drawing/2014/main" val="4215315042"/>
                    </a:ext>
                  </a:extLst>
                </a:gridCol>
                <a:gridCol w="7594599">
                  <a:extLst>
                    <a:ext uri="{9D8B030D-6E8A-4147-A177-3AD203B41FA5}">
                      <a16:colId xmlns:a16="http://schemas.microsoft.com/office/drawing/2014/main" val="2395980535"/>
                    </a:ext>
                  </a:extLst>
                </a:gridCol>
              </a:tblGrid>
              <a:tr h="370840">
                <a:tc>
                  <a:txBody>
                    <a:bodyPr/>
                    <a:lstStyle/>
                    <a:p>
                      <a:r>
                        <a:rPr lang="en-US"/>
                        <a:t>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Parameters [Grid search range]</a:t>
                      </a:r>
                    </a:p>
                  </a:txBody>
                  <a:tcPr/>
                </a:tc>
                <a:extLst>
                  <a:ext uri="{0D108BD9-81ED-4DB2-BD59-A6C34878D82A}">
                    <a16:rowId xmlns:a16="http://schemas.microsoft.com/office/drawing/2014/main" val="3401501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Linear SVC</a:t>
                      </a:r>
                      <a:endParaRPr lang="en-US"/>
                    </a:p>
                  </a:txBody>
                  <a:tcPr/>
                </a:tc>
                <a:tc>
                  <a:txBody>
                    <a:bodyPr/>
                    <a:lstStyle/>
                    <a:p>
                      <a:r>
                        <a:rPr lang="en-US"/>
                        <a:t>C: 0.8 [0,1,.2] , loss: </a:t>
                      </a:r>
                      <a:r>
                        <a:rPr lang="en-US" err="1"/>
                        <a:t>squared_hinge</a:t>
                      </a:r>
                      <a:r>
                        <a:rPr lang="en-US"/>
                        <a:t> [hinge, </a:t>
                      </a:r>
                      <a:r>
                        <a:rPr lang="en-US" err="1"/>
                        <a:t>squared_hinge</a:t>
                      </a:r>
                      <a:r>
                        <a:rPr lang="en-US"/>
                        <a:t>], penalty: l1 [l1,l2]</a:t>
                      </a:r>
                    </a:p>
                  </a:txBody>
                  <a:tcPr/>
                </a:tc>
                <a:extLst>
                  <a:ext uri="{0D108BD9-81ED-4DB2-BD59-A6C34878D82A}">
                    <a16:rowId xmlns:a16="http://schemas.microsoft.com/office/drawing/2014/main" val="115542356"/>
                  </a:ext>
                </a:extLst>
              </a:tr>
            </a:tbl>
          </a:graphicData>
        </a:graphic>
      </p:graphicFrame>
      <p:pic>
        <p:nvPicPr>
          <p:cNvPr id="10" name="Picture 2">
            <a:extLst>
              <a:ext uri="{FF2B5EF4-FFF2-40B4-BE49-F238E27FC236}">
                <a16:creationId xmlns:a16="http://schemas.microsoft.com/office/drawing/2014/main" id="{839474A0-C968-4574-929C-67502F83E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383280"/>
            <a:ext cx="4021985" cy="3429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557DD16B-EA71-4F00-8331-265819104E9A}"/>
              </a:ext>
            </a:extLst>
          </p:cNvPr>
          <p:cNvGraphicFramePr>
            <a:graphicFrameLocks noChangeAspect="1"/>
          </p:cNvGraphicFramePr>
          <p:nvPr>
            <p:extLst>
              <p:ext uri="{D42A27DB-BD31-4B8C-83A1-F6EECF244321}">
                <p14:modId xmlns:p14="http://schemas.microsoft.com/office/powerpoint/2010/main" val="3556463066"/>
              </p:ext>
            </p:extLst>
          </p:nvPr>
        </p:nvGraphicFramePr>
        <p:xfrm>
          <a:off x="5952744" y="3246120"/>
          <a:ext cx="5353045" cy="35686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4949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D55A-D854-4F9F-ADF3-D926EC358F35}"/>
              </a:ext>
            </a:extLst>
          </p:cNvPr>
          <p:cNvSpPr>
            <a:spLocks noGrp="1"/>
          </p:cNvSpPr>
          <p:nvPr>
            <p:ph type="title"/>
          </p:nvPr>
        </p:nvSpPr>
        <p:spPr/>
        <p:txBody>
          <a:bodyPr/>
          <a:lstStyle/>
          <a:p>
            <a:r>
              <a:rPr lang="en-US"/>
              <a:t>Model: ‘Averaging’ not Effect Here</a:t>
            </a:r>
          </a:p>
        </p:txBody>
      </p:sp>
      <p:graphicFrame>
        <p:nvGraphicFramePr>
          <p:cNvPr id="4" name="Content Placeholder 5">
            <a:extLst>
              <a:ext uri="{FF2B5EF4-FFF2-40B4-BE49-F238E27FC236}">
                <a16:creationId xmlns:a16="http://schemas.microsoft.com/office/drawing/2014/main" id="{D1D8D7A1-B5A2-4399-BD4C-BE4A0211E294}"/>
              </a:ext>
            </a:extLst>
          </p:cNvPr>
          <p:cNvGraphicFramePr>
            <a:graphicFrameLocks noGrp="1"/>
          </p:cNvGraphicFramePr>
          <p:nvPr>
            <p:ph idx="1"/>
            <p:extLst>
              <p:ext uri="{D42A27DB-BD31-4B8C-83A1-F6EECF244321}">
                <p14:modId xmlns:p14="http://schemas.microsoft.com/office/powerpoint/2010/main" val="257805449"/>
              </p:ext>
            </p:extLst>
          </p:nvPr>
        </p:nvGraphicFramePr>
        <p:xfrm>
          <a:off x="6995574" y="2505909"/>
          <a:ext cx="4684712" cy="3598863"/>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a:extLst>
              <a:ext uri="{FF2B5EF4-FFF2-40B4-BE49-F238E27FC236}">
                <a16:creationId xmlns:a16="http://schemas.microsoft.com/office/drawing/2014/main" id="{473B6D15-E599-4B7A-B41E-EF687AE8F1B2}"/>
              </a:ext>
            </a:extLst>
          </p:cNvPr>
          <p:cNvSpPr txBox="1">
            <a:spLocks/>
          </p:cNvSpPr>
          <p:nvPr/>
        </p:nvSpPr>
        <p:spPr>
          <a:xfrm>
            <a:off x="803694" y="2494021"/>
            <a:ext cx="5761698" cy="3598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t>Original Intent was to develop several classifiers and have an ‘average’ (or ‘majority rule’) result</a:t>
            </a:r>
          </a:p>
          <a:p>
            <a:pPr>
              <a:lnSpc>
                <a:spcPct val="120000"/>
              </a:lnSpc>
            </a:pPr>
            <a:r>
              <a:rPr lang="en-US"/>
              <a:t>However, errors were sufficiently distributed that no ‘committee of 3’ exceeded 92% accuracy</a:t>
            </a:r>
          </a:p>
        </p:txBody>
      </p:sp>
    </p:spTree>
    <p:extLst>
      <p:ext uri="{BB962C8B-B14F-4D97-AF65-F5344CB8AC3E}">
        <p14:creationId xmlns:p14="http://schemas.microsoft.com/office/powerpoint/2010/main" val="367276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A50-38E1-4EEC-9E18-1F4270BFFBC7}"/>
              </a:ext>
            </a:extLst>
          </p:cNvPr>
          <p:cNvSpPr>
            <a:spLocks noGrp="1"/>
          </p:cNvSpPr>
          <p:nvPr>
            <p:ph type="title"/>
          </p:nvPr>
        </p:nvSpPr>
        <p:spPr/>
        <p:txBody>
          <a:bodyPr/>
          <a:lstStyle/>
          <a:p>
            <a:r>
              <a:rPr lang="en-US"/>
              <a:t>Classifier: Gradient Boost (93% accuracy)</a:t>
            </a:r>
          </a:p>
        </p:txBody>
      </p:sp>
      <p:graphicFrame>
        <p:nvGraphicFramePr>
          <p:cNvPr id="4" name="Table 4">
            <a:extLst>
              <a:ext uri="{FF2B5EF4-FFF2-40B4-BE49-F238E27FC236}">
                <a16:creationId xmlns:a16="http://schemas.microsoft.com/office/drawing/2014/main" id="{826D0EA0-959C-4539-A9A5-483668AD6128}"/>
              </a:ext>
            </a:extLst>
          </p:cNvPr>
          <p:cNvGraphicFramePr>
            <a:graphicFrameLocks noGrp="1"/>
          </p:cNvGraphicFramePr>
          <p:nvPr>
            <p:extLst>
              <p:ext uri="{D42A27DB-BD31-4B8C-83A1-F6EECF244321}">
                <p14:modId xmlns:p14="http://schemas.microsoft.com/office/powerpoint/2010/main" val="504467377"/>
              </p:ext>
            </p:extLst>
          </p:nvPr>
        </p:nvGraphicFramePr>
        <p:xfrm>
          <a:off x="838200" y="2194560"/>
          <a:ext cx="10515600" cy="741680"/>
        </p:xfrm>
        <a:graphic>
          <a:graphicData uri="http://schemas.openxmlformats.org/drawingml/2006/table">
            <a:tbl>
              <a:tblPr firstRow="1" bandRow="1">
                <a:tableStyleId>{5C22544A-7EE6-4342-B048-85BDC9FD1C3A}</a:tableStyleId>
              </a:tblPr>
              <a:tblGrid>
                <a:gridCol w="2921001">
                  <a:extLst>
                    <a:ext uri="{9D8B030D-6E8A-4147-A177-3AD203B41FA5}">
                      <a16:colId xmlns:a16="http://schemas.microsoft.com/office/drawing/2014/main" val="4215315042"/>
                    </a:ext>
                  </a:extLst>
                </a:gridCol>
                <a:gridCol w="7594599">
                  <a:extLst>
                    <a:ext uri="{9D8B030D-6E8A-4147-A177-3AD203B41FA5}">
                      <a16:colId xmlns:a16="http://schemas.microsoft.com/office/drawing/2014/main" val="2395980535"/>
                    </a:ext>
                  </a:extLst>
                </a:gridCol>
              </a:tblGrid>
              <a:tr h="370840">
                <a:tc>
                  <a:txBody>
                    <a:bodyPr/>
                    <a:lstStyle/>
                    <a:p>
                      <a:r>
                        <a:rPr lang="en-US"/>
                        <a:t>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Parameters [Grid search range]</a:t>
                      </a:r>
                    </a:p>
                  </a:txBody>
                  <a:tcPr/>
                </a:tc>
                <a:extLst>
                  <a:ext uri="{0D108BD9-81ED-4DB2-BD59-A6C34878D82A}">
                    <a16:rowId xmlns:a16="http://schemas.microsoft.com/office/drawing/2014/main" val="3401501612"/>
                  </a:ext>
                </a:extLst>
              </a:tr>
              <a:tr h="370840">
                <a:tc>
                  <a:txBody>
                    <a:bodyPr/>
                    <a:lstStyle/>
                    <a:p>
                      <a:r>
                        <a:rPr lang="en-US"/>
                        <a:t>Gradient Boost</a:t>
                      </a:r>
                    </a:p>
                  </a:txBody>
                  <a:tcPr/>
                </a:tc>
                <a:tc>
                  <a:txBody>
                    <a:bodyPr/>
                    <a:lstStyle/>
                    <a:p>
                      <a:r>
                        <a:rPr lang="en-US" baseline="0"/>
                        <a:t>1500 estimators, max depth of 4</a:t>
                      </a:r>
                    </a:p>
                  </a:txBody>
                  <a:tcPr/>
                </a:tc>
                <a:extLst>
                  <a:ext uri="{0D108BD9-81ED-4DB2-BD59-A6C34878D82A}">
                    <a16:rowId xmlns:a16="http://schemas.microsoft.com/office/drawing/2014/main" val="115542356"/>
                  </a:ext>
                </a:extLst>
              </a:tr>
            </a:tbl>
          </a:graphicData>
        </a:graphic>
      </p:graphicFrame>
      <p:pic>
        <p:nvPicPr>
          <p:cNvPr id="5" name="Picture 4">
            <a:extLst>
              <a:ext uri="{FF2B5EF4-FFF2-40B4-BE49-F238E27FC236}">
                <a16:creationId xmlns:a16="http://schemas.microsoft.com/office/drawing/2014/main" id="{5A0447A2-3BA8-4DDD-B9F9-823EEA101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 y="3383280"/>
            <a:ext cx="4021985" cy="3429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E406A5BB-8116-4D07-8195-11E77A7C5A7D}"/>
              </a:ext>
            </a:extLst>
          </p:cNvPr>
          <p:cNvGraphicFramePr>
            <a:graphicFrameLocks noChangeAspect="1"/>
          </p:cNvGraphicFramePr>
          <p:nvPr>
            <p:extLst>
              <p:ext uri="{D42A27DB-BD31-4B8C-83A1-F6EECF244321}">
                <p14:modId xmlns:p14="http://schemas.microsoft.com/office/powerpoint/2010/main" val="1369596961"/>
              </p:ext>
            </p:extLst>
          </p:nvPr>
        </p:nvGraphicFramePr>
        <p:xfrm>
          <a:off x="5952744" y="3246120"/>
          <a:ext cx="5353045" cy="3568697"/>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Group 6">
            <a:extLst>
              <a:ext uri="{FF2B5EF4-FFF2-40B4-BE49-F238E27FC236}">
                <a16:creationId xmlns:a16="http://schemas.microsoft.com/office/drawing/2014/main" id="{0FB7D86F-D603-4205-BC46-F7544B967B78}"/>
              </a:ext>
            </a:extLst>
          </p:cNvPr>
          <p:cNvGrpSpPr/>
          <p:nvPr/>
        </p:nvGrpSpPr>
        <p:grpSpPr>
          <a:xfrm>
            <a:off x="10481232" y="822240"/>
            <a:ext cx="1762527" cy="914400"/>
            <a:chOff x="10481232" y="822240"/>
            <a:chExt cx="1762527" cy="914400"/>
          </a:xfrm>
        </p:grpSpPr>
        <p:pic>
          <p:nvPicPr>
            <p:cNvPr id="8" name="Graphic 7" descr="Stopwatch">
              <a:extLst>
                <a:ext uri="{FF2B5EF4-FFF2-40B4-BE49-F238E27FC236}">
                  <a16:creationId xmlns:a16="http://schemas.microsoft.com/office/drawing/2014/main" id="{D2641614-77EE-4ABB-A6CD-87A4D28468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9359" y="822240"/>
              <a:ext cx="914400" cy="914400"/>
            </a:xfrm>
            <a:prstGeom prst="rect">
              <a:avLst/>
            </a:prstGeom>
          </p:spPr>
        </p:pic>
        <p:sp>
          <p:nvSpPr>
            <p:cNvPr id="9" name="Oval 8">
              <a:extLst>
                <a:ext uri="{FF2B5EF4-FFF2-40B4-BE49-F238E27FC236}">
                  <a16:creationId xmlns:a16="http://schemas.microsoft.com/office/drawing/2014/main" id="{1973D54E-AAAB-4AF0-9AB8-B39493DD70AC}"/>
                </a:ext>
              </a:extLst>
            </p:cNvPr>
            <p:cNvSpPr>
              <a:spLocks noChangeAspect="1"/>
            </p:cNvSpPr>
            <p:nvPr/>
          </p:nvSpPr>
          <p:spPr>
            <a:xfrm>
              <a:off x="11485189" y="1023478"/>
              <a:ext cx="612648" cy="612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C45CFC-4685-4E40-BE42-8887A0EF79AC}"/>
                </a:ext>
              </a:extLst>
            </p:cNvPr>
            <p:cNvSpPr txBox="1"/>
            <p:nvPr/>
          </p:nvSpPr>
          <p:spPr>
            <a:xfrm>
              <a:off x="11450543" y="1163163"/>
              <a:ext cx="672032" cy="307777"/>
            </a:xfrm>
            <a:prstGeom prst="rect">
              <a:avLst/>
            </a:prstGeom>
            <a:noFill/>
          </p:spPr>
          <p:txBody>
            <a:bodyPr wrap="square" rtlCol="0">
              <a:spAutoFit/>
            </a:bodyPr>
            <a:lstStyle/>
            <a:p>
              <a:pPr algn="ctr"/>
              <a:r>
                <a:rPr lang="en-US" sz="1400"/>
                <a:t>2.23s</a:t>
              </a:r>
            </a:p>
          </p:txBody>
        </p:sp>
        <p:sp>
          <p:nvSpPr>
            <p:cNvPr id="11" name="TextBox 10">
              <a:extLst>
                <a:ext uri="{FF2B5EF4-FFF2-40B4-BE49-F238E27FC236}">
                  <a16:creationId xmlns:a16="http://schemas.microsoft.com/office/drawing/2014/main" id="{F6C312DA-20BE-479B-A13A-3D6CC82393AC}"/>
                </a:ext>
              </a:extLst>
            </p:cNvPr>
            <p:cNvSpPr txBox="1"/>
            <p:nvPr/>
          </p:nvSpPr>
          <p:spPr>
            <a:xfrm>
              <a:off x="10481232" y="1008270"/>
              <a:ext cx="1063043" cy="646331"/>
            </a:xfrm>
            <a:prstGeom prst="rect">
              <a:avLst/>
            </a:prstGeom>
            <a:noFill/>
          </p:spPr>
          <p:txBody>
            <a:bodyPr wrap="square" rtlCol="0">
              <a:spAutoFit/>
            </a:bodyPr>
            <a:lstStyle/>
            <a:p>
              <a:pPr algn="r"/>
              <a:r>
                <a:rPr lang="en-US"/>
                <a:t>Training Time</a:t>
              </a:r>
            </a:p>
          </p:txBody>
        </p:sp>
      </p:grpSp>
    </p:spTree>
    <p:extLst>
      <p:ext uri="{BB962C8B-B14F-4D97-AF65-F5344CB8AC3E}">
        <p14:creationId xmlns:p14="http://schemas.microsoft.com/office/powerpoint/2010/main" val="11834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88AFEB-D8C2-4BA1-BF06-62AB53DDF6CC}"/>
              </a:ext>
            </a:extLst>
          </p:cNvPr>
          <p:cNvSpPr/>
          <p:nvPr/>
        </p:nvSpPr>
        <p:spPr>
          <a:xfrm>
            <a:off x="237247" y="3474770"/>
            <a:ext cx="6269124" cy="325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A09D9-DE80-4F30-86A5-4AF2859E8941}"/>
              </a:ext>
            </a:extLst>
          </p:cNvPr>
          <p:cNvSpPr>
            <a:spLocks noGrp="1"/>
          </p:cNvSpPr>
          <p:nvPr>
            <p:ph type="title"/>
          </p:nvPr>
        </p:nvSpPr>
        <p:spPr/>
        <p:txBody>
          <a:bodyPr/>
          <a:lstStyle/>
          <a:p>
            <a:r>
              <a:rPr lang="en-US"/>
              <a:t>Overtime Eligibility is a Leading Issue</a:t>
            </a:r>
          </a:p>
        </p:txBody>
      </p:sp>
      <p:sp>
        <p:nvSpPr>
          <p:cNvPr id="3" name="Content Placeholder 2">
            <a:extLst>
              <a:ext uri="{FF2B5EF4-FFF2-40B4-BE49-F238E27FC236}">
                <a16:creationId xmlns:a16="http://schemas.microsoft.com/office/drawing/2014/main" id="{1C322B7F-ACF8-488F-8090-930070CED54B}"/>
              </a:ext>
            </a:extLst>
          </p:cNvPr>
          <p:cNvSpPr>
            <a:spLocks noGrp="1"/>
          </p:cNvSpPr>
          <p:nvPr>
            <p:ph idx="1"/>
          </p:nvPr>
        </p:nvSpPr>
        <p:spPr>
          <a:xfrm>
            <a:off x="680321" y="2336873"/>
            <a:ext cx="9613861" cy="1092127"/>
          </a:xfrm>
        </p:spPr>
        <p:txBody>
          <a:bodyPr/>
          <a:lstStyle/>
          <a:p>
            <a:pPr marL="0" indent="0">
              <a:buNone/>
            </a:pPr>
            <a:r>
              <a:rPr lang="en-US"/>
              <a:t>Based on the Gradient Boost (Random Forest, Naïve Bayes agree), overtime eligibility is a key indicator someone may leave. </a:t>
            </a:r>
          </a:p>
          <a:p>
            <a:endParaRPr lang="en-US"/>
          </a:p>
        </p:txBody>
      </p:sp>
      <p:grpSp>
        <p:nvGrpSpPr>
          <p:cNvPr id="4" name="Group 3">
            <a:extLst>
              <a:ext uri="{FF2B5EF4-FFF2-40B4-BE49-F238E27FC236}">
                <a16:creationId xmlns:a16="http://schemas.microsoft.com/office/drawing/2014/main" id="{FFF98F33-79D7-42F5-AD93-FA6653EC76CA}"/>
              </a:ext>
            </a:extLst>
          </p:cNvPr>
          <p:cNvGrpSpPr>
            <a:grpSpLocks noChangeAspect="1"/>
          </p:cNvGrpSpPr>
          <p:nvPr/>
        </p:nvGrpSpPr>
        <p:grpSpPr>
          <a:xfrm>
            <a:off x="237247" y="3146772"/>
            <a:ext cx="6372501" cy="3580596"/>
            <a:chOff x="4760813" y="2369362"/>
            <a:chExt cx="6884280" cy="3868156"/>
          </a:xfrm>
        </p:grpSpPr>
        <p:pic>
          <p:nvPicPr>
            <p:cNvPr id="5" name="Picture 2">
              <a:extLst>
                <a:ext uri="{FF2B5EF4-FFF2-40B4-BE49-F238E27FC236}">
                  <a16:creationId xmlns:a16="http://schemas.microsoft.com/office/drawing/2014/main" id="{F061714F-1300-49A4-A364-06E3561D182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0813" y="2723700"/>
              <a:ext cx="6772601" cy="3513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DF82B1-9E3A-4198-B91A-191198844DB2}"/>
                </a:ext>
              </a:extLst>
            </p:cNvPr>
            <p:cNvSpPr txBox="1"/>
            <p:nvPr/>
          </p:nvSpPr>
          <p:spPr>
            <a:xfrm>
              <a:off x="6554745" y="2369362"/>
              <a:ext cx="5090348" cy="365743"/>
            </a:xfrm>
            <a:prstGeom prst="rect">
              <a:avLst/>
            </a:prstGeom>
            <a:noFill/>
          </p:spPr>
          <p:txBody>
            <a:bodyPr wrap="square" rtlCol="0">
              <a:spAutoFit/>
            </a:bodyPr>
            <a:lstStyle/>
            <a:p>
              <a:pPr algn="ctr"/>
              <a:r>
                <a:rPr lang="en-US" sz="1600"/>
                <a:t>Most Informative Features in Decision to Leave</a:t>
              </a:r>
            </a:p>
          </p:txBody>
        </p:sp>
      </p:grpSp>
      <p:graphicFrame>
        <p:nvGraphicFramePr>
          <p:cNvPr id="8" name="Chart 7">
            <a:extLst>
              <a:ext uri="{FF2B5EF4-FFF2-40B4-BE49-F238E27FC236}">
                <a16:creationId xmlns:a16="http://schemas.microsoft.com/office/drawing/2014/main" id="{EC2024CA-FDDF-4599-8C66-D5E6D2E8874E}"/>
              </a:ext>
            </a:extLst>
          </p:cNvPr>
          <p:cNvGraphicFramePr>
            <a:graphicFrameLocks/>
          </p:cNvGraphicFramePr>
          <p:nvPr>
            <p:extLst>
              <p:ext uri="{D42A27DB-BD31-4B8C-83A1-F6EECF244321}">
                <p14:modId xmlns:p14="http://schemas.microsoft.com/office/powerpoint/2010/main" val="1323394198"/>
              </p:ext>
            </p:extLst>
          </p:nvPr>
        </p:nvGraphicFramePr>
        <p:xfrm>
          <a:off x="6937421" y="3652235"/>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1EB8B4EA-F441-48E7-B4D9-E94042F50563}"/>
              </a:ext>
            </a:extLst>
          </p:cNvPr>
          <p:cNvSpPr txBox="1"/>
          <p:nvPr/>
        </p:nvSpPr>
        <p:spPr>
          <a:xfrm>
            <a:off x="3659687" y="3931707"/>
            <a:ext cx="2564650" cy="1477328"/>
          </a:xfrm>
          <a:prstGeom prst="rect">
            <a:avLst/>
          </a:prstGeom>
          <a:noFill/>
        </p:spPr>
        <p:txBody>
          <a:bodyPr wrap="square" rtlCol="0">
            <a:spAutoFit/>
          </a:bodyPr>
          <a:lstStyle/>
          <a:p>
            <a:r>
              <a:rPr lang="en-US"/>
              <a:t>After overtime, leading factors include</a:t>
            </a:r>
          </a:p>
          <a:p>
            <a:pPr marL="285750" indent="-285750">
              <a:buFont typeface="Arial" panose="020B0604020202020204" pitchFamily="34" charset="0"/>
              <a:buChar char="•"/>
            </a:pPr>
            <a:r>
              <a:rPr lang="en-US"/>
              <a:t>marital status</a:t>
            </a:r>
          </a:p>
          <a:p>
            <a:pPr marL="285750" indent="-285750">
              <a:buFont typeface="Arial" panose="020B0604020202020204" pitchFamily="34" charset="0"/>
              <a:buChar char="•"/>
            </a:pPr>
            <a:r>
              <a:rPr lang="en-US"/>
              <a:t>monetary incentives</a:t>
            </a:r>
          </a:p>
          <a:p>
            <a:pPr marL="285750" indent="-285750">
              <a:buFont typeface="Arial" panose="020B0604020202020204" pitchFamily="34" charset="0"/>
              <a:buChar char="•"/>
            </a:pPr>
            <a:r>
              <a:rPr lang="en-US"/>
              <a:t>attitude</a:t>
            </a:r>
          </a:p>
        </p:txBody>
      </p:sp>
    </p:spTree>
    <p:extLst>
      <p:ext uri="{BB962C8B-B14F-4D97-AF65-F5344CB8AC3E}">
        <p14:creationId xmlns:p14="http://schemas.microsoft.com/office/powerpoint/2010/main" val="287701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783944B-0BD8-4FD6-A11A-380B6F3EF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8B18FF6C-F551-4A55-AACB-0ED309AFC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C15DF1A-7AF9-43AE-9F6E-64912F069A5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46E8AE37-5DCE-4B0C-9F72-62A76C25E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EB137-BD2B-4FC8-BC24-4EC06776DE8D}"/>
              </a:ext>
            </a:extLst>
          </p:cNvPr>
          <p:cNvSpPr>
            <a:spLocks noGrp="1"/>
          </p:cNvSpPr>
          <p:nvPr>
            <p:ph type="title"/>
          </p:nvPr>
        </p:nvSpPr>
        <p:spPr>
          <a:xfrm>
            <a:off x="680322" y="753228"/>
            <a:ext cx="4196478" cy="1080938"/>
          </a:xfrm>
        </p:spPr>
        <p:txBody>
          <a:bodyPr>
            <a:noAutofit/>
          </a:bodyPr>
          <a:lstStyle/>
          <a:p>
            <a:r>
              <a:rPr lang="en-US" sz="2800"/>
              <a:t>Overtime Is Not Concentrated in Any Part of the Company</a:t>
            </a:r>
          </a:p>
        </p:txBody>
      </p:sp>
      <p:pic>
        <p:nvPicPr>
          <p:cNvPr id="18" name="Picture 17">
            <a:extLst>
              <a:ext uri="{FF2B5EF4-FFF2-40B4-BE49-F238E27FC236}">
                <a16:creationId xmlns:a16="http://schemas.microsoft.com/office/drawing/2014/main" id="{3DCCA751-5047-4730-8D91-72C39212ED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46D1865D-E298-4189-AB8E-896B5EABC0C9}"/>
              </a:ext>
            </a:extLst>
          </p:cNvPr>
          <p:cNvSpPr>
            <a:spLocks noGrp="1"/>
          </p:cNvSpPr>
          <p:nvPr>
            <p:ph idx="1"/>
          </p:nvPr>
        </p:nvSpPr>
        <p:spPr>
          <a:xfrm>
            <a:off x="680321" y="2336873"/>
            <a:ext cx="4124289" cy="3599316"/>
          </a:xfrm>
        </p:spPr>
        <p:txBody>
          <a:bodyPr>
            <a:noAutofit/>
          </a:bodyPr>
          <a:lstStyle/>
          <a:p>
            <a:pPr marL="0" indent="0">
              <a:lnSpc>
                <a:spcPct val="100000"/>
              </a:lnSpc>
              <a:spcBef>
                <a:spcPts val="1800"/>
              </a:spcBef>
              <a:buNone/>
            </a:pPr>
            <a:r>
              <a:rPr lang="en-US" sz="2800"/>
              <a:t>‘Overtime’ is not a surrogate for company structure…. </a:t>
            </a:r>
          </a:p>
          <a:p>
            <a:pPr marL="0" indent="0">
              <a:lnSpc>
                <a:spcPct val="100000"/>
              </a:lnSpc>
              <a:spcBef>
                <a:spcPts val="1800"/>
              </a:spcBef>
              <a:buNone/>
            </a:pPr>
            <a:r>
              <a:rPr lang="en-US" sz="2800"/>
              <a:t>It is used across departments, job levels, and job roles (though a little less evenly)</a:t>
            </a:r>
          </a:p>
          <a:p>
            <a:pPr marL="0" indent="0">
              <a:lnSpc>
                <a:spcPct val="100000"/>
              </a:lnSpc>
              <a:spcBef>
                <a:spcPts val="1800"/>
              </a:spcBef>
              <a:buNone/>
            </a:pPr>
            <a:endParaRPr lang="en-US" sz="2800"/>
          </a:p>
        </p:txBody>
      </p:sp>
      <p:sp>
        <p:nvSpPr>
          <p:cNvPr id="20" name="Rectangle 19">
            <a:extLst>
              <a:ext uri="{FF2B5EF4-FFF2-40B4-BE49-F238E27FC236}">
                <a16:creationId xmlns:a16="http://schemas.microsoft.com/office/drawing/2014/main" id="{E3D07316-46BA-4EBF-8E93-2EDA103F0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6005B93A-4DF0-40F3-AEE8-8A401BF0FB55}"/>
              </a:ext>
            </a:extLst>
          </p:cNvPr>
          <p:cNvPicPr>
            <a:picLocks noChangeAspect="1"/>
          </p:cNvPicPr>
          <p:nvPr/>
        </p:nvPicPr>
        <p:blipFill>
          <a:blip r:embed="rId5"/>
          <a:stretch>
            <a:fillRect/>
          </a:stretch>
        </p:blipFill>
        <p:spPr>
          <a:xfrm>
            <a:off x="5609941" y="1327812"/>
            <a:ext cx="3056465" cy="1837130"/>
          </a:xfrm>
          <a:prstGeom prst="rect">
            <a:avLst/>
          </a:prstGeom>
        </p:spPr>
      </p:pic>
      <p:sp>
        <p:nvSpPr>
          <p:cNvPr id="22" name="Rectangle 21">
            <a:extLst>
              <a:ext uri="{FF2B5EF4-FFF2-40B4-BE49-F238E27FC236}">
                <a16:creationId xmlns:a16="http://schemas.microsoft.com/office/drawing/2014/main" id="{901E8F2A-55B5-4931-BEBE-B5D2E22D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C7740B6E-11A7-4E7D-9513-02AD763804EA}"/>
              </a:ext>
            </a:extLst>
          </p:cNvPr>
          <p:cNvPicPr>
            <a:picLocks noChangeAspect="1"/>
          </p:cNvPicPr>
          <p:nvPr/>
        </p:nvPicPr>
        <p:blipFill>
          <a:blip r:embed="rId6"/>
          <a:stretch>
            <a:fillRect/>
          </a:stretch>
        </p:blipFill>
        <p:spPr>
          <a:xfrm>
            <a:off x="9111896" y="987287"/>
            <a:ext cx="2454793" cy="1475487"/>
          </a:xfrm>
          <a:prstGeom prst="rect">
            <a:avLst/>
          </a:prstGeom>
        </p:spPr>
      </p:pic>
      <p:sp>
        <p:nvSpPr>
          <p:cNvPr id="24" name="Rectangle 23">
            <a:extLst>
              <a:ext uri="{FF2B5EF4-FFF2-40B4-BE49-F238E27FC236}">
                <a16:creationId xmlns:a16="http://schemas.microsoft.com/office/drawing/2014/main" id="{439D3105-89EA-4856-B020-D7696D3AB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F7C9A0-2FFC-4138-A93C-A8C383C09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1BAA728C-7936-4DAF-BDA9-5451766F5894}"/>
              </a:ext>
            </a:extLst>
          </p:cNvPr>
          <p:cNvPicPr>
            <a:picLocks noChangeAspect="1"/>
          </p:cNvPicPr>
          <p:nvPr/>
        </p:nvPicPr>
        <p:blipFill>
          <a:blip r:embed="rId7"/>
          <a:stretch>
            <a:fillRect/>
          </a:stretch>
        </p:blipFill>
        <p:spPr>
          <a:xfrm>
            <a:off x="9115072" y="3826452"/>
            <a:ext cx="2451617" cy="1840749"/>
          </a:xfrm>
          <a:prstGeom prst="rect">
            <a:avLst/>
          </a:prstGeom>
        </p:spPr>
      </p:pic>
    </p:spTree>
    <p:extLst>
      <p:ext uri="{BB962C8B-B14F-4D97-AF65-F5344CB8AC3E}">
        <p14:creationId xmlns:p14="http://schemas.microsoft.com/office/powerpoint/2010/main" val="94745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3D90-C6CA-4B13-9161-0EA0827282F1}"/>
              </a:ext>
            </a:extLst>
          </p:cNvPr>
          <p:cNvSpPr>
            <a:spLocks noGrp="1"/>
          </p:cNvSpPr>
          <p:nvPr>
            <p:ph type="title"/>
          </p:nvPr>
        </p:nvSpPr>
        <p:spPr/>
        <p:txBody>
          <a:bodyPr/>
          <a:lstStyle/>
          <a:p>
            <a:r>
              <a:rPr lang="en-US"/>
              <a:t>Singles are Disproportionally Leaving</a:t>
            </a:r>
          </a:p>
        </p:txBody>
      </p:sp>
      <p:sp>
        <p:nvSpPr>
          <p:cNvPr id="3" name="Content Placeholder 2">
            <a:extLst>
              <a:ext uri="{FF2B5EF4-FFF2-40B4-BE49-F238E27FC236}">
                <a16:creationId xmlns:a16="http://schemas.microsoft.com/office/drawing/2014/main" id="{90807E38-2E9B-43F9-9F3A-97F1E547C669}"/>
              </a:ext>
            </a:extLst>
          </p:cNvPr>
          <p:cNvSpPr>
            <a:spLocks noGrp="1"/>
          </p:cNvSpPr>
          <p:nvPr>
            <p:ph idx="1"/>
          </p:nvPr>
        </p:nvSpPr>
        <p:spPr>
          <a:xfrm>
            <a:off x="680322" y="2336873"/>
            <a:ext cx="5415678" cy="4180288"/>
          </a:xfrm>
        </p:spPr>
        <p:txBody>
          <a:bodyPr>
            <a:normAutofit lnSpcReduction="10000"/>
          </a:bodyPr>
          <a:lstStyle/>
          <a:p>
            <a:pPr marL="0" indent="0">
              <a:lnSpc>
                <a:spcPct val="100000"/>
              </a:lnSpc>
              <a:buNone/>
            </a:pPr>
            <a:r>
              <a:rPr lang="en-US"/>
              <a:t>Singles are </a:t>
            </a:r>
          </a:p>
          <a:p>
            <a:pPr lvl="1">
              <a:lnSpc>
                <a:spcPct val="100000"/>
              </a:lnSpc>
            </a:pPr>
            <a:r>
              <a:rPr lang="en-US" sz="2400"/>
              <a:t>32% of our sample, but</a:t>
            </a:r>
          </a:p>
          <a:p>
            <a:pPr lvl="1">
              <a:lnSpc>
                <a:spcPct val="100000"/>
              </a:lnSpc>
            </a:pPr>
            <a:r>
              <a:rPr lang="en-US" sz="2400"/>
              <a:t>50% of those who are leaving</a:t>
            </a:r>
          </a:p>
          <a:p>
            <a:pPr marL="0" indent="0">
              <a:lnSpc>
                <a:spcPct val="100000"/>
              </a:lnSpc>
              <a:buNone/>
            </a:pPr>
            <a:endParaRPr lang="en-US"/>
          </a:p>
          <a:p>
            <a:pPr marL="0" indent="0">
              <a:lnSpc>
                <a:spcPct val="100000"/>
              </a:lnSpc>
              <a:buNone/>
            </a:pPr>
            <a:endParaRPr lang="en-US"/>
          </a:p>
          <a:p>
            <a:pPr marL="0" indent="0">
              <a:lnSpc>
                <a:spcPct val="100000"/>
              </a:lnSpc>
              <a:buNone/>
            </a:pPr>
            <a:r>
              <a:rPr lang="en-US"/>
              <a:t>However, it is not because overtime eligibility is falling disproportionally on our single workers.  Eligibility is uniformly distributed across marital status</a:t>
            </a:r>
          </a:p>
          <a:p>
            <a:pPr marL="0" indent="0">
              <a:lnSpc>
                <a:spcPct val="100000"/>
              </a:lnSpc>
              <a:buNone/>
            </a:pPr>
            <a:endParaRPr lang="en-US"/>
          </a:p>
        </p:txBody>
      </p:sp>
      <p:graphicFrame>
        <p:nvGraphicFramePr>
          <p:cNvPr id="4" name="Chart 3">
            <a:extLst>
              <a:ext uri="{FF2B5EF4-FFF2-40B4-BE49-F238E27FC236}">
                <a16:creationId xmlns:a16="http://schemas.microsoft.com/office/drawing/2014/main" id="{262D4775-8719-4C68-BC30-718368A5C9A6}"/>
              </a:ext>
            </a:extLst>
          </p:cNvPr>
          <p:cNvGraphicFramePr>
            <a:graphicFrameLocks noChangeAspect="1"/>
          </p:cNvGraphicFramePr>
          <p:nvPr>
            <p:extLst>
              <p:ext uri="{D42A27DB-BD31-4B8C-83A1-F6EECF244321}">
                <p14:modId xmlns:p14="http://schemas.microsoft.com/office/powerpoint/2010/main" val="670591613"/>
              </p:ext>
            </p:extLst>
          </p:nvPr>
        </p:nvGraphicFramePr>
        <p:xfrm>
          <a:off x="7627837" y="4322601"/>
          <a:ext cx="3657600" cy="2194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AD35648-26FA-4828-B664-105AE9F5396D}"/>
              </a:ext>
            </a:extLst>
          </p:cNvPr>
          <p:cNvGraphicFramePr>
            <a:graphicFrameLocks noChangeAspect="1"/>
          </p:cNvGraphicFramePr>
          <p:nvPr>
            <p:extLst>
              <p:ext uri="{D42A27DB-BD31-4B8C-83A1-F6EECF244321}">
                <p14:modId xmlns:p14="http://schemas.microsoft.com/office/powerpoint/2010/main" val="1207839921"/>
              </p:ext>
            </p:extLst>
          </p:nvPr>
        </p:nvGraphicFramePr>
        <p:xfrm>
          <a:off x="7627837" y="1981104"/>
          <a:ext cx="3657600" cy="2194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2789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AC61-68F0-4216-8FD9-A2C0318D3046}"/>
              </a:ext>
            </a:extLst>
          </p:cNvPr>
          <p:cNvSpPr>
            <a:spLocks noGrp="1"/>
          </p:cNvSpPr>
          <p:nvPr>
            <p:ph type="title"/>
          </p:nvPr>
        </p:nvSpPr>
        <p:spPr/>
        <p:txBody>
          <a:bodyPr/>
          <a:lstStyle/>
          <a:p>
            <a:r>
              <a:rPr lang="en-US"/>
              <a:t>It is not Just the ‘Young’ Singles Who are Leaving</a:t>
            </a:r>
          </a:p>
        </p:txBody>
      </p:sp>
      <p:sp>
        <p:nvSpPr>
          <p:cNvPr id="3" name="Content Placeholder 2">
            <a:extLst>
              <a:ext uri="{FF2B5EF4-FFF2-40B4-BE49-F238E27FC236}">
                <a16:creationId xmlns:a16="http://schemas.microsoft.com/office/drawing/2014/main" id="{0D175BF0-6864-438B-86C8-EB18BCB3F4E4}"/>
              </a:ext>
            </a:extLst>
          </p:cNvPr>
          <p:cNvSpPr>
            <a:spLocks noGrp="1"/>
          </p:cNvSpPr>
          <p:nvPr>
            <p:ph idx="1"/>
          </p:nvPr>
        </p:nvSpPr>
        <p:spPr>
          <a:xfrm>
            <a:off x="680321" y="2336873"/>
            <a:ext cx="5415679" cy="3599316"/>
          </a:xfrm>
        </p:spPr>
        <p:txBody>
          <a:bodyPr>
            <a:normAutofit/>
          </a:bodyPr>
          <a:lstStyle/>
          <a:p>
            <a:pPr>
              <a:lnSpc>
                <a:spcPct val="100000"/>
              </a:lnSpc>
            </a:pPr>
            <a:r>
              <a:rPr lang="en-US"/>
              <a:t>For individuals 25yo+, the age groups have similar distribution of marriage status</a:t>
            </a:r>
          </a:p>
          <a:p>
            <a:pPr>
              <a:lnSpc>
                <a:spcPct val="100000"/>
              </a:lnSpc>
            </a:pPr>
            <a:endParaRPr lang="en-US"/>
          </a:p>
          <a:p>
            <a:pPr>
              <a:lnSpc>
                <a:spcPct val="100000"/>
              </a:lnSpc>
            </a:pPr>
            <a:endParaRPr lang="en-US"/>
          </a:p>
          <a:p>
            <a:pPr>
              <a:lnSpc>
                <a:spcPct val="100000"/>
              </a:lnSpc>
            </a:pPr>
            <a:r>
              <a:rPr lang="en-US"/>
              <a:t>However, the singles in the 25-35 </a:t>
            </a:r>
            <a:r>
              <a:rPr lang="en-US" err="1"/>
              <a:t>y.o</a:t>
            </a:r>
            <a:r>
              <a:rPr lang="en-US"/>
              <a:t>. demographic are over-represented (25% of total)</a:t>
            </a:r>
          </a:p>
        </p:txBody>
      </p:sp>
      <p:graphicFrame>
        <p:nvGraphicFramePr>
          <p:cNvPr id="4" name="Chart 3">
            <a:extLst>
              <a:ext uri="{FF2B5EF4-FFF2-40B4-BE49-F238E27FC236}">
                <a16:creationId xmlns:a16="http://schemas.microsoft.com/office/drawing/2014/main" id="{33C87855-EAFF-45B4-879D-0B68DAC6721A}"/>
              </a:ext>
            </a:extLst>
          </p:cNvPr>
          <p:cNvGraphicFramePr>
            <a:graphicFrameLocks noChangeAspect="1"/>
          </p:cNvGraphicFramePr>
          <p:nvPr>
            <p:extLst>
              <p:ext uri="{D42A27DB-BD31-4B8C-83A1-F6EECF244321}">
                <p14:modId xmlns:p14="http://schemas.microsoft.com/office/powerpoint/2010/main" val="2564700208"/>
              </p:ext>
            </p:extLst>
          </p:nvPr>
        </p:nvGraphicFramePr>
        <p:xfrm>
          <a:off x="7523672" y="2118014"/>
          <a:ext cx="3657600" cy="2194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D448069-565A-4276-A646-E49DD0291E8E}"/>
              </a:ext>
            </a:extLst>
          </p:cNvPr>
          <p:cNvGraphicFramePr>
            <a:graphicFrameLocks noChangeAspect="1"/>
          </p:cNvGraphicFramePr>
          <p:nvPr>
            <p:extLst>
              <p:ext uri="{D42A27DB-BD31-4B8C-83A1-F6EECF244321}">
                <p14:modId xmlns:p14="http://schemas.microsoft.com/office/powerpoint/2010/main" val="1787193923"/>
              </p:ext>
            </p:extLst>
          </p:nvPr>
        </p:nvGraphicFramePr>
        <p:xfrm>
          <a:off x="7523672" y="4476092"/>
          <a:ext cx="3657600" cy="21945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930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39F0-CE3D-4399-9211-C9B71637F503}"/>
              </a:ext>
            </a:extLst>
          </p:cNvPr>
          <p:cNvSpPr>
            <a:spLocks noGrp="1"/>
          </p:cNvSpPr>
          <p:nvPr>
            <p:ph type="title"/>
          </p:nvPr>
        </p:nvSpPr>
        <p:spPr/>
        <p:txBody>
          <a:bodyPr/>
          <a:lstStyle/>
          <a:p>
            <a:r>
              <a:rPr lang="en-US"/>
              <a:t>People are leaving for four main reasons…</a:t>
            </a:r>
          </a:p>
        </p:txBody>
      </p:sp>
      <p:sp>
        <p:nvSpPr>
          <p:cNvPr id="3" name="Text Placeholder 2">
            <a:extLst>
              <a:ext uri="{FF2B5EF4-FFF2-40B4-BE49-F238E27FC236}">
                <a16:creationId xmlns:a16="http://schemas.microsoft.com/office/drawing/2014/main" id="{3FB4914B-5765-4293-9423-FF794E1A63BD}"/>
              </a:ext>
            </a:extLst>
          </p:cNvPr>
          <p:cNvSpPr>
            <a:spLocks noGrp="1"/>
          </p:cNvSpPr>
          <p:nvPr>
            <p:ph type="body" idx="1"/>
          </p:nvPr>
        </p:nvSpPr>
        <p:spPr>
          <a:xfrm>
            <a:off x="204804" y="2198849"/>
            <a:ext cx="2971800" cy="576262"/>
          </a:xfrm>
        </p:spPr>
        <p:txBody>
          <a:bodyPr/>
          <a:lstStyle/>
          <a:p>
            <a:pPr algn="ctr"/>
            <a:r>
              <a:rPr lang="en-US"/>
              <a:t>Problem</a:t>
            </a:r>
          </a:p>
        </p:txBody>
      </p:sp>
      <p:sp>
        <p:nvSpPr>
          <p:cNvPr id="4" name="Text Placeholder 3">
            <a:extLst>
              <a:ext uri="{FF2B5EF4-FFF2-40B4-BE49-F238E27FC236}">
                <a16:creationId xmlns:a16="http://schemas.microsoft.com/office/drawing/2014/main" id="{F9828E67-6C59-4ECD-8808-93A5EA016BB0}"/>
              </a:ext>
            </a:extLst>
          </p:cNvPr>
          <p:cNvSpPr>
            <a:spLocks noGrp="1"/>
          </p:cNvSpPr>
          <p:nvPr>
            <p:ph type="body" sz="quarter" idx="3"/>
          </p:nvPr>
        </p:nvSpPr>
        <p:spPr>
          <a:xfrm>
            <a:off x="3071786" y="2198849"/>
            <a:ext cx="2971800" cy="576262"/>
          </a:xfrm>
        </p:spPr>
        <p:txBody>
          <a:bodyPr/>
          <a:lstStyle/>
          <a:p>
            <a:pPr algn="ctr"/>
            <a:r>
              <a:rPr lang="en-US"/>
              <a:t>Analysis</a:t>
            </a:r>
          </a:p>
        </p:txBody>
      </p:sp>
      <p:sp>
        <p:nvSpPr>
          <p:cNvPr id="5" name="Text Placeholder 4">
            <a:extLst>
              <a:ext uri="{FF2B5EF4-FFF2-40B4-BE49-F238E27FC236}">
                <a16:creationId xmlns:a16="http://schemas.microsoft.com/office/drawing/2014/main" id="{9D2EF5D6-0D9D-40AC-8688-E7C5C8898DE6}"/>
              </a:ext>
            </a:extLst>
          </p:cNvPr>
          <p:cNvSpPr>
            <a:spLocks noGrp="1"/>
          </p:cNvSpPr>
          <p:nvPr>
            <p:ph type="body" sz="quarter" idx="13"/>
          </p:nvPr>
        </p:nvSpPr>
        <p:spPr>
          <a:xfrm>
            <a:off x="5938768" y="2198849"/>
            <a:ext cx="2971800" cy="576262"/>
          </a:xfrm>
        </p:spPr>
        <p:txBody>
          <a:bodyPr/>
          <a:lstStyle/>
          <a:p>
            <a:pPr algn="ctr"/>
            <a:r>
              <a:rPr lang="en-US"/>
              <a:t>Assessment</a:t>
            </a:r>
          </a:p>
        </p:txBody>
      </p:sp>
      <p:sp>
        <p:nvSpPr>
          <p:cNvPr id="6" name="Text Placeholder 5">
            <a:extLst>
              <a:ext uri="{FF2B5EF4-FFF2-40B4-BE49-F238E27FC236}">
                <a16:creationId xmlns:a16="http://schemas.microsoft.com/office/drawing/2014/main" id="{7915EEA2-F869-4902-935F-C1BF02A5BF70}"/>
              </a:ext>
            </a:extLst>
          </p:cNvPr>
          <p:cNvSpPr>
            <a:spLocks noGrp="1"/>
          </p:cNvSpPr>
          <p:nvPr>
            <p:ph type="body" sz="half" idx="15"/>
          </p:nvPr>
        </p:nvSpPr>
        <p:spPr>
          <a:xfrm>
            <a:off x="204804" y="2884648"/>
            <a:ext cx="2971800" cy="3835327"/>
          </a:xfrm>
        </p:spPr>
        <p:txBody>
          <a:bodyPr>
            <a:normAutofit/>
          </a:bodyPr>
          <a:lstStyle/>
          <a:p>
            <a:r>
              <a:rPr lang="en-US" sz="1800"/>
              <a:t>Can action plans be drawn to address high rate of attrition (people leaving – not retiring – for own reasons).</a:t>
            </a:r>
          </a:p>
          <a:p>
            <a:r>
              <a:rPr lang="en-US" sz="1800"/>
              <a:t>Hypothesis: The company can reduce attrition if leading factors can be identified and addressed</a:t>
            </a:r>
          </a:p>
          <a:p>
            <a:r>
              <a:rPr lang="en-US" sz="1800"/>
              <a:t>Data: HR records on 1470 employees (230 who left) with 35 attributes</a:t>
            </a:r>
          </a:p>
          <a:p>
            <a:endParaRPr lang="en-US" sz="1800"/>
          </a:p>
        </p:txBody>
      </p:sp>
      <p:sp>
        <p:nvSpPr>
          <p:cNvPr id="7" name="Text Placeholder 6">
            <a:extLst>
              <a:ext uri="{FF2B5EF4-FFF2-40B4-BE49-F238E27FC236}">
                <a16:creationId xmlns:a16="http://schemas.microsoft.com/office/drawing/2014/main" id="{E7A29DE7-C11F-42D9-B53F-84924003BB6C}"/>
              </a:ext>
            </a:extLst>
          </p:cNvPr>
          <p:cNvSpPr>
            <a:spLocks noGrp="1"/>
          </p:cNvSpPr>
          <p:nvPr>
            <p:ph type="body" sz="half" idx="16"/>
          </p:nvPr>
        </p:nvSpPr>
        <p:spPr>
          <a:xfrm>
            <a:off x="3071786" y="2884648"/>
            <a:ext cx="2971800" cy="3835327"/>
          </a:xfrm>
        </p:spPr>
        <p:txBody>
          <a:bodyPr>
            <a:normAutofit/>
          </a:bodyPr>
          <a:lstStyle/>
          <a:p>
            <a:r>
              <a:rPr lang="en-US" sz="1800"/>
              <a:t>Based on data modeling, </a:t>
            </a:r>
          </a:p>
          <a:p>
            <a:pPr marL="285750" indent="-285750">
              <a:buFont typeface="Arial" panose="020B0604020202020204" pitchFamily="34" charset="0"/>
              <a:buChar char="•"/>
            </a:pPr>
            <a:r>
              <a:rPr lang="en-US" sz="1800"/>
              <a:t>All ages are impacted in some way</a:t>
            </a:r>
          </a:p>
          <a:p>
            <a:pPr marL="285750" indent="-285750">
              <a:buFont typeface="Arial" panose="020B0604020202020204" pitchFamily="34" charset="0"/>
              <a:buChar char="•"/>
            </a:pPr>
            <a:r>
              <a:rPr lang="en-US" sz="1800"/>
              <a:t>Attitudes (what is or is not bothering someone) are not uniform</a:t>
            </a:r>
          </a:p>
          <a:p>
            <a:pPr marL="285750" indent="-285750">
              <a:buFont typeface="Arial" panose="020B0604020202020204" pitchFamily="34" charset="0"/>
              <a:buChar char="•"/>
            </a:pPr>
            <a:r>
              <a:rPr lang="en-US" sz="1800"/>
              <a:t>Being overtime eligible is a leading cause of attrition</a:t>
            </a:r>
          </a:p>
        </p:txBody>
      </p:sp>
      <p:sp>
        <p:nvSpPr>
          <p:cNvPr id="8" name="Text Placeholder 7">
            <a:extLst>
              <a:ext uri="{FF2B5EF4-FFF2-40B4-BE49-F238E27FC236}">
                <a16:creationId xmlns:a16="http://schemas.microsoft.com/office/drawing/2014/main" id="{2A5329CD-A917-4975-88D0-54E414CDBE4D}"/>
              </a:ext>
            </a:extLst>
          </p:cNvPr>
          <p:cNvSpPr>
            <a:spLocks noGrp="1"/>
          </p:cNvSpPr>
          <p:nvPr>
            <p:ph type="body" sz="half" idx="17"/>
          </p:nvPr>
        </p:nvSpPr>
        <p:spPr>
          <a:xfrm>
            <a:off x="5938768" y="2884648"/>
            <a:ext cx="2971800" cy="3835327"/>
          </a:xfrm>
        </p:spPr>
        <p:txBody>
          <a:bodyPr>
            <a:normAutofit/>
          </a:bodyPr>
          <a:lstStyle/>
          <a:p>
            <a:r>
              <a:rPr lang="en-US" sz="1800"/>
              <a:t>Based on segmentation of those who leave</a:t>
            </a:r>
          </a:p>
          <a:p>
            <a:pPr marL="285750" indent="-285750">
              <a:buFont typeface="Arial" panose="020B0604020202020204" pitchFamily="34" charset="0"/>
              <a:buChar char="•"/>
            </a:pPr>
            <a:r>
              <a:rPr lang="en-US" sz="1800"/>
              <a:t>Young people, happy but moving-on</a:t>
            </a:r>
          </a:p>
          <a:p>
            <a:pPr marL="285750" indent="-285750">
              <a:buFont typeface="Arial" panose="020B0604020202020204" pitchFamily="34" charset="0"/>
              <a:buChar char="•"/>
            </a:pPr>
            <a:r>
              <a:rPr lang="en-US" sz="1800"/>
              <a:t>25-40 </a:t>
            </a:r>
            <a:r>
              <a:rPr lang="en-US" sz="1800" err="1"/>
              <a:t>y.o</a:t>
            </a:r>
            <a:r>
              <a:rPr lang="en-US" sz="1800"/>
              <a:t>. not engaged with job</a:t>
            </a:r>
          </a:p>
          <a:p>
            <a:pPr marL="285750" indent="-285750">
              <a:buFont typeface="Arial" panose="020B0604020202020204" pitchFamily="34" charset="0"/>
              <a:buChar char="•"/>
            </a:pPr>
            <a:r>
              <a:rPr lang="en-US" sz="1800"/>
              <a:t>25-40 </a:t>
            </a:r>
            <a:r>
              <a:rPr lang="en-US" sz="1800" err="1"/>
              <a:t>y.o</a:t>
            </a:r>
            <a:r>
              <a:rPr lang="en-US" sz="1800"/>
              <a:t>. not happy in/out of work</a:t>
            </a:r>
          </a:p>
          <a:p>
            <a:pPr marL="285750" indent="-285750">
              <a:buFont typeface="Arial" panose="020B0604020202020204" pitchFamily="34" charset="0"/>
              <a:buChar char="•"/>
            </a:pPr>
            <a:r>
              <a:rPr lang="en-US" sz="1800"/>
              <a:t>Older people, happy but plateaued</a:t>
            </a:r>
          </a:p>
          <a:p>
            <a:pPr marL="285750" indent="-285750">
              <a:buFont typeface="Arial" panose="020B0604020202020204" pitchFamily="34" charset="0"/>
              <a:buChar char="•"/>
            </a:pPr>
            <a:endParaRPr lang="en-US" sz="1800"/>
          </a:p>
        </p:txBody>
      </p:sp>
      <p:sp>
        <p:nvSpPr>
          <p:cNvPr id="9" name="Text Placeholder 3">
            <a:extLst>
              <a:ext uri="{FF2B5EF4-FFF2-40B4-BE49-F238E27FC236}">
                <a16:creationId xmlns:a16="http://schemas.microsoft.com/office/drawing/2014/main" id="{4A9CCB5A-2FCE-4E12-A45C-BE0D4B57D41B}"/>
              </a:ext>
            </a:extLst>
          </p:cNvPr>
          <p:cNvSpPr txBox="1">
            <a:spLocks/>
          </p:cNvSpPr>
          <p:nvPr/>
        </p:nvSpPr>
        <p:spPr>
          <a:xfrm>
            <a:off x="8805751" y="2198849"/>
            <a:ext cx="2971800"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a:t>Recommendations</a:t>
            </a:r>
          </a:p>
        </p:txBody>
      </p:sp>
      <p:sp>
        <p:nvSpPr>
          <p:cNvPr id="10" name="Text Placeholder 6">
            <a:extLst>
              <a:ext uri="{FF2B5EF4-FFF2-40B4-BE49-F238E27FC236}">
                <a16:creationId xmlns:a16="http://schemas.microsoft.com/office/drawing/2014/main" id="{C9AEED3D-0505-4BAF-AD8C-FDC422E54331}"/>
              </a:ext>
            </a:extLst>
          </p:cNvPr>
          <p:cNvSpPr txBox="1">
            <a:spLocks/>
          </p:cNvSpPr>
          <p:nvPr/>
        </p:nvSpPr>
        <p:spPr>
          <a:xfrm>
            <a:off x="8805751" y="2884648"/>
            <a:ext cx="2971800" cy="383532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sz="1800"/>
              <a:t>Do not abuse overtime</a:t>
            </a:r>
          </a:p>
          <a:p>
            <a:pPr marL="285750" indent="-285750">
              <a:buFont typeface="Arial" panose="020B0604020202020204" pitchFamily="34" charset="0"/>
              <a:buChar char="•"/>
            </a:pPr>
            <a:r>
              <a:rPr lang="en-US" sz="1800"/>
              <a:t>Listen to the employee survey</a:t>
            </a:r>
          </a:p>
          <a:p>
            <a:pPr marL="285750" indent="-285750">
              <a:buFont typeface="Arial" panose="020B0604020202020204" pitchFamily="34" charset="0"/>
              <a:buChar char="•"/>
            </a:pPr>
            <a:r>
              <a:rPr lang="en-US" sz="1800"/>
              <a:t>Ensure singles feel welcomed</a:t>
            </a:r>
          </a:p>
          <a:p>
            <a:pPr marL="285750" indent="-285750">
              <a:buFont typeface="Arial" panose="020B0604020202020204" pitchFamily="34" charset="0"/>
              <a:buChar char="•"/>
            </a:pPr>
            <a:r>
              <a:rPr lang="en-US" sz="1800"/>
              <a:t>Ensure young people see opportunities for growth</a:t>
            </a:r>
          </a:p>
          <a:p>
            <a:pPr marL="285750" indent="-285750">
              <a:buFont typeface="Arial" panose="020B0604020202020204" pitchFamily="34" charset="0"/>
              <a:buChar char="•"/>
            </a:pPr>
            <a:r>
              <a:rPr lang="en-US" sz="1800"/>
              <a:t>Find ways to keep jobs fresh for plateaued workers</a:t>
            </a:r>
          </a:p>
        </p:txBody>
      </p:sp>
    </p:spTree>
    <p:extLst>
      <p:ext uri="{BB962C8B-B14F-4D97-AF65-F5344CB8AC3E}">
        <p14:creationId xmlns:p14="http://schemas.microsoft.com/office/powerpoint/2010/main" val="132807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FF4-D246-4EF1-9B3B-3DF6E361FF8D}"/>
              </a:ext>
            </a:extLst>
          </p:cNvPr>
          <p:cNvSpPr>
            <a:spLocks noGrp="1"/>
          </p:cNvSpPr>
          <p:nvPr>
            <p:ph type="title"/>
          </p:nvPr>
        </p:nvSpPr>
        <p:spPr/>
        <p:txBody>
          <a:bodyPr/>
          <a:lstStyle/>
          <a:p>
            <a:r>
              <a:rPr lang="en-US"/>
              <a:t>We Need to Watch our New and Mid-Level People</a:t>
            </a:r>
          </a:p>
        </p:txBody>
      </p:sp>
      <p:sp>
        <p:nvSpPr>
          <p:cNvPr id="3" name="Content Placeholder 2">
            <a:extLst>
              <a:ext uri="{FF2B5EF4-FFF2-40B4-BE49-F238E27FC236}">
                <a16:creationId xmlns:a16="http://schemas.microsoft.com/office/drawing/2014/main" id="{1F87B5FA-C838-4FF6-9D03-60A419B2F851}"/>
              </a:ext>
            </a:extLst>
          </p:cNvPr>
          <p:cNvSpPr>
            <a:spLocks noGrp="1"/>
          </p:cNvSpPr>
          <p:nvPr>
            <p:ph idx="1"/>
          </p:nvPr>
        </p:nvSpPr>
        <p:spPr>
          <a:xfrm>
            <a:off x="680321" y="2336873"/>
            <a:ext cx="5415679" cy="3599316"/>
          </a:xfrm>
        </p:spPr>
        <p:txBody>
          <a:bodyPr/>
          <a:lstStyle/>
          <a:p>
            <a:pPr>
              <a:lnSpc>
                <a:spcPct val="100000"/>
              </a:lnSpc>
            </a:pPr>
            <a:r>
              <a:rPr lang="en-US"/>
              <a:t>Entry-level individuals have a higher level of turn-over</a:t>
            </a:r>
          </a:p>
          <a:p>
            <a:pPr>
              <a:lnSpc>
                <a:spcPct val="100000"/>
              </a:lnSpc>
              <a:spcBef>
                <a:spcPts val="1800"/>
              </a:spcBef>
            </a:pPr>
            <a:r>
              <a:rPr lang="en-US"/>
              <a:t>We also have a spike of individuals leaving within our mid-level rank</a:t>
            </a:r>
          </a:p>
          <a:p>
            <a:pPr>
              <a:lnSpc>
                <a:spcPct val="100000"/>
              </a:lnSpc>
              <a:spcBef>
                <a:spcPts val="1800"/>
              </a:spcBef>
            </a:pPr>
            <a:r>
              <a:rPr lang="en-US"/>
              <a:t>What is interesting is maxing out the stock plan does not seem to encourage individuals to stay</a:t>
            </a:r>
          </a:p>
          <a:p>
            <a:pPr>
              <a:lnSpc>
                <a:spcPct val="100000"/>
              </a:lnSpc>
            </a:pPr>
            <a:endParaRPr lang="en-US"/>
          </a:p>
        </p:txBody>
      </p:sp>
      <p:graphicFrame>
        <p:nvGraphicFramePr>
          <p:cNvPr id="4" name="Chart 3">
            <a:extLst>
              <a:ext uri="{FF2B5EF4-FFF2-40B4-BE49-F238E27FC236}">
                <a16:creationId xmlns:a16="http://schemas.microsoft.com/office/drawing/2014/main" id="{5AC148A0-0B97-4DB1-8CD9-06114E1E2AA0}"/>
              </a:ext>
            </a:extLst>
          </p:cNvPr>
          <p:cNvGraphicFramePr>
            <a:graphicFrameLocks noChangeAspect="1"/>
          </p:cNvGraphicFramePr>
          <p:nvPr>
            <p:extLst>
              <p:ext uri="{D42A27DB-BD31-4B8C-83A1-F6EECF244321}">
                <p14:modId xmlns:p14="http://schemas.microsoft.com/office/powerpoint/2010/main" val="3073594583"/>
              </p:ext>
            </p:extLst>
          </p:nvPr>
        </p:nvGraphicFramePr>
        <p:xfrm>
          <a:off x="7343027" y="2138783"/>
          <a:ext cx="3657600" cy="2194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A046565-11DE-4528-A1FA-830468168217}"/>
              </a:ext>
            </a:extLst>
          </p:cNvPr>
          <p:cNvGraphicFramePr>
            <a:graphicFrameLocks noChangeAspect="1"/>
          </p:cNvGraphicFramePr>
          <p:nvPr>
            <p:extLst>
              <p:ext uri="{D42A27DB-BD31-4B8C-83A1-F6EECF244321}">
                <p14:modId xmlns:p14="http://schemas.microsoft.com/office/powerpoint/2010/main" val="3236072238"/>
              </p:ext>
            </p:extLst>
          </p:nvPr>
        </p:nvGraphicFramePr>
        <p:xfrm>
          <a:off x="7402900" y="4561147"/>
          <a:ext cx="3657600" cy="2194560"/>
        </p:xfrm>
        <a:graphic>
          <a:graphicData uri="http://schemas.openxmlformats.org/drawingml/2006/chart">
            <c:chart xmlns:c="http://schemas.openxmlformats.org/drawingml/2006/chart" xmlns:r="http://schemas.openxmlformats.org/officeDocument/2006/relationships" r:id="rId4"/>
          </a:graphicData>
        </a:graphic>
      </p:graphicFrame>
      <p:sp>
        <p:nvSpPr>
          <p:cNvPr id="6" name="Left Brace 5">
            <a:extLst>
              <a:ext uri="{FF2B5EF4-FFF2-40B4-BE49-F238E27FC236}">
                <a16:creationId xmlns:a16="http://schemas.microsoft.com/office/drawing/2014/main" id="{33EB17AA-0768-4B29-BC60-AC33288F76AF}"/>
              </a:ext>
            </a:extLst>
          </p:cNvPr>
          <p:cNvSpPr/>
          <p:nvPr/>
        </p:nvSpPr>
        <p:spPr>
          <a:xfrm rot="5400000">
            <a:off x="9232968" y="3524683"/>
            <a:ext cx="227805" cy="184512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720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A3AC32-2A4A-4E2F-8D02-86DE2C322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6824B56-A902-4034-AAF7-7A90BEBF9A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7B56C275-CA41-40B4-BB1A-A48475F44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081EF7-63CF-4DA6-9368-996DBA32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99C872-D9A9-443F-A825-B867A2AC1EE3}"/>
              </a:ext>
            </a:extLst>
          </p:cNvPr>
          <p:cNvSpPr>
            <a:spLocks noGrp="1"/>
          </p:cNvSpPr>
          <p:nvPr>
            <p:ph type="title"/>
          </p:nvPr>
        </p:nvSpPr>
        <p:spPr>
          <a:xfrm>
            <a:off x="680321" y="753228"/>
            <a:ext cx="7087552" cy="1080938"/>
          </a:xfrm>
        </p:spPr>
        <p:txBody>
          <a:bodyPr>
            <a:normAutofit/>
          </a:bodyPr>
          <a:lstStyle/>
          <a:p>
            <a:r>
              <a:rPr lang="en-US"/>
              <a:t>We Do See Some Trends in Attitudes in Employee Survey</a:t>
            </a:r>
          </a:p>
        </p:txBody>
      </p:sp>
      <p:pic>
        <p:nvPicPr>
          <p:cNvPr id="19" name="Picture 18">
            <a:extLst>
              <a:ext uri="{FF2B5EF4-FFF2-40B4-BE49-F238E27FC236}">
                <a16:creationId xmlns:a16="http://schemas.microsoft.com/office/drawing/2014/main" id="{7DB3A236-0E98-4521-B1C6-CB9DFE7E40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F0DE1834-1645-4E8E-9AB3-051AF03C3D70}"/>
              </a:ext>
            </a:extLst>
          </p:cNvPr>
          <p:cNvSpPr>
            <a:spLocks noGrp="1"/>
          </p:cNvSpPr>
          <p:nvPr>
            <p:ph idx="1"/>
          </p:nvPr>
        </p:nvSpPr>
        <p:spPr>
          <a:xfrm>
            <a:off x="680321" y="2336873"/>
            <a:ext cx="6423211" cy="3599316"/>
          </a:xfrm>
        </p:spPr>
        <p:txBody>
          <a:bodyPr>
            <a:normAutofit/>
          </a:bodyPr>
          <a:lstStyle/>
          <a:p>
            <a:pPr marL="0" indent="0">
              <a:buNone/>
            </a:pPr>
            <a:r>
              <a:rPr lang="en-US" sz="3200">
                <a:latin typeface="Calibri" panose="020F0502020204030204"/>
              </a:rPr>
              <a:t>Employee Surveys include five questions on attitude.</a:t>
            </a:r>
          </a:p>
          <a:p>
            <a:pPr marL="0" indent="0">
              <a:buNone/>
            </a:pPr>
            <a:endParaRPr lang="en-US" sz="3200">
              <a:latin typeface="Calibri" panose="020F0502020204030204"/>
            </a:endParaRPr>
          </a:p>
          <a:p>
            <a:pPr marL="0" indent="0">
              <a:buNone/>
            </a:pPr>
            <a:r>
              <a:rPr lang="en-US" sz="3200">
                <a:latin typeface="Calibri" panose="020F0502020204030204"/>
              </a:rPr>
              <a:t>They do appear to be capturing indicators of problems. </a:t>
            </a:r>
          </a:p>
          <a:p>
            <a:pPr marL="0" indent="0">
              <a:buNone/>
            </a:pPr>
            <a:endParaRPr lang="en-US" sz="3200"/>
          </a:p>
        </p:txBody>
      </p:sp>
      <p:sp>
        <p:nvSpPr>
          <p:cNvPr id="21" name="Rectangle 20">
            <a:extLst>
              <a:ext uri="{FF2B5EF4-FFF2-40B4-BE49-F238E27FC236}">
                <a16:creationId xmlns:a16="http://schemas.microsoft.com/office/drawing/2014/main" id="{DE810158-8D4E-4D32-B175-06FAB0D48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 box and whisker chart&#10;&#10;Description automatically generated">
            <a:extLst>
              <a:ext uri="{FF2B5EF4-FFF2-40B4-BE49-F238E27FC236}">
                <a16:creationId xmlns:a16="http://schemas.microsoft.com/office/drawing/2014/main" id="{F0EC7127-A3FC-4721-AA74-062561290BAF}"/>
              </a:ext>
            </a:extLst>
          </p:cNvPr>
          <p:cNvPicPr>
            <a:picLocks noChangeAspect="1"/>
          </p:cNvPicPr>
          <p:nvPr/>
        </p:nvPicPr>
        <p:blipFill>
          <a:blip r:embed="rId5"/>
          <a:stretch>
            <a:fillRect/>
          </a:stretch>
        </p:blipFill>
        <p:spPr>
          <a:xfrm>
            <a:off x="8636655" y="955592"/>
            <a:ext cx="2567365" cy="1540420"/>
          </a:xfrm>
          <a:prstGeom prst="rect">
            <a:avLst/>
          </a:prstGeom>
          <a:ln>
            <a:noFill/>
          </a:ln>
          <a:effectLst/>
        </p:spPr>
      </p:pic>
      <p:pic>
        <p:nvPicPr>
          <p:cNvPr id="6" name="Picture 5" descr="Chart, bar chart&#10;&#10;Description automatically generated">
            <a:extLst>
              <a:ext uri="{FF2B5EF4-FFF2-40B4-BE49-F238E27FC236}">
                <a16:creationId xmlns:a16="http://schemas.microsoft.com/office/drawing/2014/main" id="{DA661CDE-5387-4642-942D-87C97170A29D}"/>
              </a:ext>
            </a:extLst>
          </p:cNvPr>
          <p:cNvPicPr>
            <a:picLocks noChangeAspect="1"/>
          </p:cNvPicPr>
          <p:nvPr/>
        </p:nvPicPr>
        <p:blipFill>
          <a:blip r:embed="rId6"/>
          <a:stretch>
            <a:fillRect/>
          </a:stretch>
        </p:blipFill>
        <p:spPr>
          <a:xfrm>
            <a:off x="8611816" y="2621622"/>
            <a:ext cx="2617043" cy="1575678"/>
          </a:xfrm>
          <a:prstGeom prst="rect">
            <a:avLst/>
          </a:prstGeom>
        </p:spPr>
      </p:pic>
      <p:pic>
        <p:nvPicPr>
          <p:cNvPr id="5" name="Picture 4" descr="Chart, bar chart&#10;&#10;Description automatically generated">
            <a:extLst>
              <a:ext uri="{FF2B5EF4-FFF2-40B4-BE49-F238E27FC236}">
                <a16:creationId xmlns:a16="http://schemas.microsoft.com/office/drawing/2014/main" id="{DFDC4955-CAFF-4DBD-9777-CCCF05AC5359}"/>
              </a:ext>
            </a:extLst>
          </p:cNvPr>
          <p:cNvPicPr>
            <a:picLocks noChangeAspect="1"/>
          </p:cNvPicPr>
          <p:nvPr/>
        </p:nvPicPr>
        <p:blipFill rotWithShape="1">
          <a:blip r:embed="rId7"/>
          <a:srcRect b="8138"/>
          <a:stretch/>
        </p:blipFill>
        <p:spPr>
          <a:xfrm>
            <a:off x="8548738" y="4373687"/>
            <a:ext cx="2743200" cy="1511974"/>
          </a:xfrm>
          <a:prstGeom prst="rect">
            <a:avLst/>
          </a:prstGeom>
        </p:spPr>
      </p:pic>
    </p:spTree>
    <p:extLst>
      <p:ext uri="{BB962C8B-B14F-4D97-AF65-F5344CB8AC3E}">
        <p14:creationId xmlns:p14="http://schemas.microsoft.com/office/powerpoint/2010/main" val="13781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1D3AD9-635C-4785-9FB7-0B2CD80E5DD1}"/>
              </a:ext>
            </a:extLst>
          </p:cNvPr>
          <p:cNvSpPr>
            <a:spLocks noGrp="1"/>
          </p:cNvSpPr>
          <p:nvPr>
            <p:ph type="title"/>
          </p:nvPr>
        </p:nvSpPr>
        <p:spPr>
          <a:xfrm>
            <a:off x="680321" y="753228"/>
            <a:ext cx="5584677" cy="1080938"/>
          </a:xfrm>
        </p:spPr>
        <p:txBody>
          <a:bodyPr>
            <a:normAutofit/>
          </a:bodyPr>
          <a:lstStyle/>
          <a:p>
            <a:r>
              <a:rPr lang="en-US" sz="3300">
                <a:solidFill>
                  <a:srgbClr val="FFFFFF"/>
                </a:solidFill>
              </a:rPr>
              <a:t>Next Step was to Segment Those who Left</a:t>
            </a:r>
          </a:p>
        </p:txBody>
      </p:sp>
      <p:pic>
        <p:nvPicPr>
          <p:cNvPr id="17" name="Picture 16">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7C3E6D51-9037-49EF-858C-22056DD78165}"/>
              </a:ext>
            </a:extLst>
          </p:cNvPr>
          <p:cNvSpPr>
            <a:spLocks noGrp="1"/>
          </p:cNvSpPr>
          <p:nvPr>
            <p:ph idx="1"/>
          </p:nvPr>
        </p:nvSpPr>
        <p:spPr>
          <a:xfrm>
            <a:off x="680321" y="2336873"/>
            <a:ext cx="5104843" cy="3599316"/>
          </a:xfrm>
        </p:spPr>
        <p:txBody>
          <a:bodyPr>
            <a:noAutofit/>
          </a:bodyPr>
          <a:lstStyle/>
          <a:p>
            <a:pPr>
              <a:lnSpc>
                <a:spcPct val="100000"/>
              </a:lnSpc>
              <a:spcBef>
                <a:spcPts val="1800"/>
              </a:spcBef>
            </a:pPr>
            <a:r>
              <a:rPr lang="en-US" sz="2800">
                <a:solidFill>
                  <a:srgbClr val="FFFFFF"/>
                </a:solidFill>
              </a:rPr>
              <a:t>Reducing to the GB model to key attributes still captures most of the accuracy (88% compared to 92%)</a:t>
            </a:r>
          </a:p>
          <a:p>
            <a:pPr>
              <a:lnSpc>
                <a:spcPct val="100000"/>
              </a:lnSpc>
              <a:spcBef>
                <a:spcPts val="1800"/>
              </a:spcBef>
            </a:pPr>
            <a:r>
              <a:rPr lang="en-US" sz="2800">
                <a:solidFill>
                  <a:srgbClr val="FFFFFF"/>
                </a:solidFill>
              </a:rPr>
              <a:t>Used </a:t>
            </a:r>
            <a:r>
              <a:rPr lang="en-US" sz="2800" err="1">
                <a:solidFill>
                  <a:srgbClr val="FFFFFF"/>
                </a:solidFill>
              </a:rPr>
              <a:t>Kmeans</a:t>
            </a:r>
            <a:r>
              <a:rPr lang="en-US" sz="2800">
                <a:solidFill>
                  <a:srgbClr val="FFFFFF"/>
                </a:solidFill>
              </a:rPr>
              <a:t> Clustering to produce segment</a:t>
            </a:r>
          </a:p>
          <a:p>
            <a:pPr>
              <a:lnSpc>
                <a:spcPct val="100000"/>
              </a:lnSpc>
              <a:spcBef>
                <a:spcPts val="1800"/>
              </a:spcBef>
            </a:pPr>
            <a:r>
              <a:rPr lang="en-US" sz="2800">
                <a:solidFill>
                  <a:srgbClr val="FFFFFF"/>
                </a:solidFill>
              </a:rPr>
              <a:t>Optimum segmentation is n=4</a:t>
            </a:r>
          </a:p>
        </p:txBody>
      </p:sp>
      <p:sp useBgFill="1">
        <p:nvSpPr>
          <p:cNvPr id="19" name="Rectangle 18">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5">
            <a:extLst>
              <a:ext uri="{FF2B5EF4-FFF2-40B4-BE49-F238E27FC236}">
                <a16:creationId xmlns:a16="http://schemas.microsoft.com/office/drawing/2014/main" id="{85223E15-1CD8-4BE8-9CAE-7465FE5A53A8}"/>
              </a:ext>
            </a:extLst>
          </p:cNvPr>
          <p:cNvGraphicFramePr>
            <a:graphicFrameLocks noGrp="1"/>
          </p:cNvGraphicFramePr>
          <p:nvPr>
            <p:extLst>
              <p:ext uri="{D42A27DB-BD31-4B8C-83A1-F6EECF244321}">
                <p14:modId xmlns:p14="http://schemas.microsoft.com/office/powerpoint/2010/main" val="1440429990"/>
              </p:ext>
            </p:extLst>
          </p:nvPr>
        </p:nvGraphicFramePr>
        <p:xfrm>
          <a:off x="7001389" y="3062206"/>
          <a:ext cx="4285866" cy="2992120"/>
        </p:xfrm>
        <a:graphic>
          <a:graphicData uri="http://schemas.openxmlformats.org/drawingml/2006/table">
            <a:tbl>
              <a:tblPr firstRow="1" bandRow="1">
                <a:tableStyleId>{5C22544A-7EE6-4342-B048-85BDC9FD1C3A}</a:tableStyleId>
              </a:tblPr>
              <a:tblGrid>
                <a:gridCol w="2142933">
                  <a:extLst>
                    <a:ext uri="{9D8B030D-6E8A-4147-A177-3AD203B41FA5}">
                      <a16:colId xmlns:a16="http://schemas.microsoft.com/office/drawing/2014/main" val="3675399393"/>
                    </a:ext>
                  </a:extLst>
                </a:gridCol>
                <a:gridCol w="2142933">
                  <a:extLst>
                    <a:ext uri="{9D8B030D-6E8A-4147-A177-3AD203B41FA5}">
                      <a16:colId xmlns:a16="http://schemas.microsoft.com/office/drawing/2014/main" val="2530965456"/>
                    </a:ext>
                  </a:extLst>
                </a:gridCol>
              </a:tblGrid>
              <a:tr h="370840">
                <a:tc>
                  <a:txBody>
                    <a:bodyPr/>
                    <a:lstStyle/>
                    <a:p>
                      <a:r>
                        <a:rPr lang="en-US" sz="1400"/>
                        <a:t>Attribute Type</a:t>
                      </a:r>
                    </a:p>
                  </a:txBody>
                  <a:tcPr/>
                </a:tc>
                <a:tc>
                  <a:txBody>
                    <a:bodyPr/>
                    <a:lstStyle/>
                    <a:p>
                      <a:r>
                        <a:rPr lang="en-US" sz="1400"/>
                        <a:t>Attributes</a:t>
                      </a:r>
                    </a:p>
                  </a:txBody>
                  <a:tcPr/>
                </a:tc>
                <a:extLst>
                  <a:ext uri="{0D108BD9-81ED-4DB2-BD59-A6C34878D82A}">
                    <a16:rowId xmlns:a16="http://schemas.microsoft.com/office/drawing/2014/main" val="1368709766"/>
                  </a:ext>
                </a:extLst>
              </a:tr>
              <a:tr h="370840">
                <a:tc>
                  <a:txBody>
                    <a:bodyPr/>
                    <a:lstStyle/>
                    <a:p>
                      <a:r>
                        <a:rPr lang="en-US" sz="1400"/>
                        <a:t>Demographic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Age Bracket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Gender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Marital Status</a:t>
                      </a:r>
                    </a:p>
                  </a:txBody>
                  <a:tcPr/>
                </a:tc>
                <a:extLst>
                  <a:ext uri="{0D108BD9-81ED-4DB2-BD59-A6C34878D82A}">
                    <a16:rowId xmlns:a16="http://schemas.microsoft.com/office/drawing/2014/main" val="782872426"/>
                  </a:ext>
                </a:extLst>
              </a:tr>
              <a:tr h="370840">
                <a:tc>
                  <a:txBody>
                    <a:bodyPr/>
                    <a:lstStyle/>
                    <a:p>
                      <a:r>
                        <a:rPr lang="en-US" sz="1400"/>
                        <a:t>Firmographic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Job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Overtime Eligible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Stock Option Level</a:t>
                      </a:r>
                    </a:p>
                  </a:txBody>
                  <a:tcPr/>
                </a:tc>
                <a:extLst>
                  <a:ext uri="{0D108BD9-81ED-4DB2-BD59-A6C34878D82A}">
                    <a16:rowId xmlns:a16="http://schemas.microsoft.com/office/drawing/2014/main" val="467950734"/>
                  </a:ext>
                </a:extLst>
              </a:tr>
              <a:tr h="370840">
                <a:tc>
                  <a:txBody>
                    <a:bodyPr/>
                    <a:lstStyle/>
                    <a:p>
                      <a:r>
                        <a:rPr lang="en-US" sz="1400"/>
                        <a:t>Attitude </a:t>
                      </a:r>
                      <a:br>
                        <a:rPr lang="en-US" sz="1400"/>
                      </a:br>
                      <a:r>
                        <a:rPr lang="en-US" sz="1400"/>
                        <a:t>(Employee Survey)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Environment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Job Involvement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Job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Relationship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a:solidFill>
                            <a:schemeClr val="tx1"/>
                          </a:solidFill>
                          <a:effectLst/>
                          <a:latin typeface="Calibri" panose="020F0502020204030204" pitchFamily="34" charset="0"/>
                        </a:rPr>
                        <a:t>Work/Life Balance</a:t>
                      </a:r>
                    </a:p>
                  </a:txBody>
                  <a:tcPr/>
                </a:tc>
                <a:extLst>
                  <a:ext uri="{0D108BD9-81ED-4DB2-BD59-A6C34878D82A}">
                    <a16:rowId xmlns:a16="http://schemas.microsoft.com/office/drawing/2014/main" val="3025034942"/>
                  </a:ext>
                </a:extLst>
              </a:tr>
            </a:tbl>
          </a:graphicData>
        </a:graphic>
      </p:graphicFrame>
      <p:pic>
        <p:nvPicPr>
          <p:cNvPr id="5122" name="Picture 2">
            <a:extLst>
              <a:ext uri="{FF2B5EF4-FFF2-40B4-BE49-F238E27FC236}">
                <a16:creationId xmlns:a16="http://schemas.microsoft.com/office/drawing/2014/main" id="{4E660BCA-BD47-4B95-9AF9-6A3967CC7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8808" y="918681"/>
            <a:ext cx="4051028" cy="21031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22C164B9-54C5-4EDC-9B04-62E062EAA2F3}"/>
              </a:ext>
            </a:extLst>
          </p:cNvPr>
          <p:cNvCxnSpPr>
            <a:cxnSpLocks/>
          </p:cNvCxnSpPr>
          <p:nvPr/>
        </p:nvCxnSpPr>
        <p:spPr>
          <a:xfrm flipH="1" flipV="1">
            <a:off x="8549641" y="2228636"/>
            <a:ext cx="2737614" cy="42312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5587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60D6-DE2B-41A5-B9E7-63239D13AB6E}"/>
              </a:ext>
            </a:extLst>
          </p:cNvPr>
          <p:cNvSpPr>
            <a:spLocks noGrp="1"/>
          </p:cNvSpPr>
          <p:nvPr>
            <p:ph type="title"/>
          </p:nvPr>
        </p:nvSpPr>
        <p:spPr/>
        <p:txBody>
          <a:bodyPr/>
          <a:lstStyle/>
          <a:p>
            <a:r>
              <a:rPr lang="en-US"/>
              <a:t>Segment Characterization was Based on Clusters’ Mean Values for 11 Attributes</a:t>
            </a:r>
          </a:p>
        </p:txBody>
      </p:sp>
      <p:sp>
        <p:nvSpPr>
          <p:cNvPr id="3" name="Content Placeholder 2">
            <a:extLst>
              <a:ext uri="{FF2B5EF4-FFF2-40B4-BE49-F238E27FC236}">
                <a16:creationId xmlns:a16="http://schemas.microsoft.com/office/drawing/2014/main" id="{F8C6D8F4-B6C7-406D-B5CA-EBF3CDD2AD91}"/>
              </a:ext>
            </a:extLst>
          </p:cNvPr>
          <p:cNvSpPr>
            <a:spLocks noGrp="1"/>
          </p:cNvSpPr>
          <p:nvPr>
            <p:ph idx="1"/>
          </p:nvPr>
        </p:nvSpPr>
        <p:spPr>
          <a:xfrm>
            <a:off x="680321" y="2336873"/>
            <a:ext cx="9613861" cy="820395"/>
          </a:xfrm>
        </p:spPr>
        <p:txBody>
          <a:bodyPr/>
          <a:lstStyle/>
          <a:p>
            <a:pPr marL="0" indent="0">
              <a:buNone/>
            </a:pPr>
            <a:r>
              <a:rPr lang="en-US"/>
              <a:t>Below are the mean values of a segmentation on the key attributes using n=4.  Results are compared to those who stayed.</a:t>
            </a:r>
          </a:p>
          <a:p>
            <a:pPr marL="0" indent="0">
              <a:buNone/>
            </a:pPr>
            <a:endParaRPr lang="en-US"/>
          </a:p>
        </p:txBody>
      </p:sp>
      <p:graphicFrame>
        <p:nvGraphicFramePr>
          <p:cNvPr id="4" name="Table 3">
            <a:extLst>
              <a:ext uri="{FF2B5EF4-FFF2-40B4-BE49-F238E27FC236}">
                <a16:creationId xmlns:a16="http://schemas.microsoft.com/office/drawing/2014/main" id="{3A2A674B-C362-4D28-B51D-021CD20F09CB}"/>
              </a:ext>
            </a:extLst>
          </p:cNvPr>
          <p:cNvGraphicFramePr>
            <a:graphicFrameLocks noGrp="1"/>
          </p:cNvGraphicFramePr>
          <p:nvPr>
            <p:extLst>
              <p:ext uri="{D42A27DB-BD31-4B8C-83A1-F6EECF244321}">
                <p14:modId xmlns:p14="http://schemas.microsoft.com/office/powerpoint/2010/main" val="731606998"/>
              </p:ext>
            </p:extLst>
          </p:nvPr>
        </p:nvGraphicFramePr>
        <p:xfrm>
          <a:off x="838199" y="3157268"/>
          <a:ext cx="10515601" cy="3382122"/>
        </p:xfrm>
        <a:graphic>
          <a:graphicData uri="http://schemas.openxmlformats.org/drawingml/2006/table">
            <a:tbl>
              <a:tblPr/>
              <a:tblGrid>
                <a:gridCol w="2086896">
                  <a:extLst>
                    <a:ext uri="{9D8B030D-6E8A-4147-A177-3AD203B41FA5}">
                      <a16:colId xmlns:a16="http://schemas.microsoft.com/office/drawing/2014/main" val="3603113840"/>
                    </a:ext>
                  </a:extLst>
                </a:gridCol>
                <a:gridCol w="619432">
                  <a:extLst>
                    <a:ext uri="{9D8B030D-6E8A-4147-A177-3AD203B41FA5}">
                      <a16:colId xmlns:a16="http://schemas.microsoft.com/office/drawing/2014/main" val="3305459835"/>
                    </a:ext>
                  </a:extLst>
                </a:gridCol>
                <a:gridCol w="936522">
                  <a:extLst>
                    <a:ext uri="{9D8B030D-6E8A-4147-A177-3AD203B41FA5}">
                      <a16:colId xmlns:a16="http://schemas.microsoft.com/office/drawing/2014/main" val="1317883234"/>
                    </a:ext>
                  </a:extLst>
                </a:gridCol>
                <a:gridCol w="1091381">
                  <a:extLst>
                    <a:ext uri="{9D8B030D-6E8A-4147-A177-3AD203B41FA5}">
                      <a16:colId xmlns:a16="http://schemas.microsoft.com/office/drawing/2014/main" val="4091733199"/>
                    </a:ext>
                  </a:extLst>
                </a:gridCol>
                <a:gridCol w="1025013">
                  <a:extLst>
                    <a:ext uri="{9D8B030D-6E8A-4147-A177-3AD203B41FA5}">
                      <a16:colId xmlns:a16="http://schemas.microsoft.com/office/drawing/2014/main" val="571354095"/>
                    </a:ext>
                  </a:extLst>
                </a:gridCol>
                <a:gridCol w="892278">
                  <a:extLst>
                    <a:ext uri="{9D8B030D-6E8A-4147-A177-3AD203B41FA5}">
                      <a16:colId xmlns:a16="http://schemas.microsoft.com/office/drawing/2014/main" val="1434787575"/>
                    </a:ext>
                  </a:extLst>
                </a:gridCol>
                <a:gridCol w="117987">
                  <a:extLst>
                    <a:ext uri="{9D8B030D-6E8A-4147-A177-3AD203B41FA5}">
                      <a16:colId xmlns:a16="http://schemas.microsoft.com/office/drawing/2014/main" val="3689407138"/>
                    </a:ext>
                  </a:extLst>
                </a:gridCol>
                <a:gridCol w="346587">
                  <a:extLst>
                    <a:ext uri="{9D8B030D-6E8A-4147-A177-3AD203B41FA5}">
                      <a16:colId xmlns:a16="http://schemas.microsoft.com/office/drawing/2014/main" val="39913304"/>
                    </a:ext>
                  </a:extLst>
                </a:gridCol>
                <a:gridCol w="1002890">
                  <a:extLst>
                    <a:ext uri="{9D8B030D-6E8A-4147-A177-3AD203B41FA5}">
                      <a16:colId xmlns:a16="http://schemas.microsoft.com/office/drawing/2014/main" val="3309643709"/>
                    </a:ext>
                  </a:extLst>
                </a:gridCol>
                <a:gridCol w="560439">
                  <a:extLst>
                    <a:ext uri="{9D8B030D-6E8A-4147-A177-3AD203B41FA5}">
                      <a16:colId xmlns:a16="http://schemas.microsoft.com/office/drawing/2014/main" val="645656016"/>
                    </a:ext>
                  </a:extLst>
                </a:gridCol>
                <a:gridCol w="140110">
                  <a:extLst>
                    <a:ext uri="{9D8B030D-6E8A-4147-A177-3AD203B41FA5}">
                      <a16:colId xmlns:a16="http://schemas.microsoft.com/office/drawing/2014/main" val="2452861962"/>
                    </a:ext>
                  </a:extLst>
                </a:gridCol>
                <a:gridCol w="287594">
                  <a:extLst>
                    <a:ext uri="{9D8B030D-6E8A-4147-A177-3AD203B41FA5}">
                      <a16:colId xmlns:a16="http://schemas.microsoft.com/office/drawing/2014/main" val="909137643"/>
                    </a:ext>
                  </a:extLst>
                </a:gridCol>
                <a:gridCol w="759542">
                  <a:extLst>
                    <a:ext uri="{9D8B030D-6E8A-4147-A177-3AD203B41FA5}">
                      <a16:colId xmlns:a16="http://schemas.microsoft.com/office/drawing/2014/main" val="1544912572"/>
                    </a:ext>
                  </a:extLst>
                </a:gridCol>
                <a:gridCol w="88491">
                  <a:extLst>
                    <a:ext uri="{9D8B030D-6E8A-4147-A177-3AD203B41FA5}">
                      <a16:colId xmlns:a16="http://schemas.microsoft.com/office/drawing/2014/main" val="895772535"/>
                    </a:ext>
                  </a:extLst>
                </a:gridCol>
                <a:gridCol w="560439">
                  <a:extLst>
                    <a:ext uri="{9D8B030D-6E8A-4147-A177-3AD203B41FA5}">
                      <a16:colId xmlns:a16="http://schemas.microsoft.com/office/drawing/2014/main" val="3951527592"/>
                    </a:ext>
                  </a:extLst>
                </a:gridCol>
              </a:tblGrid>
              <a:tr h="265844">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600" b="0" i="0" u="none" strike="noStrike">
                          <a:solidFill>
                            <a:schemeClr val="tx1"/>
                          </a:solidFill>
                          <a:effectLst/>
                          <a:latin typeface="Calibri" panose="020F0502020204030204" pitchFamily="34" charset="0"/>
                        </a:rPr>
                        <a:t>Stayed</a:t>
                      </a:r>
                    </a:p>
                  </a:txBody>
                  <a:tcPr marL="7385" marR="7385" marT="73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1600" b="0" i="0" u="none" strike="noStrike">
                          <a:solidFill>
                            <a:schemeClr val="tx1"/>
                          </a:solidFill>
                          <a:effectLst/>
                          <a:latin typeface="Calibri" panose="020F0502020204030204" pitchFamily="34" charset="0"/>
                        </a:rPr>
                        <a:t>Left</a:t>
                      </a:r>
                    </a:p>
                  </a:txBody>
                  <a:tcPr marL="7385" marR="7385" marT="73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8">
                  <a:txBody>
                    <a:bodyPr/>
                    <a:lstStyle/>
                    <a:p>
                      <a:pPr algn="ctr" fontAlgn="b"/>
                      <a:r>
                        <a:rPr lang="en-US" sz="1600" b="0" i="0" u="none" strike="noStrike">
                          <a:solidFill>
                            <a:schemeClr val="tx1"/>
                          </a:solidFill>
                          <a:effectLst/>
                          <a:latin typeface="Calibri" panose="020F0502020204030204" pitchFamily="34" charset="0"/>
                        </a:rPr>
                        <a:t>Code Definitions and Total Sample Count</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6232198"/>
                  </a:ext>
                </a:extLst>
              </a:tr>
              <a:tr h="265844">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1600" b="0" i="0" u="none" strike="noStrike">
                          <a:solidFill>
                            <a:schemeClr val="tx1"/>
                          </a:solidFill>
                          <a:effectLst/>
                          <a:latin typeface="Calibri" panose="020F0502020204030204" pitchFamily="34" charset="0"/>
                        </a:rPr>
                        <a:t>MovingOn</a:t>
                      </a:r>
                    </a:p>
                  </a:txBody>
                  <a:tcPr marL="7385" marR="7385" marT="73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tx1"/>
                          </a:solidFill>
                          <a:effectLst/>
                          <a:latin typeface="Calibri" panose="020F0502020204030204" pitchFamily="34" charset="0"/>
                        </a:rPr>
                        <a:t>Checked-Out</a:t>
                      </a:r>
                    </a:p>
                  </a:txBody>
                  <a:tcPr marL="7385" marR="7385" marT="73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tx1"/>
                          </a:solidFill>
                          <a:effectLst/>
                          <a:latin typeface="Calibri" panose="020F0502020204030204" pitchFamily="34" charset="0"/>
                        </a:rPr>
                        <a:t>Disgruntled</a:t>
                      </a:r>
                    </a:p>
                  </a:txBody>
                  <a:tcPr marL="7385" marR="7385" marT="73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tx1"/>
                          </a:solidFill>
                          <a:effectLst/>
                          <a:latin typeface="Calibri" panose="020F0502020204030204" pitchFamily="34" charset="0"/>
                        </a:rPr>
                        <a:t>Plateaued</a:t>
                      </a:r>
                    </a:p>
                  </a:txBody>
                  <a:tcPr marL="7385" marR="7385" marT="73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600" b="0" i="0" u="none" strike="noStrike">
                          <a:solidFill>
                            <a:schemeClr val="tx1"/>
                          </a:solidFill>
                          <a:effectLst/>
                          <a:latin typeface="Calibri" panose="020F0502020204030204" pitchFamily="34" charset="0"/>
                        </a:rPr>
                        <a:t>Overtime</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r>
                        <a:rPr lang="en-US" sz="1600" b="0" i="0" u="none" strike="noStrike">
                          <a:solidFill>
                            <a:schemeClr val="tx1"/>
                          </a:solidFill>
                          <a:effectLst/>
                          <a:latin typeface="Calibri" panose="020F0502020204030204" pitchFamily="34" charset="0"/>
                        </a:rPr>
                        <a:t>Count</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fontAlgn="b"/>
                      <a:r>
                        <a:rPr lang="en-US" sz="1600" b="0" i="0" u="none" strike="noStrike">
                          <a:solidFill>
                            <a:schemeClr val="tx1"/>
                          </a:solidFill>
                          <a:effectLst/>
                          <a:latin typeface="Calibri" panose="020F0502020204030204" pitchFamily="34" charset="0"/>
                        </a:rPr>
                        <a:t>Ages</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chemeClr val="tx1"/>
                          </a:solidFill>
                          <a:effectLst/>
                          <a:latin typeface="Calibri" panose="020F0502020204030204" pitchFamily="34" charset="0"/>
                        </a:rPr>
                        <a:t>Count</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01582365"/>
                  </a:ext>
                </a:extLst>
              </a:tr>
              <a:tr h="258459">
                <a:tc>
                  <a:txBody>
                    <a:bodyPr/>
                    <a:lstStyle/>
                    <a:p>
                      <a:pPr algn="l" fontAlgn="b"/>
                      <a:r>
                        <a:rPr lang="en-US" sz="1600" b="0" i="0" u="none" strike="noStrike">
                          <a:solidFill>
                            <a:schemeClr val="tx1"/>
                          </a:solidFill>
                          <a:effectLst/>
                          <a:latin typeface="Calibri" panose="020F0502020204030204" pitchFamily="34" charset="0"/>
                        </a:rPr>
                        <a:t>Age Bracket</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7.511</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1DA81"/>
                    </a:solidFill>
                  </a:tcPr>
                </a:tc>
                <a:tc>
                  <a:txBody>
                    <a:bodyPr/>
                    <a:lstStyle/>
                    <a:p>
                      <a:pPr algn="ctr" fontAlgn="b"/>
                      <a:r>
                        <a:rPr lang="en-US" sz="1600" b="0" i="0" u="none" strike="noStrike">
                          <a:solidFill>
                            <a:srgbClr val="000000"/>
                          </a:solidFill>
                          <a:effectLst/>
                          <a:latin typeface="Calibri" panose="020F0502020204030204" pitchFamily="34" charset="0"/>
                        </a:rPr>
                        <a:t>5.273</a:t>
                      </a:r>
                    </a:p>
                  </a:txBody>
                  <a:tcPr marL="7385" marR="7385" marT="73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6.127</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6.106</a:t>
                      </a:r>
                    </a:p>
                  </a:txBody>
                  <a:tcPr marL="7385" marR="7385" marT="7385" marB="0" anchor="b">
                    <a:lnL>
                      <a:noFill/>
                    </a:lnL>
                    <a:lnR>
                      <a:noFill/>
                    </a:lnR>
                    <a:lnT w="12700" cap="flat" cmpd="sng" algn="ctr">
                      <a:solidFill>
                        <a:srgbClr val="000000"/>
                      </a:solidFill>
                      <a:prstDash val="solid"/>
                      <a:round/>
                      <a:headEnd type="none" w="med" len="med"/>
                      <a:tailEnd type="none" w="med" len="med"/>
                    </a:lnT>
                    <a:lnB>
                      <a:noFill/>
                    </a:lnB>
                    <a:solidFill>
                      <a:srgbClr val="FEE783"/>
                    </a:solidFill>
                  </a:tcPr>
                </a:tc>
                <a:tc>
                  <a:txBody>
                    <a:bodyPr/>
                    <a:lstStyle/>
                    <a:p>
                      <a:pPr algn="ctr" fontAlgn="b"/>
                      <a:r>
                        <a:rPr lang="en-US" sz="1600" b="0" i="0" u="none" strike="noStrike">
                          <a:solidFill>
                            <a:srgbClr val="000000"/>
                          </a:solidFill>
                          <a:effectLst/>
                          <a:latin typeface="Calibri" panose="020F0502020204030204" pitchFamily="34" charset="0"/>
                        </a:rPr>
                        <a:t>9.589</a:t>
                      </a:r>
                    </a:p>
                  </a:txBody>
                  <a:tcPr marL="7385" marR="7385" marT="738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0</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Not Eligible</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1054</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3</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15 to 19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17</a:t>
                      </a:r>
                    </a:p>
                  </a:txBody>
                  <a:tcPr marL="7385" marR="7385" marT="7385" marB="0" anchor="b">
                    <a:lnL>
                      <a:noFill/>
                    </a:lnL>
                    <a:lnR>
                      <a:noFill/>
                    </a:lnR>
                    <a:lnT>
                      <a:noFill/>
                    </a:lnT>
                    <a:lnB>
                      <a:noFill/>
                    </a:lnB>
                  </a:tcPr>
                </a:tc>
                <a:extLst>
                  <a:ext uri="{0D108BD9-81ED-4DB2-BD59-A6C34878D82A}">
                    <a16:rowId xmlns:a16="http://schemas.microsoft.com/office/drawing/2014/main" val="4099605328"/>
                  </a:ext>
                </a:extLst>
              </a:tr>
              <a:tr h="258459">
                <a:tc>
                  <a:txBody>
                    <a:bodyPr/>
                    <a:lstStyle/>
                    <a:p>
                      <a:pPr algn="l" fontAlgn="b"/>
                      <a:r>
                        <a:rPr lang="en-US" sz="1600" b="0" i="0" u="none" strike="noStrike">
                          <a:solidFill>
                            <a:schemeClr val="tx1"/>
                          </a:solidFill>
                          <a:effectLst/>
                          <a:latin typeface="Calibri" panose="020F0502020204030204" pitchFamily="34" charset="0"/>
                        </a:rPr>
                        <a:t>Gender</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0.594</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EE482"/>
                    </a:solidFill>
                  </a:tcPr>
                </a:tc>
                <a:tc>
                  <a:txBody>
                    <a:bodyPr/>
                    <a:lstStyle/>
                    <a:p>
                      <a:pPr algn="ctr" fontAlgn="b"/>
                      <a:r>
                        <a:rPr lang="en-US" sz="1600" b="0" i="0" u="none" strike="noStrike">
                          <a:solidFill>
                            <a:srgbClr val="000000"/>
                          </a:solidFill>
                          <a:effectLst/>
                          <a:latin typeface="Calibri" panose="020F0502020204030204" pitchFamily="34" charset="0"/>
                        </a:rPr>
                        <a:t>0.745</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0.557</a:t>
                      </a:r>
                    </a:p>
                  </a:txBody>
                  <a:tcPr marL="7385" marR="7385" marT="7385" marB="0" anchor="b">
                    <a:lnL>
                      <a:noFill/>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0.596</a:t>
                      </a:r>
                    </a:p>
                  </a:txBody>
                  <a:tcPr marL="7385" marR="7385" marT="7385" marB="0" anchor="b">
                    <a:lnL>
                      <a:noFill/>
                    </a:lnL>
                    <a:lnR>
                      <a:noFill/>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0.661</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BCD88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Eligible</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416</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4</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20 to 24</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80</a:t>
                      </a:r>
                    </a:p>
                  </a:txBody>
                  <a:tcPr marL="7385" marR="7385" marT="7385" marB="0" anchor="b">
                    <a:lnL>
                      <a:noFill/>
                    </a:lnL>
                    <a:lnR>
                      <a:noFill/>
                    </a:lnR>
                    <a:lnT>
                      <a:noFill/>
                    </a:lnT>
                    <a:lnB>
                      <a:noFill/>
                    </a:lnB>
                  </a:tcPr>
                </a:tc>
                <a:extLst>
                  <a:ext uri="{0D108BD9-81ED-4DB2-BD59-A6C34878D82A}">
                    <a16:rowId xmlns:a16="http://schemas.microsoft.com/office/drawing/2014/main" val="1020387936"/>
                  </a:ext>
                </a:extLst>
              </a:tr>
              <a:tr h="258459">
                <a:tc>
                  <a:txBody>
                    <a:bodyPr/>
                    <a:lstStyle/>
                    <a:p>
                      <a:pPr algn="l" fontAlgn="b"/>
                      <a:r>
                        <a:rPr lang="en-US" sz="1600" b="0" i="0" u="none" strike="noStrike">
                          <a:solidFill>
                            <a:schemeClr val="tx1"/>
                          </a:solidFill>
                          <a:effectLst/>
                          <a:latin typeface="Calibri" panose="020F0502020204030204" pitchFamily="34" charset="0"/>
                        </a:rPr>
                        <a:t>Marital Status</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1.045</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1.600</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1.253</a:t>
                      </a:r>
                    </a:p>
                  </a:txBody>
                  <a:tcPr marL="7385" marR="7385" marT="7385" marB="0" anchor="b">
                    <a:lnL>
                      <a:noFill/>
                    </a:lnL>
                    <a:lnR>
                      <a:noFill/>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1.468</a:t>
                      </a:r>
                    </a:p>
                  </a:txBody>
                  <a:tcPr marL="7385" marR="7385" marT="7385" marB="0" anchor="b">
                    <a:lnL>
                      <a:noFill/>
                    </a:lnL>
                    <a:lnR>
                      <a:noFill/>
                    </a:lnR>
                    <a:lnT>
                      <a:noFill/>
                    </a:lnT>
                    <a:lnB>
                      <a:noFill/>
                    </a:lnB>
                    <a:solidFill>
                      <a:srgbClr val="9FD07F"/>
                    </a:solidFill>
                  </a:tcPr>
                </a:tc>
                <a:tc>
                  <a:txBody>
                    <a:bodyPr/>
                    <a:lstStyle/>
                    <a:p>
                      <a:pPr algn="ctr" fontAlgn="b"/>
                      <a:r>
                        <a:rPr lang="en-US" sz="1600" b="0" i="0" u="none" strike="noStrike">
                          <a:solidFill>
                            <a:srgbClr val="000000"/>
                          </a:solidFill>
                          <a:effectLst/>
                          <a:latin typeface="Calibri" panose="020F0502020204030204" pitchFamily="34" charset="0"/>
                        </a:rPr>
                        <a:t>1.214</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FDD27F"/>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5</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25 to 29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229</a:t>
                      </a:r>
                    </a:p>
                  </a:txBody>
                  <a:tcPr marL="7385" marR="7385" marT="7385" marB="0" anchor="b">
                    <a:lnL>
                      <a:noFill/>
                    </a:lnL>
                    <a:lnR>
                      <a:noFill/>
                    </a:lnR>
                    <a:lnT>
                      <a:noFill/>
                    </a:lnT>
                    <a:lnB>
                      <a:noFill/>
                    </a:lnB>
                  </a:tcPr>
                </a:tc>
                <a:extLst>
                  <a:ext uri="{0D108BD9-81ED-4DB2-BD59-A6C34878D82A}">
                    <a16:rowId xmlns:a16="http://schemas.microsoft.com/office/drawing/2014/main" val="402700838"/>
                  </a:ext>
                </a:extLst>
              </a:tr>
              <a:tr h="258459">
                <a:tc>
                  <a:txBody>
                    <a:bodyPr/>
                    <a:lstStyle/>
                    <a:p>
                      <a:pPr algn="l" fontAlgn="b"/>
                      <a:r>
                        <a:rPr lang="en-US" sz="1600" b="0" i="0" u="none" strike="noStrike">
                          <a:solidFill>
                            <a:schemeClr val="tx1"/>
                          </a:solidFill>
                          <a:effectLst/>
                          <a:latin typeface="Calibri" panose="020F0502020204030204" pitchFamily="34" charset="0"/>
                        </a:rPr>
                        <a:t>Job Level</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2.146</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6CD7E"/>
                    </a:solidFill>
                  </a:tcPr>
                </a:tc>
                <a:tc>
                  <a:txBody>
                    <a:bodyPr/>
                    <a:lstStyle/>
                    <a:p>
                      <a:pPr algn="ctr" fontAlgn="b"/>
                      <a:r>
                        <a:rPr lang="en-US" sz="1600" b="0" i="0" u="none" strike="noStrike">
                          <a:solidFill>
                            <a:srgbClr val="000000"/>
                          </a:solidFill>
                          <a:effectLst/>
                          <a:latin typeface="Calibri" panose="020F0502020204030204" pitchFamily="34" charset="0"/>
                        </a:rPr>
                        <a:t>1.236</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1.519</a:t>
                      </a:r>
                    </a:p>
                  </a:txBody>
                  <a:tcPr marL="7385" marR="7385" marT="7385" marB="0" anchor="b">
                    <a:lnL>
                      <a:noFill/>
                    </a:lnL>
                    <a:lnR>
                      <a:noFill/>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1.340</a:t>
                      </a:r>
                    </a:p>
                  </a:txBody>
                  <a:tcPr marL="7385" marR="7385" marT="7385" marB="0" anchor="b">
                    <a:lnL>
                      <a:noFill/>
                    </a:lnL>
                    <a:lnR>
                      <a:noFill/>
                    </a:lnR>
                    <a:lnT>
                      <a:noFill/>
                    </a:lnT>
                    <a:lnB>
                      <a:noFill/>
                    </a:lnB>
                    <a:solidFill>
                      <a:srgbClr val="FA9874"/>
                    </a:solidFill>
                  </a:tcPr>
                </a:tc>
                <a:tc>
                  <a:txBody>
                    <a:bodyPr/>
                    <a:lstStyle/>
                    <a:p>
                      <a:pPr algn="ctr" fontAlgn="b"/>
                      <a:r>
                        <a:rPr lang="en-US" sz="1600" b="0" i="0" u="none" strike="noStrike">
                          <a:solidFill>
                            <a:srgbClr val="000000"/>
                          </a:solidFill>
                          <a:effectLst/>
                          <a:latin typeface="Calibri" panose="020F0502020204030204" pitchFamily="34" charset="0"/>
                        </a:rPr>
                        <a:t>2.446</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600" b="0" i="0" u="none" strike="noStrike">
                          <a:solidFill>
                            <a:schemeClr val="tx1"/>
                          </a:solidFill>
                          <a:effectLst/>
                          <a:latin typeface="Calibri" panose="020F0502020204030204" pitchFamily="34" charset="0"/>
                        </a:rPr>
                        <a:t>Gender</a:t>
                      </a:r>
                    </a:p>
                  </a:txBody>
                  <a:tcPr marL="7385" marR="7385" marT="7385" marB="0" anchor="b">
                    <a:lnL>
                      <a:noFill/>
                    </a:lnL>
                    <a:lnR>
                      <a:noFill/>
                    </a:lnR>
                    <a:lnT>
                      <a:noFill/>
                    </a:lnT>
                    <a:lnB>
                      <a:noFill/>
                    </a:lnB>
                  </a:tcPr>
                </a:tc>
                <a:tc hMerge="1">
                  <a:txBody>
                    <a:bodyPr/>
                    <a:lstStyle/>
                    <a:p>
                      <a:endParaRPr lang="en-US"/>
                    </a:p>
                  </a:txBody>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6</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30 to 34</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325</a:t>
                      </a:r>
                    </a:p>
                  </a:txBody>
                  <a:tcPr marL="7385" marR="7385" marT="7385" marB="0" anchor="b">
                    <a:lnL>
                      <a:noFill/>
                    </a:lnL>
                    <a:lnR>
                      <a:noFill/>
                    </a:lnR>
                    <a:lnT>
                      <a:noFill/>
                    </a:lnT>
                    <a:lnB>
                      <a:noFill/>
                    </a:lnB>
                  </a:tcPr>
                </a:tc>
                <a:extLst>
                  <a:ext uri="{0D108BD9-81ED-4DB2-BD59-A6C34878D82A}">
                    <a16:rowId xmlns:a16="http://schemas.microsoft.com/office/drawing/2014/main" val="2375079058"/>
                  </a:ext>
                </a:extLst>
              </a:tr>
              <a:tr h="258459">
                <a:tc>
                  <a:txBody>
                    <a:bodyPr/>
                    <a:lstStyle/>
                    <a:p>
                      <a:pPr algn="l" fontAlgn="b"/>
                      <a:r>
                        <a:rPr lang="en-US" sz="1600" b="0" i="0" u="none" strike="noStrike">
                          <a:solidFill>
                            <a:schemeClr val="tx1"/>
                          </a:solidFill>
                          <a:effectLst/>
                          <a:latin typeface="Calibri" panose="020F0502020204030204" pitchFamily="34" charset="0"/>
                        </a:rPr>
                        <a:t>Overtime eligible</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0.234</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0.636</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0.506</a:t>
                      </a:r>
                    </a:p>
                  </a:txBody>
                  <a:tcPr marL="7385" marR="7385" marT="7385" marB="0" anchor="b">
                    <a:lnL>
                      <a:noFill/>
                    </a:lnL>
                    <a:lnR>
                      <a:noFill/>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0.468</a:t>
                      </a:r>
                    </a:p>
                  </a:txBody>
                  <a:tcPr marL="7385" marR="7385" marT="7385" marB="0" anchor="b">
                    <a:lnL>
                      <a:noFill/>
                    </a:lnL>
                    <a:lnR>
                      <a:noFill/>
                    </a:lnR>
                    <a:lnT>
                      <a:noFill/>
                    </a:lnT>
                    <a:lnB>
                      <a:noFill/>
                    </a:lnB>
                    <a:solidFill>
                      <a:srgbClr val="FED880"/>
                    </a:solidFill>
                  </a:tcPr>
                </a:tc>
                <a:tc>
                  <a:txBody>
                    <a:bodyPr/>
                    <a:lstStyle/>
                    <a:p>
                      <a:pPr algn="ctr" fontAlgn="b"/>
                      <a:r>
                        <a:rPr lang="en-US" sz="1600" b="0" i="0" u="none" strike="noStrike">
                          <a:solidFill>
                            <a:srgbClr val="000000"/>
                          </a:solidFill>
                          <a:effectLst/>
                          <a:latin typeface="Calibri" panose="020F0502020204030204" pitchFamily="34" charset="0"/>
                        </a:rPr>
                        <a:t>0.536</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DCE182"/>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0</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Female</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588</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7</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35 to 39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297</a:t>
                      </a:r>
                    </a:p>
                  </a:txBody>
                  <a:tcPr marL="7385" marR="7385" marT="7385" marB="0" anchor="b">
                    <a:lnL>
                      <a:noFill/>
                    </a:lnL>
                    <a:lnR>
                      <a:noFill/>
                    </a:lnR>
                    <a:lnT>
                      <a:noFill/>
                    </a:lnT>
                    <a:lnB>
                      <a:noFill/>
                    </a:lnB>
                  </a:tcPr>
                </a:tc>
                <a:extLst>
                  <a:ext uri="{0D108BD9-81ED-4DB2-BD59-A6C34878D82A}">
                    <a16:rowId xmlns:a16="http://schemas.microsoft.com/office/drawing/2014/main" val="548219806"/>
                  </a:ext>
                </a:extLst>
              </a:tr>
              <a:tr h="258459">
                <a:tc>
                  <a:txBody>
                    <a:bodyPr/>
                    <a:lstStyle/>
                    <a:p>
                      <a:pPr algn="l" fontAlgn="b"/>
                      <a:r>
                        <a:rPr lang="en-US" sz="1600" b="0" i="0" u="none" strike="noStrike">
                          <a:solidFill>
                            <a:schemeClr val="tx1"/>
                          </a:solidFill>
                          <a:effectLst/>
                          <a:latin typeface="Calibri" panose="020F0502020204030204" pitchFamily="34" charset="0"/>
                        </a:rPr>
                        <a:t>Stock Option Level</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0.845</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0.327</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0.595</a:t>
                      </a:r>
                    </a:p>
                  </a:txBody>
                  <a:tcPr marL="7385" marR="7385" marT="7385" marB="0" anchor="b">
                    <a:lnL>
                      <a:noFill/>
                    </a:lnL>
                    <a:lnR>
                      <a:noFill/>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0.340</a:t>
                      </a:r>
                    </a:p>
                  </a:txBody>
                  <a:tcPr marL="7385" marR="7385" marT="7385" marB="0" anchor="b">
                    <a:lnL>
                      <a:noFill/>
                    </a:lnL>
                    <a:lnR>
                      <a:noFill/>
                    </a:lnR>
                    <a:lnT>
                      <a:noFill/>
                    </a:lnT>
                    <a:lnB>
                      <a:noFill/>
                    </a:lnB>
                    <a:solidFill>
                      <a:srgbClr val="F86F6C"/>
                    </a:solidFill>
                  </a:tcPr>
                </a:tc>
                <a:tc>
                  <a:txBody>
                    <a:bodyPr/>
                    <a:lstStyle/>
                    <a:p>
                      <a:pPr algn="ctr" fontAlgn="b"/>
                      <a:r>
                        <a:rPr lang="en-US" sz="1600" b="0" i="0" u="none" strike="noStrike">
                          <a:solidFill>
                            <a:srgbClr val="000000"/>
                          </a:solidFill>
                          <a:effectLst/>
                          <a:latin typeface="Calibri" panose="020F0502020204030204" pitchFamily="34" charset="0"/>
                        </a:rPr>
                        <a:t>0.786</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89C97E"/>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Male</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882</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8</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40 to 44</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208</a:t>
                      </a:r>
                    </a:p>
                  </a:txBody>
                  <a:tcPr marL="7385" marR="7385" marT="7385" marB="0" anchor="b">
                    <a:lnL>
                      <a:noFill/>
                    </a:lnL>
                    <a:lnR>
                      <a:noFill/>
                    </a:lnR>
                    <a:lnT>
                      <a:noFill/>
                    </a:lnT>
                    <a:lnB>
                      <a:noFill/>
                    </a:lnB>
                  </a:tcPr>
                </a:tc>
                <a:extLst>
                  <a:ext uri="{0D108BD9-81ED-4DB2-BD59-A6C34878D82A}">
                    <a16:rowId xmlns:a16="http://schemas.microsoft.com/office/drawing/2014/main" val="3249379421"/>
                  </a:ext>
                </a:extLst>
              </a:tr>
              <a:tr h="258459">
                <a:tc>
                  <a:txBody>
                    <a:bodyPr/>
                    <a:lstStyle/>
                    <a:p>
                      <a:pPr algn="l" fontAlgn="b"/>
                      <a:r>
                        <a:rPr lang="en-US" sz="1600" b="0" i="0" u="none" strike="noStrike">
                          <a:solidFill>
                            <a:schemeClr val="tx1"/>
                          </a:solidFill>
                          <a:effectLst/>
                          <a:latin typeface="Calibri" panose="020F0502020204030204" pitchFamily="34" charset="0"/>
                        </a:rPr>
                        <a:t>Environment Satisfaction</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2.771</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3.200</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ACD380"/>
                    </a:solidFill>
                  </a:tcPr>
                </a:tc>
                <a:tc>
                  <a:txBody>
                    <a:bodyPr/>
                    <a:lstStyle/>
                    <a:p>
                      <a:pPr algn="ctr" fontAlgn="b"/>
                      <a:r>
                        <a:rPr lang="en-US" sz="1600" b="0" i="0" u="none" strike="noStrike">
                          <a:solidFill>
                            <a:srgbClr val="000000"/>
                          </a:solidFill>
                          <a:effectLst/>
                          <a:latin typeface="Calibri" panose="020F0502020204030204" pitchFamily="34" charset="0"/>
                        </a:rPr>
                        <a:t>1.316</a:t>
                      </a:r>
                    </a:p>
                  </a:txBody>
                  <a:tcPr marL="7385" marR="7385" marT="7385" marB="0" anchor="b">
                    <a:lnL>
                      <a:noFill/>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3.574</a:t>
                      </a:r>
                    </a:p>
                  </a:txBody>
                  <a:tcPr marL="7385" marR="7385" marT="7385" marB="0" anchor="b">
                    <a:lnL>
                      <a:noFill/>
                    </a:lnL>
                    <a:lnR>
                      <a:noFill/>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2.429</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FDCC7E"/>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9</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45 to 49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141</a:t>
                      </a:r>
                    </a:p>
                  </a:txBody>
                  <a:tcPr marL="7385" marR="7385" marT="7385" marB="0" anchor="b">
                    <a:lnL>
                      <a:noFill/>
                    </a:lnL>
                    <a:lnR>
                      <a:noFill/>
                    </a:lnR>
                    <a:lnT>
                      <a:noFill/>
                    </a:lnT>
                    <a:lnB>
                      <a:noFill/>
                    </a:lnB>
                  </a:tcPr>
                </a:tc>
                <a:extLst>
                  <a:ext uri="{0D108BD9-81ED-4DB2-BD59-A6C34878D82A}">
                    <a16:rowId xmlns:a16="http://schemas.microsoft.com/office/drawing/2014/main" val="953426869"/>
                  </a:ext>
                </a:extLst>
              </a:tr>
              <a:tr h="258459">
                <a:tc>
                  <a:txBody>
                    <a:bodyPr/>
                    <a:lstStyle/>
                    <a:p>
                      <a:pPr algn="l" fontAlgn="b"/>
                      <a:r>
                        <a:rPr lang="en-US" sz="1600" b="0" i="0" u="none" strike="noStrike">
                          <a:solidFill>
                            <a:schemeClr val="tx1"/>
                          </a:solidFill>
                          <a:effectLst/>
                          <a:latin typeface="Calibri" panose="020F0502020204030204" pitchFamily="34" charset="0"/>
                        </a:rPr>
                        <a:t>Job Involvement</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2.770</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2.491</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FBA777"/>
                    </a:solidFill>
                  </a:tcPr>
                </a:tc>
                <a:tc>
                  <a:txBody>
                    <a:bodyPr/>
                    <a:lstStyle/>
                    <a:p>
                      <a:pPr algn="ctr" fontAlgn="b"/>
                      <a:r>
                        <a:rPr lang="en-US" sz="1600" b="0" i="0" u="none" strike="noStrike">
                          <a:solidFill>
                            <a:srgbClr val="000000"/>
                          </a:solidFill>
                          <a:effectLst/>
                          <a:latin typeface="Calibri" panose="020F0502020204030204" pitchFamily="34" charset="0"/>
                        </a:rPr>
                        <a:t>2.367</a:t>
                      </a:r>
                    </a:p>
                  </a:txBody>
                  <a:tcPr marL="7385" marR="7385" marT="7385" marB="0" anchor="b">
                    <a:lnL>
                      <a:noFill/>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2.681</a:t>
                      </a:r>
                    </a:p>
                  </a:txBody>
                  <a:tcPr marL="7385" marR="7385" marT="7385" marB="0" anchor="b">
                    <a:lnL>
                      <a:noFill/>
                    </a:lnL>
                    <a:lnR>
                      <a:noFill/>
                    </a:lnR>
                    <a:lnT>
                      <a:noFill/>
                    </a:lnT>
                    <a:lnB>
                      <a:noFill/>
                    </a:lnB>
                    <a:solidFill>
                      <a:srgbClr val="C4DA81"/>
                    </a:solidFill>
                  </a:tcPr>
                </a:tc>
                <a:tc>
                  <a:txBody>
                    <a:bodyPr/>
                    <a:lstStyle/>
                    <a:p>
                      <a:pPr algn="ctr" fontAlgn="b"/>
                      <a:r>
                        <a:rPr lang="en-US" sz="1600" b="0" i="0" u="none" strike="noStrike">
                          <a:solidFill>
                            <a:srgbClr val="000000"/>
                          </a:solidFill>
                          <a:effectLst/>
                          <a:latin typeface="Calibri" panose="020F0502020204030204" pitchFamily="34" charset="0"/>
                        </a:rPr>
                        <a:t>2.625</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FFEB84"/>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600" b="0" i="0" u="none" strike="noStrike">
                          <a:solidFill>
                            <a:schemeClr val="tx1"/>
                          </a:solidFill>
                          <a:effectLst/>
                          <a:latin typeface="Calibri" panose="020F0502020204030204" pitchFamily="34" charset="0"/>
                        </a:rPr>
                        <a:t>Marital Status</a:t>
                      </a:r>
                    </a:p>
                  </a:txBody>
                  <a:tcPr marL="7385" marR="7385" marT="7385" marB="0" anchor="b">
                    <a:lnL>
                      <a:noFill/>
                    </a:lnL>
                    <a:lnR>
                      <a:noFill/>
                    </a:lnR>
                    <a:lnT>
                      <a:noFill/>
                    </a:lnT>
                    <a:lnB>
                      <a:noFill/>
                    </a:lnB>
                  </a:tcPr>
                </a:tc>
                <a:tc hMerge="1">
                  <a:txBody>
                    <a:bodyPr/>
                    <a:lstStyle/>
                    <a:p>
                      <a:endParaRPr lang="en-US"/>
                    </a:p>
                  </a:txBody>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10</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50 to 54</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104</a:t>
                      </a:r>
                    </a:p>
                  </a:txBody>
                  <a:tcPr marL="7385" marR="7385" marT="7385" marB="0" anchor="b">
                    <a:lnL>
                      <a:noFill/>
                    </a:lnL>
                    <a:lnR>
                      <a:noFill/>
                    </a:lnR>
                    <a:lnT>
                      <a:noFill/>
                    </a:lnT>
                    <a:lnB>
                      <a:noFill/>
                    </a:lnB>
                  </a:tcPr>
                </a:tc>
                <a:extLst>
                  <a:ext uri="{0D108BD9-81ED-4DB2-BD59-A6C34878D82A}">
                    <a16:rowId xmlns:a16="http://schemas.microsoft.com/office/drawing/2014/main" val="4030267557"/>
                  </a:ext>
                </a:extLst>
              </a:tr>
              <a:tr h="258459">
                <a:tc>
                  <a:txBody>
                    <a:bodyPr/>
                    <a:lstStyle/>
                    <a:p>
                      <a:pPr algn="l" fontAlgn="b"/>
                      <a:r>
                        <a:rPr lang="en-US" sz="1600" b="0" i="0" u="none" strike="noStrike">
                          <a:solidFill>
                            <a:schemeClr val="tx1"/>
                          </a:solidFill>
                          <a:effectLst/>
                          <a:latin typeface="Calibri" panose="020F0502020204030204" pitchFamily="34" charset="0"/>
                        </a:rPr>
                        <a:t>Job Satisfaction</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2.779</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E784"/>
                    </a:solidFill>
                  </a:tcPr>
                </a:tc>
                <a:tc>
                  <a:txBody>
                    <a:bodyPr/>
                    <a:lstStyle/>
                    <a:p>
                      <a:pPr algn="ctr" fontAlgn="b"/>
                      <a:r>
                        <a:rPr lang="en-US" sz="1600" b="0" i="0" u="none" strike="noStrike">
                          <a:solidFill>
                            <a:srgbClr val="000000"/>
                          </a:solidFill>
                          <a:effectLst/>
                          <a:latin typeface="Calibri" panose="020F0502020204030204" pitchFamily="34" charset="0"/>
                        </a:rPr>
                        <a:t>3.436</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2.165</a:t>
                      </a:r>
                    </a:p>
                  </a:txBody>
                  <a:tcPr marL="7385" marR="7385" marT="7385" marB="0" anchor="b">
                    <a:lnL>
                      <a:noFill/>
                    </a:lnL>
                    <a:lnR>
                      <a:noFill/>
                    </a:lnR>
                    <a:lnT>
                      <a:noFill/>
                    </a:lnT>
                    <a:lnB>
                      <a:noFill/>
                    </a:lnB>
                    <a:solidFill>
                      <a:srgbClr val="FBAD78"/>
                    </a:solidFill>
                  </a:tcPr>
                </a:tc>
                <a:tc>
                  <a:txBody>
                    <a:bodyPr/>
                    <a:lstStyle/>
                    <a:p>
                      <a:pPr algn="ctr" fontAlgn="b"/>
                      <a:r>
                        <a:rPr lang="en-US" sz="1600" b="0" i="0" u="none" strike="noStrike">
                          <a:solidFill>
                            <a:srgbClr val="000000"/>
                          </a:solidFill>
                          <a:effectLst/>
                          <a:latin typeface="Calibri" panose="020F0502020204030204" pitchFamily="34" charset="0"/>
                        </a:rPr>
                        <a:t>1.553</a:t>
                      </a:r>
                    </a:p>
                  </a:txBody>
                  <a:tcPr marL="7385" marR="7385" marT="7385" marB="0" anchor="b">
                    <a:lnL>
                      <a:noFill/>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2.714</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FFEB84"/>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0</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Divorced</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327</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11</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55 to 59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64</a:t>
                      </a:r>
                    </a:p>
                  </a:txBody>
                  <a:tcPr marL="7385" marR="7385" marT="7385" marB="0" anchor="b">
                    <a:lnL>
                      <a:noFill/>
                    </a:lnL>
                    <a:lnR>
                      <a:noFill/>
                    </a:lnR>
                    <a:lnT>
                      <a:noFill/>
                    </a:lnT>
                    <a:lnB>
                      <a:noFill/>
                    </a:lnB>
                  </a:tcPr>
                </a:tc>
                <a:extLst>
                  <a:ext uri="{0D108BD9-81ED-4DB2-BD59-A6C34878D82A}">
                    <a16:rowId xmlns:a16="http://schemas.microsoft.com/office/drawing/2014/main" val="850821031"/>
                  </a:ext>
                </a:extLst>
              </a:tr>
              <a:tr h="258459">
                <a:tc>
                  <a:txBody>
                    <a:bodyPr/>
                    <a:lstStyle/>
                    <a:p>
                      <a:pPr algn="l" fontAlgn="b"/>
                      <a:r>
                        <a:rPr lang="en-US" sz="1600" b="0" i="0" u="none" strike="noStrike">
                          <a:solidFill>
                            <a:schemeClr val="tx1"/>
                          </a:solidFill>
                          <a:effectLst/>
                          <a:latin typeface="Calibri" panose="020F0502020204030204" pitchFamily="34" charset="0"/>
                        </a:rPr>
                        <a:t>Relationship Satisfaction</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2.734</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EB84"/>
                    </a:solidFill>
                  </a:tcPr>
                </a:tc>
                <a:tc>
                  <a:txBody>
                    <a:bodyPr/>
                    <a:lstStyle/>
                    <a:p>
                      <a:pPr algn="ctr" fontAlgn="b"/>
                      <a:r>
                        <a:rPr lang="en-US" sz="1600" b="0" i="0" u="none" strike="noStrike">
                          <a:solidFill>
                            <a:srgbClr val="000000"/>
                          </a:solidFill>
                          <a:effectLst/>
                          <a:latin typeface="Calibri" panose="020F0502020204030204" pitchFamily="34" charset="0"/>
                        </a:rPr>
                        <a:t>2.836</a:t>
                      </a: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solidFill>
                      <a:srgbClr val="BFD981"/>
                    </a:solidFill>
                  </a:tcPr>
                </a:tc>
                <a:tc>
                  <a:txBody>
                    <a:bodyPr/>
                    <a:lstStyle/>
                    <a:p>
                      <a:pPr algn="ctr" fontAlgn="b"/>
                      <a:r>
                        <a:rPr lang="en-US" sz="1600" b="0" i="0" u="none" strike="noStrike">
                          <a:solidFill>
                            <a:srgbClr val="000000"/>
                          </a:solidFill>
                          <a:effectLst/>
                          <a:latin typeface="Calibri" panose="020F0502020204030204" pitchFamily="34" charset="0"/>
                        </a:rPr>
                        <a:t>2.443</a:t>
                      </a:r>
                    </a:p>
                  </a:txBody>
                  <a:tcPr marL="7385" marR="7385" marT="7385" marB="0" anchor="b">
                    <a:lnL>
                      <a:noFill/>
                    </a:lnL>
                    <a:lnR>
                      <a:noFill/>
                    </a:lnR>
                    <a:lnT>
                      <a:noFill/>
                    </a:lnT>
                    <a:lnB>
                      <a:noFill/>
                    </a:lnB>
                    <a:solidFill>
                      <a:srgbClr val="FBAC78"/>
                    </a:solidFill>
                  </a:tcPr>
                </a:tc>
                <a:tc>
                  <a:txBody>
                    <a:bodyPr/>
                    <a:lstStyle/>
                    <a:p>
                      <a:pPr algn="ctr" fontAlgn="b"/>
                      <a:r>
                        <a:rPr lang="en-US" sz="1600" b="0" i="0" u="none" strike="noStrike">
                          <a:solidFill>
                            <a:srgbClr val="000000"/>
                          </a:solidFill>
                          <a:effectLst/>
                          <a:latin typeface="Calibri" panose="020F0502020204030204" pitchFamily="34" charset="0"/>
                        </a:rPr>
                        <a:t>2.128</a:t>
                      </a:r>
                    </a:p>
                  </a:txBody>
                  <a:tcPr marL="7385" marR="7385" marT="7385" marB="0" anchor="b">
                    <a:lnL>
                      <a:noFill/>
                    </a:lnL>
                    <a:lnR>
                      <a:noFill/>
                    </a:lnR>
                    <a:lnT>
                      <a:noFill/>
                    </a:lnT>
                    <a:lnB>
                      <a:noFill/>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2.982</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Married</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673</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12</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60 to 64</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5</a:t>
                      </a:r>
                    </a:p>
                  </a:txBody>
                  <a:tcPr marL="7385" marR="7385" marT="7385" marB="0" anchor="b">
                    <a:lnL>
                      <a:noFill/>
                    </a:lnL>
                    <a:lnR>
                      <a:noFill/>
                    </a:lnR>
                    <a:lnT>
                      <a:noFill/>
                    </a:lnT>
                    <a:lnB>
                      <a:noFill/>
                    </a:lnB>
                  </a:tcPr>
                </a:tc>
                <a:extLst>
                  <a:ext uri="{0D108BD9-81ED-4DB2-BD59-A6C34878D82A}">
                    <a16:rowId xmlns:a16="http://schemas.microsoft.com/office/drawing/2014/main" val="3275042242"/>
                  </a:ext>
                </a:extLst>
              </a:tr>
              <a:tr h="265844">
                <a:tc>
                  <a:txBody>
                    <a:bodyPr/>
                    <a:lstStyle/>
                    <a:p>
                      <a:pPr algn="l" fontAlgn="b"/>
                      <a:r>
                        <a:rPr lang="en-US" sz="1600" b="0" i="0" u="none" strike="noStrike">
                          <a:solidFill>
                            <a:schemeClr val="tx1"/>
                          </a:solidFill>
                          <a:effectLst/>
                          <a:latin typeface="Calibri" panose="020F0502020204030204" pitchFamily="34" charset="0"/>
                        </a:rPr>
                        <a:t>Work/Life Balance</a:t>
                      </a:r>
                    </a:p>
                  </a:txBody>
                  <a:tcPr marL="7385" marR="7385" marT="738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2.781</a:t>
                      </a:r>
                    </a:p>
                  </a:txBody>
                  <a:tcPr marL="7385" marR="7385" marT="73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600" b="0" i="0" u="none" strike="noStrike">
                          <a:solidFill>
                            <a:srgbClr val="000000"/>
                          </a:solidFill>
                          <a:effectLst/>
                          <a:latin typeface="Calibri" panose="020F0502020204030204" pitchFamily="34" charset="0"/>
                        </a:rPr>
                        <a:t>2.618</a:t>
                      </a:r>
                    </a:p>
                  </a:txBody>
                  <a:tcPr marL="7385" marR="7385" marT="738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A376"/>
                    </a:solidFill>
                  </a:tcPr>
                </a:tc>
                <a:tc>
                  <a:txBody>
                    <a:bodyPr/>
                    <a:lstStyle/>
                    <a:p>
                      <a:pPr algn="ctr" fontAlgn="b"/>
                      <a:r>
                        <a:rPr lang="en-US" sz="1600" b="0" i="0" u="none" strike="noStrike">
                          <a:solidFill>
                            <a:srgbClr val="000000"/>
                          </a:solidFill>
                          <a:effectLst/>
                          <a:latin typeface="Calibri" panose="020F0502020204030204" pitchFamily="34" charset="0"/>
                        </a:rPr>
                        <a:t>2.722</a:t>
                      </a:r>
                    </a:p>
                  </a:txBody>
                  <a:tcPr marL="7385" marR="7385" marT="7385" marB="0" anchor="b">
                    <a:lnL>
                      <a:noFill/>
                    </a:lnL>
                    <a:lnR>
                      <a:noFill/>
                    </a:lnR>
                    <a:lnT>
                      <a:noFill/>
                    </a:lnT>
                    <a:lnB w="12700" cap="flat" cmpd="sng" algn="ctr">
                      <a:solidFill>
                        <a:srgbClr val="000000"/>
                      </a:solidFill>
                      <a:prstDash val="solid"/>
                      <a:round/>
                      <a:headEnd type="none" w="med" len="med"/>
                      <a:tailEnd type="none" w="med" len="med"/>
                    </a:lnB>
                    <a:solidFill>
                      <a:srgbClr val="D1DE82"/>
                    </a:solidFill>
                  </a:tcPr>
                </a:tc>
                <a:tc>
                  <a:txBody>
                    <a:bodyPr/>
                    <a:lstStyle/>
                    <a:p>
                      <a:pPr algn="ctr" fontAlgn="b"/>
                      <a:r>
                        <a:rPr lang="en-US" sz="1600" b="0" i="0" u="none" strike="noStrike">
                          <a:solidFill>
                            <a:srgbClr val="000000"/>
                          </a:solidFill>
                          <a:effectLst/>
                          <a:latin typeface="Calibri" panose="020F0502020204030204" pitchFamily="34" charset="0"/>
                        </a:rPr>
                        <a:t>2.553</a:t>
                      </a:r>
                    </a:p>
                  </a:txBody>
                  <a:tcPr marL="7385" marR="7385" marT="738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600" b="0" i="0" u="none" strike="noStrike">
                          <a:solidFill>
                            <a:srgbClr val="000000"/>
                          </a:solidFill>
                          <a:effectLst/>
                          <a:latin typeface="Calibri" panose="020F0502020204030204" pitchFamily="34" charset="0"/>
                        </a:rPr>
                        <a:t>2.696</a:t>
                      </a:r>
                    </a:p>
                  </a:txBody>
                  <a:tcPr marL="7385" marR="7385" marT="73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385" marR="7385" marT="738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2</a:t>
                      </a:r>
                    </a:p>
                  </a:txBody>
                  <a:tcPr marL="7385" marR="7385" marT="7385" marB="0" anchor="b">
                    <a:lnL>
                      <a:noFill/>
                    </a:lnL>
                    <a:lnR>
                      <a:noFill/>
                    </a:lnR>
                    <a:lnT>
                      <a:noFill/>
                    </a:lnT>
                    <a:lnB>
                      <a:noFill/>
                    </a:lnB>
                  </a:tcPr>
                </a:tc>
                <a:tc>
                  <a:txBody>
                    <a:bodyPr/>
                    <a:lstStyle/>
                    <a:p>
                      <a:pPr algn="l" fontAlgn="b"/>
                      <a:r>
                        <a:rPr lang="en-US" sz="1600" b="0" i="0" u="none" strike="noStrike">
                          <a:solidFill>
                            <a:schemeClr val="tx1"/>
                          </a:solidFill>
                          <a:effectLst/>
                          <a:latin typeface="Calibri" panose="020F0502020204030204" pitchFamily="34" charset="0"/>
                        </a:rPr>
                        <a:t>Single</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470</a:t>
                      </a:r>
                    </a:p>
                  </a:txBody>
                  <a:tcPr marL="7385" marR="7385" marT="7385" marB="0" anchor="b">
                    <a:lnL>
                      <a:noFill/>
                    </a:lnL>
                    <a:lnR>
                      <a:noFill/>
                    </a:lnR>
                    <a:lnT>
                      <a:noFill/>
                    </a:lnT>
                    <a:lnB>
                      <a:noFill/>
                    </a:lnB>
                  </a:tcPr>
                </a:tc>
                <a:tc>
                  <a:txBody>
                    <a:bodyPr/>
                    <a:lstStyle/>
                    <a:p>
                      <a:pPr algn="l"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13</a:t>
                      </a: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65 to 69</a:t>
                      </a:r>
                    </a:p>
                  </a:txBody>
                  <a:tcPr marL="7385" marR="7385" marT="7385" marB="0" anchor="b">
                    <a:lnL>
                      <a:noFill/>
                    </a:lnL>
                    <a:lnR>
                      <a:noFill/>
                    </a:lnR>
                    <a:lnT>
                      <a:noFill/>
                    </a:lnT>
                    <a:lnB>
                      <a:noFill/>
                    </a:lnB>
                  </a:tcPr>
                </a:tc>
                <a:tc>
                  <a:txBody>
                    <a:bodyPr/>
                    <a:lstStyle/>
                    <a:p>
                      <a:pPr algn="ctr" fontAlgn="b"/>
                      <a:endParaRPr lang="en-US" sz="1600" b="0" i="0" u="none" strike="noStrike">
                        <a:solidFill>
                          <a:schemeClr val="tx1"/>
                        </a:solidFill>
                        <a:effectLst/>
                        <a:latin typeface="Calibri" panose="020F0502020204030204" pitchFamily="34" charset="0"/>
                      </a:endParaRPr>
                    </a:p>
                  </a:txBody>
                  <a:tcPr marL="7385" marR="7385" marT="7385" marB="0" anchor="b">
                    <a:lnL>
                      <a:noFill/>
                    </a:lnL>
                    <a:lnR>
                      <a:noFill/>
                    </a:lnR>
                    <a:lnT>
                      <a:noFill/>
                    </a:lnT>
                    <a:lnB>
                      <a:noFill/>
                    </a:lnB>
                  </a:tcPr>
                </a:tc>
                <a:tc>
                  <a:txBody>
                    <a:bodyPr/>
                    <a:lstStyle/>
                    <a:p>
                      <a:pPr algn="ctr" fontAlgn="b"/>
                      <a:r>
                        <a:rPr lang="en-US" sz="1600" b="0" i="0" u="none" strike="noStrike">
                          <a:solidFill>
                            <a:schemeClr val="tx1"/>
                          </a:solidFill>
                          <a:effectLst/>
                          <a:latin typeface="Calibri" panose="020F0502020204030204" pitchFamily="34" charset="0"/>
                        </a:rPr>
                        <a:t>0</a:t>
                      </a:r>
                    </a:p>
                  </a:txBody>
                  <a:tcPr marL="7385" marR="7385" marT="7385" marB="0" anchor="b">
                    <a:lnL>
                      <a:noFill/>
                    </a:lnL>
                    <a:lnR>
                      <a:noFill/>
                    </a:lnR>
                    <a:lnT>
                      <a:noFill/>
                    </a:lnT>
                    <a:lnB>
                      <a:noFill/>
                    </a:lnB>
                  </a:tcPr>
                </a:tc>
                <a:extLst>
                  <a:ext uri="{0D108BD9-81ED-4DB2-BD59-A6C34878D82A}">
                    <a16:rowId xmlns:a16="http://schemas.microsoft.com/office/drawing/2014/main" val="1934498735"/>
                  </a:ext>
                </a:extLst>
              </a:tr>
            </a:tbl>
          </a:graphicData>
        </a:graphic>
      </p:graphicFrame>
    </p:spTree>
    <p:extLst>
      <p:ext uri="{BB962C8B-B14F-4D97-AF65-F5344CB8AC3E}">
        <p14:creationId xmlns:p14="http://schemas.microsoft.com/office/powerpoint/2010/main" val="332464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D8DD38-2B88-4C09-8710-74F7F9CB0556}"/>
              </a:ext>
            </a:extLst>
          </p:cNvPr>
          <p:cNvSpPr txBox="1"/>
          <p:nvPr/>
        </p:nvSpPr>
        <p:spPr>
          <a:xfrm>
            <a:off x="6063093" y="2105584"/>
            <a:ext cx="5557586" cy="2308324"/>
          </a:xfrm>
          <a:prstGeom prst="rect">
            <a:avLst/>
          </a:prstGeom>
          <a:noFill/>
        </p:spPr>
        <p:txBody>
          <a:bodyPr wrap="square" rtlCol="0">
            <a:spAutoFit/>
          </a:bodyPr>
          <a:lstStyle/>
          <a:p>
            <a:pPr algn="ctr"/>
            <a:r>
              <a:rPr lang="en-US" sz="2400" b="1"/>
              <a:t>Check-Out (50)	</a:t>
            </a:r>
            <a:br>
              <a:rPr lang="en-US" sz="2400"/>
            </a:br>
            <a:r>
              <a:rPr lang="en-US" sz="2400"/>
              <a:t>25 to 40 </a:t>
            </a:r>
            <a:r>
              <a:rPr lang="en-US" sz="2400" err="1"/>
              <a:t>y.o</a:t>
            </a:r>
            <a:r>
              <a:rPr lang="en-US" sz="2400"/>
              <a:t>., mid-to-low job level and very unhappy with work environment.  Tends to be female and positive on work/life balance, partially because of a low involvement with the job.</a:t>
            </a:r>
          </a:p>
        </p:txBody>
      </p:sp>
      <p:sp>
        <p:nvSpPr>
          <p:cNvPr id="9" name="Rectangle: Rounded Corners 8">
            <a:extLst>
              <a:ext uri="{FF2B5EF4-FFF2-40B4-BE49-F238E27FC236}">
                <a16:creationId xmlns:a16="http://schemas.microsoft.com/office/drawing/2014/main" id="{58136145-B7AA-4497-A0AF-6E0928436116}"/>
              </a:ext>
            </a:extLst>
          </p:cNvPr>
          <p:cNvSpPr/>
          <p:nvPr/>
        </p:nvSpPr>
        <p:spPr>
          <a:xfrm>
            <a:off x="6063093" y="4391584"/>
            <a:ext cx="5557586" cy="2286000"/>
          </a:xfrm>
          <a:prstGeom prst="roundRect">
            <a:avLst/>
          </a:prstGeom>
          <a:no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E5947E-6F9E-4D1B-9809-3D6DA77501F0}"/>
              </a:ext>
            </a:extLst>
          </p:cNvPr>
          <p:cNvSpPr txBox="1"/>
          <p:nvPr/>
        </p:nvSpPr>
        <p:spPr>
          <a:xfrm>
            <a:off x="516821" y="4417792"/>
            <a:ext cx="5557586" cy="2308324"/>
          </a:xfrm>
          <a:prstGeom prst="rect">
            <a:avLst/>
          </a:prstGeom>
          <a:noFill/>
        </p:spPr>
        <p:txBody>
          <a:bodyPr wrap="square" rtlCol="0">
            <a:spAutoFit/>
          </a:bodyPr>
          <a:lstStyle/>
          <a:p>
            <a:pPr algn="ctr"/>
            <a:r>
              <a:rPr lang="en-US" sz="2400" b="1"/>
              <a:t>Disgruntled (70)</a:t>
            </a:r>
            <a:br>
              <a:rPr lang="en-US" sz="2400"/>
            </a:br>
            <a:r>
              <a:rPr lang="en-US" sz="2400"/>
              <a:t>25 to 40 </a:t>
            </a:r>
            <a:r>
              <a:rPr lang="en-US" sz="2400" err="1"/>
              <a:t>y.o</a:t>
            </a:r>
            <a:r>
              <a:rPr lang="en-US" sz="2400"/>
              <a:t>., more likely to be single, male, and in mid-to-low level job. Happy with work environment, but very unhappy both at work and at home.</a:t>
            </a:r>
          </a:p>
        </p:txBody>
      </p:sp>
      <p:sp>
        <p:nvSpPr>
          <p:cNvPr id="2" name="Title 1">
            <a:extLst>
              <a:ext uri="{FF2B5EF4-FFF2-40B4-BE49-F238E27FC236}">
                <a16:creationId xmlns:a16="http://schemas.microsoft.com/office/drawing/2014/main" id="{03050CE7-48B6-46B8-9B27-62EEBF3C75BF}"/>
              </a:ext>
            </a:extLst>
          </p:cNvPr>
          <p:cNvSpPr>
            <a:spLocks noGrp="1"/>
          </p:cNvSpPr>
          <p:nvPr>
            <p:ph type="title"/>
          </p:nvPr>
        </p:nvSpPr>
        <p:spPr>
          <a:xfrm>
            <a:off x="680321" y="753228"/>
            <a:ext cx="9698921" cy="1080938"/>
          </a:xfrm>
        </p:spPr>
        <p:txBody>
          <a:bodyPr/>
          <a:lstStyle/>
          <a:p>
            <a:r>
              <a:rPr lang="en-US"/>
              <a:t>Who is Leaving? The Moving-On, Checked-Out, Disgruntled, and Plateaued Worker</a:t>
            </a:r>
          </a:p>
        </p:txBody>
      </p:sp>
      <p:sp>
        <p:nvSpPr>
          <p:cNvPr id="4" name="TextBox 3">
            <a:extLst>
              <a:ext uri="{FF2B5EF4-FFF2-40B4-BE49-F238E27FC236}">
                <a16:creationId xmlns:a16="http://schemas.microsoft.com/office/drawing/2014/main" id="{29B0367D-F53E-4FA9-A0E0-B5DA9869985F}"/>
              </a:ext>
            </a:extLst>
          </p:cNvPr>
          <p:cNvSpPr txBox="1"/>
          <p:nvPr/>
        </p:nvSpPr>
        <p:spPr>
          <a:xfrm>
            <a:off x="516821" y="2105584"/>
            <a:ext cx="5557586" cy="1569660"/>
          </a:xfrm>
          <a:prstGeom prst="rect">
            <a:avLst/>
          </a:prstGeom>
          <a:noFill/>
        </p:spPr>
        <p:txBody>
          <a:bodyPr wrap="square" rtlCol="0">
            <a:spAutoFit/>
          </a:bodyPr>
          <a:lstStyle/>
          <a:p>
            <a:pPr algn="ctr"/>
            <a:r>
              <a:rPr lang="en-US" sz="2400" b="1"/>
              <a:t>Moving-On (67)</a:t>
            </a:r>
            <a:br>
              <a:rPr lang="en-US" sz="2400"/>
            </a:br>
            <a:r>
              <a:rPr lang="en-US" sz="2400"/>
              <a:t>Young, low-level employee with high overtime eligibility.  Tends to be single male and reasonably happy with job.</a:t>
            </a:r>
          </a:p>
        </p:txBody>
      </p:sp>
      <p:sp>
        <p:nvSpPr>
          <p:cNvPr id="6" name="Rectangle: Rounded Corners 5">
            <a:extLst>
              <a:ext uri="{FF2B5EF4-FFF2-40B4-BE49-F238E27FC236}">
                <a16:creationId xmlns:a16="http://schemas.microsoft.com/office/drawing/2014/main" id="{D3A05EF7-C670-4076-B352-EAF70C060592}"/>
              </a:ext>
            </a:extLst>
          </p:cNvPr>
          <p:cNvSpPr/>
          <p:nvPr/>
        </p:nvSpPr>
        <p:spPr>
          <a:xfrm>
            <a:off x="516821" y="2105584"/>
            <a:ext cx="5557586" cy="2286000"/>
          </a:xfrm>
          <a:prstGeom prst="roundRect">
            <a:avLst/>
          </a:prstGeom>
          <a:no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3168B4F-55C3-4449-865E-0E3F7B07E7D1}"/>
              </a:ext>
            </a:extLst>
          </p:cNvPr>
          <p:cNvSpPr/>
          <p:nvPr/>
        </p:nvSpPr>
        <p:spPr>
          <a:xfrm>
            <a:off x="6063093" y="2098102"/>
            <a:ext cx="5557586" cy="2286000"/>
          </a:xfrm>
          <a:prstGeom prst="roundRect">
            <a:avLst/>
          </a:prstGeom>
          <a:no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AF1BEB2-8274-4D83-98EE-C971F6AD7231}"/>
              </a:ext>
            </a:extLst>
          </p:cNvPr>
          <p:cNvSpPr/>
          <p:nvPr/>
        </p:nvSpPr>
        <p:spPr>
          <a:xfrm>
            <a:off x="516821" y="4391585"/>
            <a:ext cx="5557586" cy="2286000"/>
          </a:xfrm>
          <a:prstGeom prst="roundRect">
            <a:avLst/>
          </a:prstGeom>
          <a:no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D9DF35-6790-4F44-93CA-13F4FD0E2B14}"/>
              </a:ext>
            </a:extLst>
          </p:cNvPr>
          <p:cNvSpPr txBox="1"/>
          <p:nvPr/>
        </p:nvSpPr>
        <p:spPr>
          <a:xfrm>
            <a:off x="6063093" y="4391584"/>
            <a:ext cx="5557586" cy="1569660"/>
          </a:xfrm>
          <a:prstGeom prst="rect">
            <a:avLst/>
          </a:prstGeom>
          <a:noFill/>
        </p:spPr>
        <p:txBody>
          <a:bodyPr wrap="square" rtlCol="0">
            <a:spAutoFit/>
          </a:bodyPr>
          <a:lstStyle/>
          <a:p>
            <a:pPr algn="ctr"/>
            <a:r>
              <a:rPr lang="en-US" sz="2400" b="1"/>
              <a:t>Plateaued (50)</a:t>
            </a:r>
            <a:br>
              <a:rPr lang="en-US" sz="2400"/>
            </a:br>
            <a:r>
              <a:rPr lang="en-US" sz="2400"/>
              <a:t>Older individual in a mid-to-high level position. Tends to be happy at work and in relationships</a:t>
            </a:r>
          </a:p>
        </p:txBody>
      </p:sp>
    </p:spTree>
    <p:extLst>
      <p:ext uri="{BB962C8B-B14F-4D97-AF65-F5344CB8AC3E}">
        <p14:creationId xmlns:p14="http://schemas.microsoft.com/office/powerpoint/2010/main" val="3517004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6CA2-23E3-454A-88DC-03D98FDDC35C}"/>
              </a:ext>
            </a:extLst>
          </p:cNvPr>
          <p:cNvSpPr>
            <a:spLocks noGrp="1"/>
          </p:cNvSpPr>
          <p:nvPr>
            <p:ph type="title"/>
          </p:nvPr>
        </p:nvSpPr>
        <p:spPr/>
        <p:txBody>
          <a:bodyPr/>
          <a:lstStyle/>
          <a:p>
            <a:r>
              <a:rPr lang="en-US"/>
              <a:t>Recommending Five Areas To Examine</a:t>
            </a:r>
          </a:p>
        </p:txBody>
      </p:sp>
      <p:graphicFrame>
        <p:nvGraphicFramePr>
          <p:cNvPr id="4" name="Table 4">
            <a:extLst>
              <a:ext uri="{FF2B5EF4-FFF2-40B4-BE49-F238E27FC236}">
                <a16:creationId xmlns:a16="http://schemas.microsoft.com/office/drawing/2014/main" id="{8A655121-48FD-4795-A753-2BE65FE1046D}"/>
              </a:ext>
            </a:extLst>
          </p:cNvPr>
          <p:cNvGraphicFramePr>
            <a:graphicFrameLocks noGrp="1"/>
          </p:cNvGraphicFramePr>
          <p:nvPr>
            <p:extLst>
              <p:ext uri="{D42A27DB-BD31-4B8C-83A1-F6EECF244321}">
                <p14:modId xmlns:p14="http://schemas.microsoft.com/office/powerpoint/2010/main" val="769670156"/>
              </p:ext>
            </p:extLst>
          </p:nvPr>
        </p:nvGraphicFramePr>
        <p:xfrm>
          <a:off x="136031" y="2208273"/>
          <a:ext cx="11919938" cy="4119880"/>
        </p:xfrm>
        <a:graphic>
          <a:graphicData uri="http://schemas.openxmlformats.org/drawingml/2006/table">
            <a:tbl>
              <a:tblPr firstRow="1" bandRow="1">
                <a:tableStyleId>{5C22544A-7EE6-4342-B048-85BDC9FD1C3A}</a:tableStyleId>
              </a:tblPr>
              <a:tblGrid>
                <a:gridCol w="3357998">
                  <a:extLst>
                    <a:ext uri="{9D8B030D-6E8A-4147-A177-3AD203B41FA5}">
                      <a16:colId xmlns:a16="http://schemas.microsoft.com/office/drawing/2014/main" val="3600701842"/>
                    </a:ext>
                  </a:extLst>
                </a:gridCol>
                <a:gridCol w="8561940">
                  <a:extLst>
                    <a:ext uri="{9D8B030D-6E8A-4147-A177-3AD203B41FA5}">
                      <a16:colId xmlns:a16="http://schemas.microsoft.com/office/drawing/2014/main" val="1547183328"/>
                    </a:ext>
                  </a:extLst>
                </a:gridCol>
              </a:tblGrid>
              <a:tr h="370840">
                <a:tc>
                  <a:txBody>
                    <a:bodyPr/>
                    <a:lstStyle/>
                    <a:p>
                      <a:r>
                        <a:rPr lang="en-US"/>
                        <a:t>Issue</a:t>
                      </a:r>
                    </a:p>
                  </a:txBody>
                  <a:tcPr/>
                </a:tc>
                <a:tc>
                  <a:txBody>
                    <a:bodyPr/>
                    <a:lstStyle/>
                    <a:p>
                      <a:r>
                        <a:rPr lang="en-US"/>
                        <a:t>Action Plans to Consider</a:t>
                      </a:r>
                    </a:p>
                  </a:txBody>
                  <a:tcPr/>
                </a:tc>
                <a:extLst>
                  <a:ext uri="{0D108BD9-81ED-4DB2-BD59-A6C34878D82A}">
                    <a16:rowId xmlns:a16="http://schemas.microsoft.com/office/drawing/2014/main" val="2440438037"/>
                  </a:ext>
                </a:extLst>
              </a:tr>
              <a:tr h="370840">
                <a:tc>
                  <a:txBody>
                    <a:bodyPr/>
                    <a:lstStyle/>
                    <a:p>
                      <a:r>
                        <a:rPr lang="en-US"/>
                        <a:t>Is overtime being misused by the company/ managers?</a:t>
                      </a:r>
                    </a:p>
                  </a:txBody>
                  <a:tcPr/>
                </a:tc>
                <a:tc>
                  <a:txBody>
                    <a:bodyPr/>
                    <a:lstStyle/>
                    <a:p>
                      <a:r>
                        <a:rPr lang="en-US"/>
                        <a:t>About ~30% of the workforce is overtime eligible, but ~50% of those leaving are eligible.  Are these employees being asked to carry too much work burden?</a:t>
                      </a:r>
                    </a:p>
                  </a:txBody>
                  <a:tcPr/>
                </a:tc>
                <a:extLst>
                  <a:ext uri="{0D108BD9-81ED-4DB2-BD59-A6C34878D82A}">
                    <a16:rowId xmlns:a16="http://schemas.microsoft.com/office/drawing/2014/main" val="873289585"/>
                  </a:ext>
                </a:extLst>
              </a:tr>
              <a:tr h="370840">
                <a:tc>
                  <a:txBody>
                    <a:bodyPr/>
                    <a:lstStyle/>
                    <a:p>
                      <a:r>
                        <a:rPr lang="en-US"/>
                        <a:t>Is the employee survey being used?</a:t>
                      </a:r>
                    </a:p>
                  </a:txBody>
                  <a:tcPr/>
                </a:tc>
                <a:tc>
                  <a:txBody>
                    <a:bodyPr/>
                    <a:lstStyle/>
                    <a:p>
                      <a:r>
                        <a:rPr lang="en-US"/>
                        <a:t>Survey results are indicating dissatisfaction among some who ultimately leave.  Is HR using the employee survey to generate action plans to address needs?</a:t>
                      </a:r>
                    </a:p>
                  </a:txBody>
                  <a:tcPr/>
                </a:tc>
                <a:extLst>
                  <a:ext uri="{0D108BD9-81ED-4DB2-BD59-A6C34878D82A}">
                    <a16:rowId xmlns:a16="http://schemas.microsoft.com/office/drawing/2014/main" val="3451195422"/>
                  </a:ext>
                </a:extLst>
              </a:tr>
              <a:tr h="370840">
                <a:tc>
                  <a:txBody>
                    <a:bodyPr/>
                    <a:lstStyle/>
                    <a:p>
                      <a:r>
                        <a:rPr lang="en-US"/>
                        <a:t>Is the company too marriage/ family focused?</a:t>
                      </a:r>
                    </a:p>
                  </a:txBody>
                  <a:tcPr/>
                </a:tc>
                <a:tc>
                  <a:txBody>
                    <a:bodyPr/>
                    <a:lstStyle/>
                    <a:p>
                      <a:r>
                        <a:rPr lang="en-US"/>
                        <a:t>Singles are disproportionately leaving.  Has the company become so ‘family friendly’ that singles do not feel engaged (e.g., in community, in company)?</a:t>
                      </a:r>
                    </a:p>
                  </a:txBody>
                  <a:tcPr/>
                </a:tc>
                <a:extLst>
                  <a:ext uri="{0D108BD9-81ED-4DB2-BD59-A6C34878D82A}">
                    <a16:rowId xmlns:a16="http://schemas.microsoft.com/office/drawing/2014/main" val="2086951894"/>
                  </a:ext>
                </a:extLst>
              </a:tr>
              <a:tr h="370840">
                <a:tc>
                  <a:txBody>
                    <a:bodyPr/>
                    <a:lstStyle/>
                    <a:p>
                      <a:r>
                        <a:rPr lang="en-US"/>
                        <a:t>Is the company keeping opportunities in front of the young?</a:t>
                      </a:r>
                    </a:p>
                  </a:txBody>
                  <a:tcPr/>
                </a:tc>
                <a:tc>
                  <a:txBody>
                    <a:bodyPr/>
                    <a:lstStyle/>
                    <a:p>
                      <a:r>
                        <a:rPr lang="en-US"/>
                        <a:t>Young workers are happy but leaving.  </a:t>
                      </a:r>
                    </a:p>
                    <a:p>
                      <a:pPr marL="285750" indent="-285750">
                        <a:buFont typeface="Arial" panose="020B0604020202020204" pitchFamily="34" charset="0"/>
                        <a:buChar char="•"/>
                      </a:pPr>
                      <a:r>
                        <a:rPr lang="en-US"/>
                        <a:t>Are they finding better opportunities outside the company?  </a:t>
                      </a:r>
                    </a:p>
                    <a:p>
                      <a:pPr marL="285750" indent="-285750">
                        <a:buFont typeface="Arial" panose="020B0604020202020204" pitchFamily="34" charset="0"/>
                        <a:buChar char="•"/>
                      </a:pPr>
                      <a:r>
                        <a:rPr lang="en-US"/>
                        <a:t>Is company laying out a roadmap for their development and advancement?</a:t>
                      </a:r>
                    </a:p>
                  </a:txBody>
                  <a:tcPr/>
                </a:tc>
                <a:extLst>
                  <a:ext uri="{0D108BD9-81ED-4DB2-BD59-A6C34878D82A}">
                    <a16:rowId xmlns:a16="http://schemas.microsoft.com/office/drawing/2014/main" val="3196494914"/>
                  </a:ext>
                </a:extLst>
              </a:tr>
              <a:tr h="370840">
                <a:tc>
                  <a:txBody>
                    <a:bodyPr/>
                    <a:lstStyle/>
                    <a:p>
                      <a:r>
                        <a:rPr lang="en-US"/>
                        <a:t>Is company keeping mid-level managers engaged?</a:t>
                      </a:r>
                    </a:p>
                  </a:txBody>
                  <a:tcPr/>
                </a:tc>
                <a:tc>
                  <a:txBody>
                    <a:bodyPr/>
                    <a:lstStyle/>
                    <a:p>
                      <a:r>
                        <a:rPr lang="en-US"/>
                        <a:t>There is a general trend of decreasing attrition with increasing job level, but there is a spike at job level 3.  Is the company doing enough to keep people interested in the company who have hit a career plateau?</a:t>
                      </a:r>
                    </a:p>
                  </a:txBody>
                  <a:tcPr/>
                </a:tc>
                <a:extLst>
                  <a:ext uri="{0D108BD9-81ED-4DB2-BD59-A6C34878D82A}">
                    <a16:rowId xmlns:a16="http://schemas.microsoft.com/office/drawing/2014/main" val="356229435"/>
                  </a:ext>
                </a:extLst>
              </a:tr>
            </a:tbl>
          </a:graphicData>
        </a:graphic>
      </p:graphicFrame>
    </p:spTree>
    <p:extLst>
      <p:ext uri="{BB962C8B-B14F-4D97-AF65-F5344CB8AC3E}">
        <p14:creationId xmlns:p14="http://schemas.microsoft.com/office/powerpoint/2010/main" val="45105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AD0BBE-9336-41BE-A5B8-FF8D1FAAB993}"/>
              </a:ext>
            </a:extLst>
          </p:cNvPr>
          <p:cNvSpPr>
            <a:spLocks noGrp="1"/>
          </p:cNvSpPr>
          <p:nvPr>
            <p:ph type="title"/>
          </p:nvPr>
        </p:nvSpPr>
        <p:spPr>
          <a:xfrm>
            <a:off x="680321" y="2063262"/>
            <a:ext cx="3739279" cy="2661052"/>
          </a:xfrm>
        </p:spPr>
        <p:txBody>
          <a:bodyPr>
            <a:normAutofit/>
          </a:bodyPr>
          <a:lstStyle/>
          <a:p>
            <a:pPr algn="r"/>
            <a:r>
              <a:rPr lang="en-US" sz="4400"/>
              <a:t>Project Goals and Data</a:t>
            </a:r>
          </a:p>
        </p:txBody>
      </p:sp>
      <p:sp>
        <p:nvSpPr>
          <p:cNvPr id="4" name="Content Placeholder 3">
            <a:extLst>
              <a:ext uri="{FF2B5EF4-FFF2-40B4-BE49-F238E27FC236}">
                <a16:creationId xmlns:a16="http://schemas.microsoft.com/office/drawing/2014/main" id="{83018E33-F64C-4487-9B70-5BC18FE20353}"/>
              </a:ext>
            </a:extLst>
          </p:cNvPr>
          <p:cNvSpPr>
            <a:spLocks noGrp="1"/>
          </p:cNvSpPr>
          <p:nvPr>
            <p:ph idx="1"/>
          </p:nvPr>
        </p:nvSpPr>
        <p:spPr>
          <a:xfrm>
            <a:off x="5189493" y="356682"/>
            <a:ext cx="6655538" cy="3542458"/>
          </a:xfrm>
        </p:spPr>
        <p:txBody>
          <a:bodyPr>
            <a:normAutofit/>
          </a:bodyPr>
          <a:lstStyle/>
          <a:p>
            <a:pPr>
              <a:lnSpc>
                <a:spcPct val="100000"/>
              </a:lnSpc>
            </a:pPr>
            <a:r>
              <a:rPr lang="en-US">
                <a:solidFill>
                  <a:schemeClr val="bg1"/>
                </a:solidFill>
              </a:rPr>
              <a:t>The company feels its attrition rate – those who are leaving on their own (not retiring) – is too high.  </a:t>
            </a:r>
          </a:p>
          <a:p>
            <a:pPr>
              <a:lnSpc>
                <a:spcPct val="100000"/>
              </a:lnSpc>
            </a:pPr>
            <a:r>
              <a:rPr lang="en-US">
                <a:solidFill>
                  <a:schemeClr val="bg1"/>
                </a:solidFill>
              </a:rPr>
              <a:t>HR would like to have its employee records analyzed to assist in creating action plans to address the factors that may be encouraging employees to leave.</a:t>
            </a:r>
          </a:p>
          <a:p>
            <a:pPr>
              <a:lnSpc>
                <a:spcPct val="100000"/>
              </a:lnSpc>
            </a:pPr>
            <a:r>
              <a:rPr lang="en-US">
                <a:solidFill>
                  <a:schemeClr val="bg1"/>
                </a:solidFill>
              </a:rPr>
              <a:t>HR provided 1470 records that describe</a:t>
            </a:r>
          </a:p>
          <a:p>
            <a:pPr marL="0" indent="0">
              <a:lnSpc>
                <a:spcPct val="100000"/>
              </a:lnSpc>
              <a:buNone/>
            </a:pPr>
            <a:endParaRPr lang="en-US">
              <a:solidFill>
                <a:schemeClr val="bg1"/>
              </a:solidFill>
            </a:endParaRPr>
          </a:p>
        </p:txBody>
      </p:sp>
      <p:graphicFrame>
        <p:nvGraphicFramePr>
          <p:cNvPr id="6" name="Table 6">
            <a:extLst>
              <a:ext uri="{FF2B5EF4-FFF2-40B4-BE49-F238E27FC236}">
                <a16:creationId xmlns:a16="http://schemas.microsoft.com/office/drawing/2014/main" id="{F686CFFE-328D-425E-A1AE-A90AF4471B59}"/>
              </a:ext>
            </a:extLst>
          </p:cNvPr>
          <p:cNvGraphicFramePr>
            <a:graphicFrameLocks noGrp="1"/>
          </p:cNvGraphicFramePr>
          <p:nvPr>
            <p:extLst>
              <p:ext uri="{D42A27DB-BD31-4B8C-83A1-F6EECF244321}">
                <p14:modId xmlns:p14="http://schemas.microsoft.com/office/powerpoint/2010/main" val="4064699602"/>
              </p:ext>
            </p:extLst>
          </p:nvPr>
        </p:nvGraphicFramePr>
        <p:xfrm>
          <a:off x="5099921" y="3780439"/>
          <a:ext cx="6745110" cy="2966720"/>
        </p:xfrm>
        <a:graphic>
          <a:graphicData uri="http://schemas.openxmlformats.org/drawingml/2006/table">
            <a:tbl>
              <a:tblPr bandRow="1">
                <a:tableStyleId>{5C22544A-7EE6-4342-B048-85BDC9FD1C3A}</a:tableStyleId>
              </a:tblPr>
              <a:tblGrid>
                <a:gridCol w="2146268">
                  <a:extLst>
                    <a:ext uri="{9D8B030D-6E8A-4147-A177-3AD203B41FA5}">
                      <a16:colId xmlns:a16="http://schemas.microsoft.com/office/drawing/2014/main" val="213406061"/>
                    </a:ext>
                  </a:extLst>
                </a:gridCol>
                <a:gridCol w="4598842">
                  <a:extLst>
                    <a:ext uri="{9D8B030D-6E8A-4147-A177-3AD203B41FA5}">
                      <a16:colId xmlns:a16="http://schemas.microsoft.com/office/drawing/2014/main" val="2880654253"/>
                    </a:ext>
                  </a:extLst>
                </a:gridCol>
              </a:tblGrid>
              <a:tr h="370840">
                <a:tc>
                  <a:txBody>
                    <a:bodyPr/>
                    <a:lstStyle/>
                    <a:p>
                      <a:r>
                        <a:rPr lang="en-US"/>
                        <a:t>Demographic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6: e.g., age, marital status, education</a:t>
                      </a:r>
                    </a:p>
                  </a:txBody>
                  <a:tcPr/>
                </a:tc>
                <a:extLst>
                  <a:ext uri="{0D108BD9-81ED-4DB2-BD59-A6C34878D82A}">
                    <a16:rowId xmlns:a16="http://schemas.microsoft.com/office/drawing/2014/main" val="720854837"/>
                  </a:ext>
                </a:extLst>
              </a:tr>
              <a:tr h="370840">
                <a:tc>
                  <a:txBody>
                    <a:bodyPr/>
                    <a:lstStyle/>
                    <a:p>
                      <a:r>
                        <a:rPr lang="en-US"/>
                        <a:t>Firmographic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3: department, job level, job role</a:t>
                      </a:r>
                    </a:p>
                  </a:txBody>
                  <a:tcPr/>
                </a:tc>
                <a:extLst>
                  <a:ext uri="{0D108BD9-81ED-4DB2-BD59-A6C34878D82A}">
                    <a16:rowId xmlns:a16="http://schemas.microsoft.com/office/drawing/2014/main" val="1419136688"/>
                  </a:ext>
                </a:extLst>
              </a:tr>
              <a:tr h="370840">
                <a:tc>
                  <a:txBody>
                    <a:bodyPr/>
                    <a:lstStyle/>
                    <a:p>
                      <a:r>
                        <a:rPr lang="en-US"/>
                        <a:t>Job Content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3: travel level, overtime, standard hours</a:t>
                      </a:r>
                    </a:p>
                  </a:txBody>
                  <a:tcPr/>
                </a:tc>
                <a:extLst>
                  <a:ext uri="{0D108BD9-81ED-4DB2-BD59-A6C34878D82A}">
                    <a16:rowId xmlns:a16="http://schemas.microsoft.com/office/drawing/2014/main" val="658972697"/>
                  </a:ext>
                </a:extLst>
              </a:tr>
              <a:tr h="370840">
                <a:tc>
                  <a:txBody>
                    <a:bodyPr/>
                    <a:lstStyle/>
                    <a:p>
                      <a:r>
                        <a:rPr lang="en-US"/>
                        <a:t>Monetary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6: e.g., pay rates, stock options, pay hike</a:t>
                      </a:r>
                    </a:p>
                  </a:txBody>
                  <a:tcPr/>
                </a:tc>
                <a:extLst>
                  <a:ext uri="{0D108BD9-81ED-4DB2-BD59-A6C34878D82A}">
                    <a16:rowId xmlns:a16="http://schemas.microsoft.com/office/drawing/2014/main" val="597729647"/>
                  </a:ext>
                </a:extLst>
              </a:tr>
              <a:tr h="370840">
                <a:tc>
                  <a:txBody>
                    <a:bodyPr/>
                    <a:lstStyle/>
                    <a:p>
                      <a:r>
                        <a:rPr lang="en-US"/>
                        <a:t>Work History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8: e.g., years working, years w/company</a:t>
                      </a:r>
                    </a:p>
                  </a:txBody>
                  <a:tcPr/>
                </a:tc>
                <a:extLst>
                  <a:ext uri="{0D108BD9-81ED-4DB2-BD59-A6C34878D82A}">
                    <a16:rowId xmlns:a16="http://schemas.microsoft.com/office/drawing/2014/main" val="2640101640"/>
                  </a:ext>
                </a:extLst>
              </a:tr>
              <a:tr h="370840">
                <a:tc>
                  <a:txBody>
                    <a:bodyPr/>
                    <a:lstStyle/>
                    <a:p>
                      <a:r>
                        <a:rPr lang="en-US"/>
                        <a:t>Attitude measures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5: e.g., satisfaction w/ job, work/life bal.</a:t>
                      </a:r>
                    </a:p>
                  </a:txBody>
                  <a:tcPr/>
                </a:tc>
                <a:extLst>
                  <a:ext uri="{0D108BD9-81ED-4DB2-BD59-A6C34878D82A}">
                    <a16:rowId xmlns:a16="http://schemas.microsoft.com/office/drawing/2014/main" val="763421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Non-informative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3: e.g., employee ID</a:t>
                      </a:r>
                    </a:p>
                  </a:txBody>
                  <a:tcPr/>
                </a:tc>
                <a:extLst>
                  <a:ext uri="{0D108BD9-81ED-4DB2-BD59-A6C34878D82A}">
                    <a16:rowId xmlns:a16="http://schemas.microsoft.com/office/drawing/2014/main" val="2655085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 Attrition (left?) Yes/No</a:t>
                      </a:r>
                    </a:p>
                  </a:txBody>
                  <a:tcPr/>
                </a:tc>
                <a:extLst>
                  <a:ext uri="{0D108BD9-81ED-4DB2-BD59-A6C34878D82A}">
                    <a16:rowId xmlns:a16="http://schemas.microsoft.com/office/drawing/2014/main" val="1361261820"/>
                  </a:ext>
                </a:extLst>
              </a:tr>
            </a:tbl>
          </a:graphicData>
        </a:graphic>
      </p:graphicFrame>
    </p:spTree>
    <p:extLst>
      <p:ext uri="{BB962C8B-B14F-4D97-AF65-F5344CB8AC3E}">
        <p14:creationId xmlns:p14="http://schemas.microsoft.com/office/powerpoint/2010/main" val="147197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80D0EC2-2820-4AFC-AD60-F674D6A5A1FD}"/>
              </a:ext>
            </a:extLst>
          </p:cNvPr>
          <p:cNvSpPr/>
          <p:nvPr/>
        </p:nvSpPr>
        <p:spPr>
          <a:xfrm>
            <a:off x="8243055" y="4591170"/>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AEC571-4396-4431-BDC2-D9E2E8B20453}"/>
              </a:ext>
            </a:extLst>
          </p:cNvPr>
          <p:cNvSpPr/>
          <p:nvPr/>
        </p:nvSpPr>
        <p:spPr>
          <a:xfrm>
            <a:off x="4450652" y="4591170"/>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F009D8-D9FB-42C3-A7F4-90EF0582343B}"/>
              </a:ext>
            </a:extLst>
          </p:cNvPr>
          <p:cNvSpPr/>
          <p:nvPr/>
        </p:nvSpPr>
        <p:spPr>
          <a:xfrm>
            <a:off x="542767" y="4591170"/>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ADDEAD-7554-4023-A794-E77DE4525103}"/>
              </a:ext>
            </a:extLst>
          </p:cNvPr>
          <p:cNvSpPr/>
          <p:nvPr/>
        </p:nvSpPr>
        <p:spPr>
          <a:xfrm>
            <a:off x="8243055" y="2183968"/>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82769C-8437-49BA-974B-ECE7C743E185}"/>
              </a:ext>
            </a:extLst>
          </p:cNvPr>
          <p:cNvSpPr/>
          <p:nvPr/>
        </p:nvSpPr>
        <p:spPr>
          <a:xfrm>
            <a:off x="4450652" y="2183968"/>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D740FEE-7178-491B-A3BC-A0F96D683F14}"/>
              </a:ext>
            </a:extLst>
          </p:cNvPr>
          <p:cNvSpPr/>
          <p:nvPr/>
        </p:nvSpPr>
        <p:spPr>
          <a:xfrm>
            <a:off x="563880" y="2183968"/>
            <a:ext cx="306324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1B7E3-C687-4F17-B22A-729C3A74A096}"/>
              </a:ext>
            </a:extLst>
          </p:cNvPr>
          <p:cNvSpPr>
            <a:spLocks noGrp="1"/>
          </p:cNvSpPr>
          <p:nvPr>
            <p:ph type="title"/>
          </p:nvPr>
        </p:nvSpPr>
        <p:spPr/>
        <p:txBody>
          <a:bodyPr/>
          <a:lstStyle/>
          <a:p>
            <a:r>
              <a:rPr lang="en-US"/>
              <a:t>Demographics Reflect Company’s Science Focus</a:t>
            </a:r>
          </a:p>
        </p:txBody>
      </p:sp>
      <p:pic>
        <p:nvPicPr>
          <p:cNvPr id="2050" name="Picture 2">
            <a:extLst>
              <a:ext uri="{FF2B5EF4-FFF2-40B4-BE49-F238E27FC236}">
                <a16:creationId xmlns:a16="http://schemas.microsoft.com/office/drawing/2014/main" id="{962C3303-AD9D-43E2-965C-43F97C7E8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21" y="2183968"/>
            <a:ext cx="2837793"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53CF0A7-EB36-46ED-B815-6A4C64C7C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206" y="2183968"/>
            <a:ext cx="2788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20FDC76-F5DE-4343-80AB-6A067019F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21" y="4591171"/>
            <a:ext cx="2788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FD26601-CFD2-4469-B429-4EDBB0C4D5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0609" y="2183968"/>
            <a:ext cx="2788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FCC4E44-B750-48FB-8670-3DD10BBA5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0609" y="4591170"/>
            <a:ext cx="2788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030E7F89-EB20-4C10-A392-A96CF01498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8206" y="4591170"/>
            <a:ext cx="278813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6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A2F3-37B1-49D5-B6BC-36E7B2D0C318}"/>
              </a:ext>
            </a:extLst>
          </p:cNvPr>
          <p:cNvSpPr>
            <a:spLocks noGrp="1"/>
          </p:cNvSpPr>
          <p:nvPr>
            <p:ph type="title"/>
          </p:nvPr>
        </p:nvSpPr>
        <p:spPr/>
        <p:txBody>
          <a:bodyPr/>
          <a:lstStyle/>
          <a:p>
            <a:r>
              <a:rPr lang="en-US"/>
              <a:t>Workforce Shades Toward New and Young</a:t>
            </a:r>
          </a:p>
        </p:txBody>
      </p:sp>
      <p:sp>
        <p:nvSpPr>
          <p:cNvPr id="3" name="Content Placeholder 2">
            <a:extLst>
              <a:ext uri="{FF2B5EF4-FFF2-40B4-BE49-F238E27FC236}">
                <a16:creationId xmlns:a16="http://schemas.microsoft.com/office/drawing/2014/main" id="{B883942F-F964-4C09-8D39-093851D404AF}"/>
              </a:ext>
            </a:extLst>
          </p:cNvPr>
          <p:cNvSpPr>
            <a:spLocks noGrp="1"/>
          </p:cNvSpPr>
          <p:nvPr>
            <p:ph idx="1"/>
          </p:nvPr>
        </p:nvSpPr>
        <p:spPr>
          <a:xfrm>
            <a:off x="486173" y="2162556"/>
            <a:ext cx="6018144" cy="4410831"/>
          </a:xfrm>
        </p:spPr>
        <p:txBody>
          <a:bodyPr>
            <a:noAutofit/>
          </a:bodyPr>
          <a:lstStyle/>
          <a:p>
            <a:pPr marL="0" indent="0">
              <a:lnSpc>
                <a:spcPct val="100000"/>
              </a:lnSpc>
              <a:buNone/>
            </a:pPr>
            <a:r>
              <a:rPr lang="en-US" sz="2800"/>
              <a:t>The work force is </a:t>
            </a:r>
          </a:p>
          <a:p>
            <a:pPr>
              <a:lnSpc>
                <a:spcPct val="100000"/>
              </a:lnSpc>
              <a:spcBef>
                <a:spcPts val="600"/>
              </a:spcBef>
            </a:pPr>
            <a:r>
              <a:rPr lang="en-US" sz="2800"/>
              <a:t>Relatively young </a:t>
            </a:r>
            <a:br>
              <a:rPr lang="en-US"/>
            </a:br>
            <a:r>
              <a:rPr lang="en-US"/>
              <a:t>(mean experience: 10 years)</a:t>
            </a:r>
          </a:p>
          <a:p>
            <a:pPr>
              <a:lnSpc>
                <a:spcPct val="100000"/>
              </a:lnSpc>
              <a:spcBef>
                <a:spcPts val="600"/>
              </a:spcBef>
            </a:pPr>
            <a:r>
              <a:rPr lang="en-US" sz="2800"/>
              <a:t>Relatively new</a:t>
            </a:r>
            <a:br>
              <a:rPr lang="en-US"/>
            </a:br>
            <a:r>
              <a:rPr lang="en-US"/>
              <a:t>(mean tenure: 5 years)</a:t>
            </a:r>
          </a:p>
          <a:p>
            <a:pPr>
              <a:lnSpc>
                <a:spcPct val="100000"/>
              </a:lnSpc>
              <a:spcBef>
                <a:spcPts val="600"/>
              </a:spcBef>
            </a:pPr>
            <a:r>
              <a:rPr lang="en-US" sz="2800"/>
              <a:t>Recently positioned</a:t>
            </a:r>
            <a:br>
              <a:rPr lang="en-US"/>
            </a:br>
            <a:r>
              <a:rPr lang="en-US"/>
              <a:t>(mean time in job: ~3 years)</a:t>
            </a:r>
          </a:p>
          <a:p>
            <a:pPr marL="0" indent="0">
              <a:lnSpc>
                <a:spcPct val="100000"/>
              </a:lnSpc>
              <a:buNone/>
            </a:pPr>
            <a:r>
              <a:rPr lang="en-US"/>
              <a:t>However, the company is established, and some individuals have &gt;40 years of tenure</a:t>
            </a:r>
          </a:p>
          <a:p>
            <a:pPr>
              <a:lnSpc>
                <a:spcPct val="100000"/>
              </a:lnSpc>
            </a:pPr>
            <a:endParaRPr lang="en-US" sz="2800"/>
          </a:p>
          <a:p>
            <a:pPr>
              <a:lnSpc>
                <a:spcPct val="100000"/>
              </a:lnSpc>
            </a:pPr>
            <a:endParaRPr lang="en-US" sz="2800"/>
          </a:p>
        </p:txBody>
      </p:sp>
      <p:grpSp>
        <p:nvGrpSpPr>
          <p:cNvPr id="6" name="Group 5">
            <a:extLst>
              <a:ext uri="{FF2B5EF4-FFF2-40B4-BE49-F238E27FC236}">
                <a16:creationId xmlns:a16="http://schemas.microsoft.com/office/drawing/2014/main" id="{6D3D1561-62A9-493F-BF6F-701BE7F1121E}"/>
              </a:ext>
            </a:extLst>
          </p:cNvPr>
          <p:cNvGrpSpPr/>
          <p:nvPr/>
        </p:nvGrpSpPr>
        <p:grpSpPr>
          <a:xfrm>
            <a:off x="6756984" y="2323724"/>
            <a:ext cx="4572000" cy="4249663"/>
            <a:chOff x="6756984" y="2323724"/>
            <a:chExt cx="4572000" cy="4249663"/>
          </a:xfrm>
        </p:grpSpPr>
        <p:sp>
          <p:nvSpPr>
            <p:cNvPr id="5" name="Rectangle 4">
              <a:extLst>
                <a:ext uri="{FF2B5EF4-FFF2-40B4-BE49-F238E27FC236}">
                  <a16:creationId xmlns:a16="http://schemas.microsoft.com/office/drawing/2014/main" id="{29090B3E-474B-4EA9-9927-4C00E7E9A4B2}"/>
                </a:ext>
              </a:extLst>
            </p:cNvPr>
            <p:cNvSpPr>
              <a:spLocks noChangeAspect="1"/>
            </p:cNvSpPr>
            <p:nvPr/>
          </p:nvSpPr>
          <p:spPr>
            <a:xfrm>
              <a:off x="6756984" y="2323724"/>
              <a:ext cx="4572000" cy="4249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13BE2E0-B534-490A-A6EB-EB68534AE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84" y="2350681"/>
              <a:ext cx="4572000" cy="41957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278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7161-FA63-4899-BFE1-9A3A6ACFB6FA}"/>
              </a:ext>
            </a:extLst>
          </p:cNvPr>
          <p:cNvSpPr>
            <a:spLocks noGrp="1"/>
          </p:cNvSpPr>
          <p:nvPr>
            <p:ph type="title"/>
          </p:nvPr>
        </p:nvSpPr>
        <p:spPr/>
        <p:txBody>
          <a:bodyPr/>
          <a:lstStyle/>
          <a:p>
            <a:r>
              <a:rPr lang="en-US"/>
              <a:t>Company Attrition Rate is 16%</a:t>
            </a:r>
          </a:p>
        </p:txBody>
      </p:sp>
      <p:sp>
        <p:nvSpPr>
          <p:cNvPr id="3" name="Content Placeholder 2">
            <a:extLst>
              <a:ext uri="{FF2B5EF4-FFF2-40B4-BE49-F238E27FC236}">
                <a16:creationId xmlns:a16="http://schemas.microsoft.com/office/drawing/2014/main" id="{7380B282-5398-4153-9604-FA16D1886A0C}"/>
              </a:ext>
            </a:extLst>
          </p:cNvPr>
          <p:cNvSpPr>
            <a:spLocks noGrp="1"/>
          </p:cNvSpPr>
          <p:nvPr>
            <p:ph idx="1"/>
          </p:nvPr>
        </p:nvSpPr>
        <p:spPr>
          <a:xfrm>
            <a:off x="579863" y="2581656"/>
            <a:ext cx="4546782" cy="3599316"/>
          </a:xfrm>
        </p:spPr>
        <p:txBody>
          <a:bodyPr>
            <a:noAutofit/>
          </a:bodyPr>
          <a:lstStyle/>
          <a:p>
            <a:pPr marL="0" indent="0">
              <a:buNone/>
            </a:pPr>
            <a:r>
              <a:rPr lang="en-US" sz="2800"/>
              <a:t>‘Attrition’ is defined as leaving the company as a personal decision prior to retirement</a:t>
            </a:r>
          </a:p>
          <a:p>
            <a:pPr marL="0" indent="0">
              <a:buNone/>
            </a:pPr>
            <a:endParaRPr lang="en-US" sz="1800"/>
          </a:p>
          <a:p>
            <a:pPr marL="0" indent="0">
              <a:buNone/>
            </a:pPr>
            <a:r>
              <a:rPr lang="en-US" sz="2800"/>
              <a:t>HR’s workforce records indicate 237 out of 1470 (16.1%) individuals fall into this category</a:t>
            </a:r>
          </a:p>
        </p:txBody>
      </p:sp>
      <p:grpSp>
        <p:nvGrpSpPr>
          <p:cNvPr id="6" name="Group 5">
            <a:extLst>
              <a:ext uri="{FF2B5EF4-FFF2-40B4-BE49-F238E27FC236}">
                <a16:creationId xmlns:a16="http://schemas.microsoft.com/office/drawing/2014/main" id="{D9ECEDDC-F57B-40BE-8225-10BAECDDC641}"/>
              </a:ext>
            </a:extLst>
          </p:cNvPr>
          <p:cNvGrpSpPr/>
          <p:nvPr/>
        </p:nvGrpSpPr>
        <p:grpSpPr>
          <a:xfrm>
            <a:off x="5741670" y="2410782"/>
            <a:ext cx="5486400" cy="3941064"/>
            <a:chOff x="5741670" y="2493505"/>
            <a:chExt cx="5486400" cy="3941064"/>
          </a:xfrm>
        </p:grpSpPr>
        <p:sp>
          <p:nvSpPr>
            <p:cNvPr id="5" name="Rectangle 4">
              <a:extLst>
                <a:ext uri="{FF2B5EF4-FFF2-40B4-BE49-F238E27FC236}">
                  <a16:creationId xmlns:a16="http://schemas.microsoft.com/office/drawing/2014/main" id="{C662C47F-82B9-48B1-B91D-EE74F71615DD}"/>
                </a:ext>
              </a:extLst>
            </p:cNvPr>
            <p:cNvSpPr/>
            <p:nvPr/>
          </p:nvSpPr>
          <p:spPr>
            <a:xfrm>
              <a:off x="5741670" y="2493505"/>
              <a:ext cx="5486400" cy="3941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7455D992-389D-4241-89CC-95D26311C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670" y="2496312"/>
              <a:ext cx="5486400" cy="39382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752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C651-0F5F-43D8-8857-93E867508461}"/>
              </a:ext>
            </a:extLst>
          </p:cNvPr>
          <p:cNvSpPr>
            <a:spLocks noGrp="1"/>
          </p:cNvSpPr>
          <p:nvPr>
            <p:ph type="title"/>
          </p:nvPr>
        </p:nvSpPr>
        <p:spPr/>
        <p:txBody>
          <a:bodyPr/>
          <a:lstStyle/>
          <a:p>
            <a:r>
              <a:rPr lang="en-US"/>
              <a:t>Key Finding: Data Imbalance Needs Correcting</a:t>
            </a:r>
          </a:p>
        </p:txBody>
      </p:sp>
      <p:sp>
        <p:nvSpPr>
          <p:cNvPr id="3" name="Content Placeholder 2">
            <a:extLst>
              <a:ext uri="{FF2B5EF4-FFF2-40B4-BE49-F238E27FC236}">
                <a16:creationId xmlns:a16="http://schemas.microsoft.com/office/drawing/2014/main" id="{00EB33A1-A14B-4D56-B1C6-B8F1D1034C17}"/>
              </a:ext>
            </a:extLst>
          </p:cNvPr>
          <p:cNvSpPr>
            <a:spLocks noGrp="1"/>
          </p:cNvSpPr>
          <p:nvPr>
            <p:ph idx="1"/>
          </p:nvPr>
        </p:nvSpPr>
        <p:spPr>
          <a:xfrm>
            <a:off x="680321" y="2336873"/>
            <a:ext cx="10686374" cy="3599316"/>
          </a:xfrm>
        </p:spPr>
        <p:txBody>
          <a:bodyPr>
            <a:normAutofit/>
          </a:bodyPr>
          <a:lstStyle/>
          <a:p>
            <a:pPr marL="0" indent="0">
              <a:buNone/>
            </a:pPr>
            <a:r>
              <a:rPr lang="en-US" sz="2800"/>
              <a:t>Modeling techniques generally work best when there are equal numbers in groups under analysis.</a:t>
            </a:r>
          </a:p>
          <a:p>
            <a:pPr marL="0" indent="0">
              <a:lnSpc>
                <a:spcPct val="100000"/>
              </a:lnSpc>
              <a:spcBef>
                <a:spcPts val="1800"/>
              </a:spcBef>
              <a:buNone/>
            </a:pPr>
            <a:r>
              <a:rPr lang="en-US" sz="2800"/>
              <a:t>There are generally two ways of handling the imbalance:</a:t>
            </a:r>
          </a:p>
        </p:txBody>
      </p:sp>
      <p:pic>
        <p:nvPicPr>
          <p:cNvPr id="4" name="Picture 4" descr="Chart, bar chart&#10;&#10;Description automatically generated">
            <a:extLst>
              <a:ext uri="{FF2B5EF4-FFF2-40B4-BE49-F238E27FC236}">
                <a16:creationId xmlns:a16="http://schemas.microsoft.com/office/drawing/2014/main" id="{B16DF695-EA88-44C5-AB1C-E868A6578B5E}"/>
              </a:ext>
            </a:extLst>
          </p:cNvPr>
          <p:cNvPicPr>
            <a:picLocks noChangeAspect="1"/>
          </p:cNvPicPr>
          <p:nvPr/>
        </p:nvPicPr>
        <p:blipFill>
          <a:blip r:embed="rId3"/>
          <a:stretch>
            <a:fillRect/>
          </a:stretch>
        </p:blipFill>
        <p:spPr>
          <a:xfrm>
            <a:off x="1636957" y="3967344"/>
            <a:ext cx="8918086" cy="2624748"/>
          </a:xfrm>
          <a:prstGeom prst="rect">
            <a:avLst/>
          </a:prstGeom>
        </p:spPr>
      </p:pic>
    </p:spTree>
    <p:extLst>
      <p:ext uri="{BB962C8B-B14F-4D97-AF65-F5344CB8AC3E}">
        <p14:creationId xmlns:p14="http://schemas.microsoft.com/office/powerpoint/2010/main" val="57089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CA00D7-7926-48AF-9528-5CB89261B85D}"/>
              </a:ext>
            </a:extLst>
          </p:cNvPr>
          <p:cNvSpPr/>
          <p:nvPr/>
        </p:nvSpPr>
        <p:spPr>
          <a:xfrm>
            <a:off x="5793755" y="3688834"/>
            <a:ext cx="6019648" cy="2878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0E9A0-E98A-4408-A1CE-AF7DCE7FD17E}"/>
              </a:ext>
            </a:extLst>
          </p:cNvPr>
          <p:cNvSpPr>
            <a:spLocks noGrp="1"/>
          </p:cNvSpPr>
          <p:nvPr>
            <p:ph type="title"/>
          </p:nvPr>
        </p:nvSpPr>
        <p:spPr/>
        <p:txBody>
          <a:bodyPr/>
          <a:lstStyle/>
          <a:p>
            <a:r>
              <a:rPr lang="en-US"/>
              <a:t>Project Selected To Balance Data with SMOTE</a:t>
            </a:r>
          </a:p>
        </p:txBody>
      </p:sp>
      <p:sp>
        <p:nvSpPr>
          <p:cNvPr id="3" name="Content Placeholder 2">
            <a:extLst>
              <a:ext uri="{FF2B5EF4-FFF2-40B4-BE49-F238E27FC236}">
                <a16:creationId xmlns:a16="http://schemas.microsoft.com/office/drawing/2014/main" id="{42540558-EE89-4389-A410-8B6FA86B242C}"/>
              </a:ext>
            </a:extLst>
          </p:cNvPr>
          <p:cNvSpPr>
            <a:spLocks noGrp="1"/>
          </p:cNvSpPr>
          <p:nvPr>
            <p:ph idx="1"/>
          </p:nvPr>
        </p:nvSpPr>
        <p:spPr>
          <a:xfrm>
            <a:off x="680321" y="2336873"/>
            <a:ext cx="10831358" cy="3599316"/>
          </a:xfrm>
        </p:spPr>
        <p:txBody>
          <a:bodyPr>
            <a:normAutofit/>
          </a:bodyPr>
          <a:lstStyle/>
          <a:p>
            <a:pPr marL="0" indent="0">
              <a:buNone/>
            </a:pPr>
            <a:r>
              <a:rPr lang="en-US" sz="3600"/>
              <a:t>Synthetic Minority Oversampling Technique (SMOTE)</a:t>
            </a:r>
          </a:p>
          <a:p>
            <a:pPr marL="0" indent="0">
              <a:buNone/>
            </a:pPr>
            <a:r>
              <a:rPr lang="en-US"/>
              <a:t>Rather than just copying existing records, create new ones in feature space</a:t>
            </a:r>
          </a:p>
        </p:txBody>
      </p:sp>
      <p:pic>
        <p:nvPicPr>
          <p:cNvPr id="4" name="Picture 4" descr="Diagram&#10;&#10;Description automatically generated">
            <a:extLst>
              <a:ext uri="{FF2B5EF4-FFF2-40B4-BE49-F238E27FC236}">
                <a16:creationId xmlns:a16="http://schemas.microsoft.com/office/drawing/2014/main" id="{FB133E19-4498-44C3-A905-99E18F6C35B2}"/>
              </a:ext>
            </a:extLst>
          </p:cNvPr>
          <p:cNvPicPr>
            <a:picLocks noChangeAspect="1"/>
          </p:cNvPicPr>
          <p:nvPr/>
        </p:nvPicPr>
        <p:blipFill>
          <a:blip r:embed="rId3"/>
          <a:stretch>
            <a:fillRect/>
          </a:stretch>
        </p:blipFill>
        <p:spPr>
          <a:xfrm>
            <a:off x="680321" y="3429000"/>
            <a:ext cx="4939301" cy="3346376"/>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3B292D53-CB66-4BF8-B599-745127FEFC25}"/>
              </a:ext>
            </a:extLst>
          </p:cNvPr>
          <p:cNvPicPr>
            <a:picLocks noChangeAspect="1"/>
          </p:cNvPicPr>
          <p:nvPr/>
        </p:nvPicPr>
        <p:blipFill>
          <a:blip r:embed="rId4"/>
          <a:stretch>
            <a:fillRect/>
          </a:stretch>
        </p:blipFill>
        <p:spPr>
          <a:xfrm>
            <a:off x="5889449" y="3740594"/>
            <a:ext cx="5828261" cy="2826706"/>
          </a:xfrm>
          <a:prstGeom prst="rect">
            <a:avLst/>
          </a:prstGeom>
        </p:spPr>
      </p:pic>
    </p:spTree>
    <p:extLst>
      <p:ext uri="{BB962C8B-B14F-4D97-AF65-F5344CB8AC3E}">
        <p14:creationId xmlns:p14="http://schemas.microsoft.com/office/powerpoint/2010/main" val="376252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7F42-F020-427C-88AC-0969B5FEBBC2}"/>
              </a:ext>
            </a:extLst>
          </p:cNvPr>
          <p:cNvSpPr>
            <a:spLocks noGrp="1"/>
          </p:cNvSpPr>
          <p:nvPr>
            <p:ph type="title"/>
          </p:nvPr>
        </p:nvSpPr>
        <p:spPr/>
        <p:txBody>
          <a:bodyPr/>
          <a:lstStyle/>
          <a:p>
            <a:r>
              <a:rPr lang="en-US"/>
              <a:t>Analysis Strategy: Balance with SMOTE, Use Multiple Classifiers</a:t>
            </a:r>
          </a:p>
        </p:txBody>
      </p:sp>
      <p:graphicFrame>
        <p:nvGraphicFramePr>
          <p:cNvPr id="4" name="Table 4">
            <a:extLst>
              <a:ext uri="{FF2B5EF4-FFF2-40B4-BE49-F238E27FC236}">
                <a16:creationId xmlns:a16="http://schemas.microsoft.com/office/drawing/2014/main" id="{15ACC867-1DD8-40C4-9599-E3FE4920AB42}"/>
              </a:ext>
            </a:extLst>
          </p:cNvPr>
          <p:cNvGraphicFramePr>
            <a:graphicFrameLocks noGrp="1"/>
          </p:cNvGraphicFramePr>
          <p:nvPr>
            <p:extLst>
              <p:ext uri="{D42A27DB-BD31-4B8C-83A1-F6EECF244321}">
                <p14:modId xmlns:p14="http://schemas.microsoft.com/office/powerpoint/2010/main" val="2397351557"/>
              </p:ext>
            </p:extLst>
          </p:nvPr>
        </p:nvGraphicFramePr>
        <p:xfrm>
          <a:off x="907754" y="4586290"/>
          <a:ext cx="10515600" cy="2123440"/>
        </p:xfrm>
        <a:graphic>
          <a:graphicData uri="http://schemas.openxmlformats.org/drawingml/2006/table">
            <a:tbl>
              <a:tblPr firstRow="1" bandRow="1">
                <a:tableStyleId>{5C22544A-7EE6-4342-B048-85BDC9FD1C3A}</a:tableStyleId>
              </a:tblPr>
              <a:tblGrid>
                <a:gridCol w="2921001">
                  <a:extLst>
                    <a:ext uri="{9D8B030D-6E8A-4147-A177-3AD203B41FA5}">
                      <a16:colId xmlns:a16="http://schemas.microsoft.com/office/drawing/2014/main" val="4215315042"/>
                    </a:ext>
                  </a:extLst>
                </a:gridCol>
                <a:gridCol w="7594599">
                  <a:extLst>
                    <a:ext uri="{9D8B030D-6E8A-4147-A177-3AD203B41FA5}">
                      <a16:colId xmlns:a16="http://schemas.microsoft.com/office/drawing/2014/main" val="2395980535"/>
                    </a:ext>
                  </a:extLst>
                </a:gridCol>
              </a:tblGrid>
              <a:tr h="370840">
                <a:tc>
                  <a:txBody>
                    <a:bodyPr/>
                    <a:lstStyle/>
                    <a:p>
                      <a:r>
                        <a:rPr lang="en-US"/>
                        <a:t>Method</a:t>
                      </a:r>
                    </a:p>
                  </a:txBody>
                  <a:tcPr/>
                </a:tc>
                <a:tc>
                  <a:txBody>
                    <a:bodyPr/>
                    <a:lstStyle/>
                    <a:p>
                      <a:r>
                        <a:rPr lang="en-US"/>
                        <a:t>Approach/Parameters</a:t>
                      </a:r>
                    </a:p>
                  </a:txBody>
                  <a:tcPr/>
                </a:tc>
                <a:extLst>
                  <a:ext uri="{0D108BD9-81ED-4DB2-BD59-A6C34878D82A}">
                    <a16:rowId xmlns:a16="http://schemas.microsoft.com/office/drawing/2014/main" val="3401501612"/>
                  </a:ext>
                </a:extLst>
              </a:tr>
              <a:tr h="370840">
                <a:tc>
                  <a:txBody>
                    <a:bodyPr/>
                    <a:lstStyle/>
                    <a:p>
                      <a:r>
                        <a:rPr lang="en-US"/>
                        <a:t>Random Forest</a:t>
                      </a:r>
                    </a:p>
                  </a:txBody>
                  <a:tcPr/>
                </a:tc>
                <a:tc>
                  <a:txBody>
                    <a:bodyPr/>
                    <a:lstStyle/>
                    <a:p>
                      <a:r>
                        <a:rPr lang="en-US"/>
                        <a:t>Parameter space (# estimators, max depth) explored with grid search with cross validation (n=5)</a:t>
                      </a:r>
                    </a:p>
                  </a:txBody>
                  <a:tcPr/>
                </a:tc>
                <a:extLst>
                  <a:ext uri="{0D108BD9-81ED-4DB2-BD59-A6C34878D82A}">
                    <a16:rowId xmlns:a16="http://schemas.microsoft.com/office/drawing/2014/main" val="115542356"/>
                  </a:ext>
                </a:extLst>
              </a:tr>
              <a:tr h="370840">
                <a:tc>
                  <a:txBody>
                    <a:bodyPr/>
                    <a:lstStyle/>
                    <a:p>
                      <a:r>
                        <a:rPr lang="en-US"/>
                        <a:t>Naive Bayes</a:t>
                      </a:r>
                    </a:p>
                  </a:txBody>
                  <a:tcPr/>
                </a:tc>
                <a:tc>
                  <a:txBody>
                    <a:bodyPr/>
                    <a:lstStyle/>
                    <a:p>
                      <a:r>
                        <a:rPr lang="en-US"/>
                        <a:t>Default parameters</a:t>
                      </a:r>
                    </a:p>
                  </a:txBody>
                  <a:tcPr/>
                </a:tc>
                <a:extLst>
                  <a:ext uri="{0D108BD9-81ED-4DB2-BD59-A6C34878D82A}">
                    <a16:rowId xmlns:a16="http://schemas.microsoft.com/office/drawing/2014/main" val="3586152943"/>
                  </a:ext>
                </a:extLst>
              </a:tr>
              <a:tr h="370840">
                <a:tc>
                  <a:txBody>
                    <a:bodyPr/>
                    <a:lstStyle/>
                    <a:p>
                      <a:r>
                        <a:rPr lang="en-US"/>
                        <a:t>Support Vector Machine</a:t>
                      </a:r>
                    </a:p>
                  </a:txBody>
                  <a:tcPr/>
                </a:tc>
                <a:tc>
                  <a:txBody>
                    <a:bodyPr/>
                    <a:lstStyle/>
                    <a:p>
                      <a:r>
                        <a:rPr lang="en-US" baseline="0"/>
                        <a:t>cv=2 folds, kernel = linear, parameter grid search (C, gamma)</a:t>
                      </a:r>
                    </a:p>
                  </a:txBody>
                  <a:tcPr/>
                </a:tc>
                <a:extLst>
                  <a:ext uri="{0D108BD9-81ED-4DB2-BD59-A6C34878D82A}">
                    <a16:rowId xmlns:a16="http://schemas.microsoft.com/office/drawing/2014/main" val="2936730405"/>
                  </a:ext>
                </a:extLst>
              </a:tr>
              <a:tr h="370840">
                <a:tc>
                  <a:txBody>
                    <a:bodyPr/>
                    <a:lstStyle/>
                    <a:p>
                      <a:r>
                        <a:rPr lang="en-US"/>
                        <a:t>Gradient Boost</a:t>
                      </a:r>
                    </a:p>
                  </a:txBody>
                  <a:tcPr/>
                </a:tc>
                <a:tc>
                  <a:txBody>
                    <a:bodyPr/>
                    <a:lstStyle/>
                    <a:p>
                      <a:r>
                        <a:rPr lang="en-US" baseline="0"/>
                        <a:t>1500 estimators, max depth of 4</a:t>
                      </a:r>
                    </a:p>
                  </a:txBody>
                  <a:tcPr/>
                </a:tc>
                <a:extLst>
                  <a:ext uri="{0D108BD9-81ED-4DB2-BD59-A6C34878D82A}">
                    <a16:rowId xmlns:a16="http://schemas.microsoft.com/office/drawing/2014/main" val="1194935604"/>
                  </a:ext>
                </a:extLst>
              </a:tr>
            </a:tbl>
          </a:graphicData>
        </a:graphic>
      </p:graphicFrame>
      <p:graphicFrame>
        <p:nvGraphicFramePr>
          <p:cNvPr id="9" name="Table 12">
            <a:extLst>
              <a:ext uri="{FF2B5EF4-FFF2-40B4-BE49-F238E27FC236}">
                <a16:creationId xmlns:a16="http://schemas.microsoft.com/office/drawing/2014/main" id="{37433003-3054-482E-AB57-0A959547E817}"/>
              </a:ext>
            </a:extLst>
          </p:cNvPr>
          <p:cNvGraphicFramePr>
            <a:graphicFrameLocks noGrp="1"/>
          </p:cNvGraphicFramePr>
          <p:nvPr>
            <p:ph idx="1"/>
            <p:extLst>
              <p:ext uri="{D42A27DB-BD31-4B8C-83A1-F6EECF244321}">
                <p14:modId xmlns:p14="http://schemas.microsoft.com/office/powerpoint/2010/main" val="3519226344"/>
              </p:ext>
            </p:extLst>
          </p:nvPr>
        </p:nvGraphicFramePr>
        <p:xfrm>
          <a:off x="907754" y="2140296"/>
          <a:ext cx="4778830" cy="2291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57523676"/>
                    </a:ext>
                  </a:extLst>
                </a:gridCol>
                <a:gridCol w="3178630">
                  <a:extLst>
                    <a:ext uri="{9D8B030D-6E8A-4147-A177-3AD203B41FA5}">
                      <a16:colId xmlns:a16="http://schemas.microsoft.com/office/drawing/2014/main" val="603395983"/>
                    </a:ext>
                  </a:extLst>
                </a:gridCol>
              </a:tblGrid>
              <a:tr h="370840">
                <a:tc>
                  <a:txBody>
                    <a:bodyPr/>
                    <a:lstStyle/>
                    <a:p>
                      <a:r>
                        <a:rPr lang="en-US"/>
                        <a:t>Analysis Step</a:t>
                      </a:r>
                    </a:p>
                  </a:txBody>
                  <a:tcPr/>
                </a:tc>
                <a:tc>
                  <a:txBody>
                    <a:bodyPr/>
                    <a:lstStyle/>
                    <a:p>
                      <a:r>
                        <a:rPr lang="en-US"/>
                        <a:t>Strategy</a:t>
                      </a:r>
                    </a:p>
                  </a:txBody>
                  <a:tcPr/>
                </a:tc>
                <a:extLst>
                  <a:ext uri="{0D108BD9-81ED-4DB2-BD59-A6C34878D82A}">
                    <a16:rowId xmlns:a16="http://schemas.microsoft.com/office/drawing/2014/main" val="68532060"/>
                  </a:ext>
                </a:extLst>
              </a:tr>
              <a:tr h="370840">
                <a:tc>
                  <a:txBody>
                    <a:bodyPr/>
                    <a:lstStyle/>
                    <a:p>
                      <a:r>
                        <a:rPr lang="en-US"/>
                        <a:t>Data Prep</a:t>
                      </a:r>
                    </a:p>
                  </a:txBody>
                  <a:tcPr/>
                </a:tc>
                <a:tc>
                  <a:txBody>
                    <a:bodyPr/>
                    <a:lstStyle/>
                    <a:p>
                      <a:r>
                        <a:rPr lang="en-US"/>
                        <a:t>SMOTE with no under-sampling of ‘Stay’ cases</a:t>
                      </a:r>
                    </a:p>
                  </a:txBody>
                  <a:tcPr/>
                </a:tc>
                <a:extLst>
                  <a:ext uri="{0D108BD9-81ED-4DB2-BD59-A6C34878D82A}">
                    <a16:rowId xmlns:a16="http://schemas.microsoft.com/office/drawing/2014/main" val="2147108361"/>
                  </a:ext>
                </a:extLst>
              </a:tr>
              <a:tr h="370840">
                <a:tc>
                  <a:txBody>
                    <a:bodyPr/>
                    <a:lstStyle/>
                    <a:p>
                      <a:r>
                        <a:rPr lang="en-US"/>
                        <a:t>Model Construction</a:t>
                      </a:r>
                    </a:p>
                  </a:txBody>
                  <a:tcPr/>
                </a:tc>
                <a:tc>
                  <a:txBody>
                    <a:bodyPr/>
                    <a:lstStyle/>
                    <a:p>
                      <a:r>
                        <a:rPr lang="en-US"/>
                        <a:t>Several classifiers and ‘average’ results</a:t>
                      </a:r>
                    </a:p>
                  </a:txBody>
                  <a:tcPr/>
                </a:tc>
                <a:extLst>
                  <a:ext uri="{0D108BD9-81ED-4DB2-BD59-A6C34878D82A}">
                    <a16:rowId xmlns:a16="http://schemas.microsoft.com/office/drawing/2014/main" val="2244638632"/>
                  </a:ext>
                </a:extLst>
              </a:tr>
              <a:tr h="370840">
                <a:tc>
                  <a:txBody>
                    <a:bodyPr/>
                    <a:lstStyle/>
                    <a:p>
                      <a:r>
                        <a:rPr lang="en-US"/>
                        <a:t>Measure</a:t>
                      </a:r>
                    </a:p>
                  </a:txBody>
                  <a:tcPr/>
                </a:tc>
                <a:tc>
                  <a:txBody>
                    <a:bodyPr/>
                    <a:lstStyle/>
                    <a:p>
                      <a:r>
                        <a:rPr lang="en-US"/>
                        <a:t>Accuracy (Precision, Recall, F1)</a:t>
                      </a:r>
                    </a:p>
                  </a:txBody>
                  <a:tcPr/>
                </a:tc>
                <a:extLst>
                  <a:ext uri="{0D108BD9-81ED-4DB2-BD59-A6C34878D82A}">
                    <a16:rowId xmlns:a16="http://schemas.microsoft.com/office/drawing/2014/main" val="3551500943"/>
                  </a:ext>
                </a:extLst>
              </a:tr>
            </a:tbl>
          </a:graphicData>
        </a:graphic>
      </p:graphicFrame>
      <p:pic>
        <p:nvPicPr>
          <p:cNvPr id="13" name="Picture 12">
            <a:extLst>
              <a:ext uri="{FF2B5EF4-FFF2-40B4-BE49-F238E27FC236}">
                <a16:creationId xmlns:a16="http://schemas.microsoft.com/office/drawing/2014/main" id="{8538B03C-B58D-4A11-9999-305CCB31296B}"/>
              </a:ext>
            </a:extLst>
          </p:cNvPr>
          <p:cNvPicPr>
            <a:picLocks noChangeAspect="1"/>
          </p:cNvPicPr>
          <p:nvPr/>
        </p:nvPicPr>
        <p:blipFill>
          <a:blip r:embed="rId3"/>
          <a:stretch>
            <a:fillRect/>
          </a:stretch>
        </p:blipFill>
        <p:spPr>
          <a:xfrm>
            <a:off x="6505418" y="1992560"/>
            <a:ext cx="4572000" cy="2593730"/>
          </a:xfrm>
          <a:prstGeom prst="rect">
            <a:avLst/>
          </a:prstGeom>
        </p:spPr>
      </p:pic>
    </p:spTree>
    <p:extLst>
      <p:ext uri="{BB962C8B-B14F-4D97-AF65-F5344CB8AC3E}">
        <p14:creationId xmlns:p14="http://schemas.microsoft.com/office/powerpoint/2010/main" val="18834267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08638ECED08D40B7A45F2016444F65" ma:contentTypeVersion="4" ma:contentTypeDescription="Create a new document." ma:contentTypeScope="" ma:versionID="cc00277bda4b91b7fc7fd02fc7240a95">
  <xsd:schema xmlns:xsd="http://www.w3.org/2001/XMLSchema" xmlns:xs="http://www.w3.org/2001/XMLSchema" xmlns:p="http://schemas.microsoft.com/office/2006/metadata/properties" xmlns:ns2="cb1eccc8-67c2-49e4-84a5-c67d2a768a25" targetNamespace="http://schemas.microsoft.com/office/2006/metadata/properties" ma:root="true" ma:fieldsID="ec3b0328e399c65df9b1f017ca0205e3" ns2:_="">
    <xsd:import namespace="cb1eccc8-67c2-49e4-84a5-c67d2a768a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1eccc8-67c2-49e4-84a5-c67d2a768a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3FDDB0-7844-404A-83DE-C5CC4928AB5D}">
  <ds:schemaRefs>
    <ds:schemaRef ds:uri="cb1eccc8-67c2-49e4-84a5-c67d2a768a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A5FE2F-8D3F-4063-8B1E-052C187128B6}">
  <ds:schemaRefs>
    <ds:schemaRef ds:uri="cb1eccc8-67c2-49e4-84a5-c67d2a768a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756DD9F-F6D5-44F3-A3B4-477176BEFC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3063</Words>
  <Application>Microsoft Office PowerPoint</Application>
  <PresentationFormat>Widescreen</PresentationFormat>
  <Paragraphs>430</Paragraphs>
  <Slides>25</Slides>
  <Notes>20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Trebuchet MS</vt:lpstr>
      <vt:lpstr>Berlin</vt:lpstr>
      <vt:lpstr>Arresting Employee Attrition</vt:lpstr>
      <vt:lpstr>People are leaving for four main reasons…</vt:lpstr>
      <vt:lpstr>Project Goals and Data</vt:lpstr>
      <vt:lpstr>Demographics Reflect Company’s Science Focus</vt:lpstr>
      <vt:lpstr>Workforce Shades Toward New and Young</vt:lpstr>
      <vt:lpstr>Company Attrition Rate is 16%</vt:lpstr>
      <vt:lpstr>Key Finding: Data Imbalance Needs Correcting</vt:lpstr>
      <vt:lpstr>Project Selected To Balance Data with SMOTE</vt:lpstr>
      <vt:lpstr>Analysis Strategy: Balance with SMOTE, Use Multiple Classifiers</vt:lpstr>
      <vt:lpstr>PowerPoint Presentation</vt:lpstr>
      <vt:lpstr>Classifier: Random Forest (92.1% accuracy)</vt:lpstr>
      <vt:lpstr>Classifier: Bernoulli Naïve Bayes  (85% accuracy)</vt:lpstr>
      <vt:lpstr>Classifier: Linear Support Vector Machines  (92% accuracy)</vt:lpstr>
      <vt:lpstr>Model: ‘Averaging’ not Effect Here</vt:lpstr>
      <vt:lpstr>Classifier: Gradient Boost (93% accuracy)</vt:lpstr>
      <vt:lpstr>Overtime Eligibility is a Leading Issue</vt:lpstr>
      <vt:lpstr>Overtime Is Not Concentrated in Any Part of the Company</vt:lpstr>
      <vt:lpstr>Singles are Disproportionally Leaving</vt:lpstr>
      <vt:lpstr>It is not Just the ‘Young’ Singles Who are Leaving</vt:lpstr>
      <vt:lpstr>We Need to Watch our New and Mid-Level People</vt:lpstr>
      <vt:lpstr>We Do See Some Trends in Attitudes in Employee Survey</vt:lpstr>
      <vt:lpstr>Next Step was to Segment Those who Left</vt:lpstr>
      <vt:lpstr>Segment Characterization was Based on Clusters’ Mean Values for 11 Attributes</vt:lpstr>
      <vt:lpstr>Who is Leaving? The Moving-On, Checked-Out, Disgruntled, and Plateaued Worker</vt:lpstr>
      <vt:lpstr>Recommending Five Areas To Examine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Arresting Employee Attrition</dc:title>
  <dc:creator>Brian Peter Hepp</dc:creator>
  <cp:lastModifiedBy>Jack OConnor</cp:lastModifiedBy>
  <cp:revision>2</cp:revision>
  <dcterms:created xsi:type="dcterms:W3CDTF">2020-12-13T22:09:45Z</dcterms:created>
  <dcterms:modified xsi:type="dcterms:W3CDTF">2020-12-14T23:27:55Z</dcterms:modified>
</cp:coreProperties>
</file>