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13" r:id="rId2"/>
  </p:sldMasterIdLst>
  <p:notesMasterIdLst>
    <p:notesMasterId r:id="rId8"/>
  </p:notesMasterIdLst>
  <p:sldIdLst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7688C-6AEF-41A7-87BC-9CAE5FBFC32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A523C0-A619-47F6-941E-8DA7C1B35BB0}">
      <dgm:prSet/>
      <dgm:spPr/>
      <dgm:t>
        <a:bodyPr/>
        <a:lstStyle/>
        <a:p>
          <a:r>
            <a:rPr lang="es-ES" b="1"/>
            <a:t>JupyterLab hace parte del Proyecto Jupyter.</a:t>
          </a:r>
          <a:endParaRPr lang="en-US"/>
        </a:p>
      </dgm:t>
    </dgm:pt>
    <dgm:pt modelId="{CB160572-3F81-45AB-AD7A-F49ADAA4FC1B}" type="parTrans" cxnId="{933D4927-B631-431C-82AC-EE772302FD20}">
      <dgm:prSet/>
      <dgm:spPr/>
      <dgm:t>
        <a:bodyPr/>
        <a:lstStyle/>
        <a:p>
          <a:endParaRPr lang="en-US"/>
        </a:p>
      </dgm:t>
    </dgm:pt>
    <dgm:pt modelId="{D926053E-1CC9-4CB1-886A-33D272A19DAC}" type="sibTrans" cxnId="{933D4927-B631-431C-82AC-EE772302FD2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A05A8A5-65D4-4CB5-9710-6943DDFEFBB2}">
      <dgm:prSet/>
      <dgm:spPr/>
      <dgm:t>
        <a:bodyPr/>
        <a:lstStyle/>
        <a:p>
          <a:r>
            <a:rPr lang="es-ES" b="1"/>
            <a:t>Es una nueva interfaz de usuario para crear notebooks Jupyter.</a:t>
          </a:r>
          <a:endParaRPr lang="en-US"/>
        </a:p>
      </dgm:t>
    </dgm:pt>
    <dgm:pt modelId="{312EEEF4-C8FF-425C-9F28-FE1922294DCB}" type="parTrans" cxnId="{855BC6F5-0D0E-485B-B887-E1E5A0939833}">
      <dgm:prSet/>
      <dgm:spPr/>
      <dgm:t>
        <a:bodyPr/>
        <a:lstStyle/>
        <a:p>
          <a:endParaRPr lang="en-US"/>
        </a:p>
      </dgm:t>
    </dgm:pt>
    <dgm:pt modelId="{AB478B9C-ECD2-41AC-BE0E-B64341BA7A3B}" type="sibTrans" cxnId="{855BC6F5-0D0E-485B-B887-E1E5A093983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B12BCC1-7DD7-4BBA-A963-ECEA5F6F04AC}">
      <dgm:prSet/>
      <dgm:spPr/>
      <dgm:t>
        <a:bodyPr/>
        <a:lstStyle/>
        <a:p>
          <a:r>
            <a:rPr lang="es-ES" b="1"/>
            <a:t>Tiene una estructura modular y ofrece una experiencia más avanzada y similar a un IDE (Entorno Integrado de Desarrollo) en comparación con Jupyter Notebook.</a:t>
          </a:r>
          <a:endParaRPr lang="en-US"/>
        </a:p>
      </dgm:t>
    </dgm:pt>
    <dgm:pt modelId="{8DDC912E-45C0-4526-9F8B-1EBCC3898E0A}" type="parTrans" cxnId="{5C607300-C893-48E5-B109-58A39B7F2870}">
      <dgm:prSet/>
      <dgm:spPr/>
      <dgm:t>
        <a:bodyPr/>
        <a:lstStyle/>
        <a:p>
          <a:endParaRPr lang="en-US"/>
        </a:p>
      </dgm:t>
    </dgm:pt>
    <dgm:pt modelId="{C7F8AF3B-2210-4BB9-9279-FE046A67AE5C}" type="sibTrans" cxnId="{5C607300-C893-48E5-B109-58A39B7F287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23EDD90-9972-4373-A31F-2DF1F3A13203}" type="pres">
      <dgm:prSet presAssocID="{9C87688C-6AEF-41A7-87BC-9CAE5FBFC32E}" presName="Name0" presStyleCnt="0">
        <dgm:presLayoutVars>
          <dgm:animLvl val="lvl"/>
          <dgm:resizeHandles val="exact"/>
        </dgm:presLayoutVars>
      </dgm:prSet>
      <dgm:spPr/>
    </dgm:pt>
    <dgm:pt modelId="{CB27DD38-7098-4C1A-AFB7-50E7D7F0C073}" type="pres">
      <dgm:prSet presAssocID="{68A523C0-A619-47F6-941E-8DA7C1B35BB0}" presName="compositeNode" presStyleCnt="0">
        <dgm:presLayoutVars>
          <dgm:bulletEnabled val="1"/>
        </dgm:presLayoutVars>
      </dgm:prSet>
      <dgm:spPr/>
    </dgm:pt>
    <dgm:pt modelId="{7B7292FA-8572-48E2-8B94-DE028126E162}" type="pres">
      <dgm:prSet presAssocID="{68A523C0-A619-47F6-941E-8DA7C1B35BB0}" presName="bgRect" presStyleLbl="alignNode1" presStyleIdx="0" presStyleCnt="3"/>
      <dgm:spPr/>
    </dgm:pt>
    <dgm:pt modelId="{4AAE255B-39C1-492B-B314-69A6B38A2D14}" type="pres">
      <dgm:prSet presAssocID="{D926053E-1CC9-4CB1-886A-33D272A19DA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CF93B05-D41C-4C22-A5F8-89D2BBAE203B}" type="pres">
      <dgm:prSet presAssocID="{68A523C0-A619-47F6-941E-8DA7C1B35BB0}" presName="nodeRect" presStyleLbl="alignNode1" presStyleIdx="0" presStyleCnt="3">
        <dgm:presLayoutVars>
          <dgm:bulletEnabled val="1"/>
        </dgm:presLayoutVars>
      </dgm:prSet>
      <dgm:spPr/>
    </dgm:pt>
    <dgm:pt modelId="{AFE3C5D4-E312-453B-87E3-D5994C849F60}" type="pres">
      <dgm:prSet presAssocID="{D926053E-1CC9-4CB1-886A-33D272A19DAC}" presName="sibTrans" presStyleCnt="0"/>
      <dgm:spPr/>
    </dgm:pt>
    <dgm:pt modelId="{84DA80A3-ED2F-4709-B7B3-D7787958C0E1}" type="pres">
      <dgm:prSet presAssocID="{DA05A8A5-65D4-4CB5-9710-6943DDFEFBB2}" presName="compositeNode" presStyleCnt="0">
        <dgm:presLayoutVars>
          <dgm:bulletEnabled val="1"/>
        </dgm:presLayoutVars>
      </dgm:prSet>
      <dgm:spPr/>
    </dgm:pt>
    <dgm:pt modelId="{55A834E4-4316-4DFC-95C6-B1BE4D557AB2}" type="pres">
      <dgm:prSet presAssocID="{DA05A8A5-65D4-4CB5-9710-6943DDFEFBB2}" presName="bgRect" presStyleLbl="alignNode1" presStyleIdx="1" presStyleCnt="3"/>
      <dgm:spPr/>
    </dgm:pt>
    <dgm:pt modelId="{00550BA5-A097-4563-9696-CA59698339EA}" type="pres">
      <dgm:prSet presAssocID="{AB478B9C-ECD2-41AC-BE0E-B64341BA7A3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53190A9-B961-4C8D-AEA6-61432E5D4222}" type="pres">
      <dgm:prSet presAssocID="{DA05A8A5-65D4-4CB5-9710-6943DDFEFBB2}" presName="nodeRect" presStyleLbl="alignNode1" presStyleIdx="1" presStyleCnt="3">
        <dgm:presLayoutVars>
          <dgm:bulletEnabled val="1"/>
        </dgm:presLayoutVars>
      </dgm:prSet>
      <dgm:spPr/>
    </dgm:pt>
    <dgm:pt modelId="{AC3D8A67-4FB4-4690-AAF6-0DC9B3A3F191}" type="pres">
      <dgm:prSet presAssocID="{AB478B9C-ECD2-41AC-BE0E-B64341BA7A3B}" presName="sibTrans" presStyleCnt="0"/>
      <dgm:spPr/>
    </dgm:pt>
    <dgm:pt modelId="{07BE83D6-0F3B-4C69-926D-349A10B12222}" type="pres">
      <dgm:prSet presAssocID="{0B12BCC1-7DD7-4BBA-A963-ECEA5F6F04AC}" presName="compositeNode" presStyleCnt="0">
        <dgm:presLayoutVars>
          <dgm:bulletEnabled val="1"/>
        </dgm:presLayoutVars>
      </dgm:prSet>
      <dgm:spPr/>
    </dgm:pt>
    <dgm:pt modelId="{6485A774-1A9A-43B5-85D9-28EEEDD72431}" type="pres">
      <dgm:prSet presAssocID="{0B12BCC1-7DD7-4BBA-A963-ECEA5F6F04AC}" presName="bgRect" presStyleLbl="alignNode1" presStyleIdx="2" presStyleCnt="3"/>
      <dgm:spPr/>
    </dgm:pt>
    <dgm:pt modelId="{CED7C51C-293A-409F-B671-B88C67BCE368}" type="pres">
      <dgm:prSet presAssocID="{C7F8AF3B-2210-4BB9-9279-FE046A67AE5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F89E94C-9064-452D-B6D1-51544B427BF4}" type="pres">
      <dgm:prSet presAssocID="{0B12BCC1-7DD7-4BBA-A963-ECEA5F6F04A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C607300-C893-48E5-B109-58A39B7F2870}" srcId="{9C87688C-6AEF-41A7-87BC-9CAE5FBFC32E}" destId="{0B12BCC1-7DD7-4BBA-A963-ECEA5F6F04AC}" srcOrd="2" destOrd="0" parTransId="{8DDC912E-45C0-4526-9F8B-1EBCC3898E0A}" sibTransId="{C7F8AF3B-2210-4BB9-9279-FE046A67AE5C}"/>
    <dgm:cxn modelId="{933D4927-B631-431C-82AC-EE772302FD20}" srcId="{9C87688C-6AEF-41A7-87BC-9CAE5FBFC32E}" destId="{68A523C0-A619-47F6-941E-8DA7C1B35BB0}" srcOrd="0" destOrd="0" parTransId="{CB160572-3F81-45AB-AD7A-F49ADAA4FC1B}" sibTransId="{D926053E-1CC9-4CB1-886A-33D272A19DAC}"/>
    <dgm:cxn modelId="{F823102F-5372-4357-BDD7-EE3834C2551D}" type="presOf" srcId="{D926053E-1CC9-4CB1-886A-33D272A19DAC}" destId="{4AAE255B-39C1-492B-B314-69A6B38A2D14}" srcOrd="0" destOrd="0" presId="urn:microsoft.com/office/officeart/2016/7/layout/LinearBlockProcessNumbered"/>
    <dgm:cxn modelId="{3111C134-BE5A-4CFF-AC56-4FB8257BD672}" type="presOf" srcId="{C7F8AF3B-2210-4BB9-9279-FE046A67AE5C}" destId="{CED7C51C-293A-409F-B671-B88C67BCE368}" srcOrd="0" destOrd="0" presId="urn:microsoft.com/office/officeart/2016/7/layout/LinearBlockProcessNumbered"/>
    <dgm:cxn modelId="{D0E6D53F-B38B-4693-81CC-239E6F97AA22}" type="presOf" srcId="{68A523C0-A619-47F6-941E-8DA7C1B35BB0}" destId="{7B7292FA-8572-48E2-8B94-DE028126E162}" srcOrd="0" destOrd="0" presId="urn:microsoft.com/office/officeart/2016/7/layout/LinearBlockProcessNumbered"/>
    <dgm:cxn modelId="{CF665C70-2F90-466B-B357-C66A30CE1E38}" type="presOf" srcId="{DA05A8A5-65D4-4CB5-9710-6943DDFEFBB2}" destId="{653190A9-B961-4C8D-AEA6-61432E5D4222}" srcOrd="1" destOrd="0" presId="urn:microsoft.com/office/officeart/2016/7/layout/LinearBlockProcessNumbered"/>
    <dgm:cxn modelId="{20910D74-D954-47CB-8EC5-5A286A4B557E}" type="presOf" srcId="{0B12BCC1-7DD7-4BBA-A963-ECEA5F6F04AC}" destId="{6485A774-1A9A-43B5-85D9-28EEEDD72431}" srcOrd="0" destOrd="0" presId="urn:microsoft.com/office/officeart/2016/7/layout/LinearBlockProcessNumbered"/>
    <dgm:cxn modelId="{EAA50D8F-3F70-41F2-81BB-54FBDD4F9131}" type="presOf" srcId="{0B12BCC1-7DD7-4BBA-A963-ECEA5F6F04AC}" destId="{5F89E94C-9064-452D-B6D1-51544B427BF4}" srcOrd="1" destOrd="0" presId="urn:microsoft.com/office/officeart/2016/7/layout/LinearBlockProcessNumbered"/>
    <dgm:cxn modelId="{41DE61C3-7897-4B6C-AEE6-FC721DBBACBB}" type="presOf" srcId="{9C87688C-6AEF-41A7-87BC-9CAE5FBFC32E}" destId="{F23EDD90-9972-4373-A31F-2DF1F3A13203}" srcOrd="0" destOrd="0" presId="urn:microsoft.com/office/officeart/2016/7/layout/LinearBlockProcessNumbered"/>
    <dgm:cxn modelId="{EF0434DB-DEBA-4EB2-883F-2B7107B850F0}" type="presOf" srcId="{DA05A8A5-65D4-4CB5-9710-6943DDFEFBB2}" destId="{55A834E4-4316-4DFC-95C6-B1BE4D557AB2}" srcOrd="0" destOrd="0" presId="urn:microsoft.com/office/officeart/2016/7/layout/LinearBlockProcessNumbered"/>
    <dgm:cxn modelId="{855BC6F5-0D0E-485B-B887-E1E5A0939833}" srcId="{9C87688C-6AEF-41A7-87BC-9CAE5FBFC32E}" destId="{DA05A8A5-65D4-4CB5-9710-6943DDFEFBB2}" srcOrd="1" destOrd="0" parTransId="{312EEEF4-C8FF-425C-9F28-FE1922294DCB}" sibTransId="{AB478B9C-ECD2-41AC-BE0E-B64341BA7A3B}"/>
    <dgm:cxn modelId="{6EC743F7-6834-41A2-860A-A843A769BB53}" type="presOf" srcId="{AB478B9C-ECD2-41AC-BE0E-B64341BA7A3B}" destId="{00550BA5-A097-4563-9696-CA59698339EA}" srcOrd="0" destOrd="0" presId="urn:microsoft.com/office/officeart/2016/7/layout/LinearBlockProcessNumbered"/>
    <dgm:cxn modelId="{58058EF8-F116-47D4-B8BF-169A2579F6EB}" type="presOf" srcId="{68A523C0-A619-47F6-941E-8DA7C1B35BB0}" destId="{7CF93B05-D41C-4C22-A5F8-89D2BBAE203B}" srcOrd="1" destOrd="0" presId="urn:microsoft.com/office/officeart/2016/7/layout/LinearBlockProcessNumbered"/>
    <dgm:cxn modelId="{D0A764B9-AF0B-42A4-951A-036EC4D7B902}" type="presParOf" srcId="{F23EDD90-9972-4373-A31F-2DF1F3A13203}" destId="{CB27DD38-7098-4C1A-AFB7-50E7D7F0C073}" srcOrd="0" destOrd="0" presId="urn:microsoft.com/office/officeart/2016/7/layout/LinearBlockProcessNumbered"/>
    <dgm:cxn modelId="{D5393ADE-ABE9-4F16-B5FD-677473664AFE}" type="presParOf" srcId="{CB27DD38-7098-4C1A-AFB7-50E7D7F0C073}" destId="{7B7292FA-8572-48E2-8B94-DE028126E162}" srcOrd="0" destOrd="0" presId="urn:microsoft.com/office/officeart/2016/7/layout/LinearBlockProcessNumbered"/>
    <dgm:cxn modelId="{71594CB6-5AC5-463F-9A2C-F2627494B44F}" type="presParOf" srcId="{CB27DD38-7098-4C1A-AFB7-50E7D7F0C073}" destId="{4AAE255B-39C1-492B-B314-69A6B38A2D14}" srcOrd="1" destOrd="0" presId="urn:microsoft.com/office/officeart/2016/7/layout/LinearBlockProcessNumbered"/>
    <dgm:cxn modelId="{22065888-EE28-474B-9E07-3A8DE5240CF7}" type="presParOf" srcId="{CB27DD38-7098-4C1A-AFB7-50E7D7F0C073}" destId="{7CF93B05-D41C-4C22-A5F8-89D2BBAE203B}" srcOrd="2" destOrd="0" presId="urn:microsoft.com/office/officeart/2016/7/layout/LinearBlockProcessNumbered"/>
    <dgm:cxn modelId="{8127B468-90B0-4DFB-BBBD-A439AF86138C}" type="presParOf" srcId="{F23EDD90-9972-4373-A31F-2DF1F3A13203}" destId="{AFE3C5D4-E312-453B-87E3-D5994C849F60}" srcOrd="1" destOrd="0" presId="urn:microsoft.com/office/officeart/2016/7/layout/LinearBlockProcessNumbered"/>
    <dgm:cxn modelId="{34B9E3DB-488A-44F6-991A-87533C515F60}" type="presParOf" srcId="{F23EDD90-9972-4373-A31F-2DF1F3A13203}" destId="{84DA80A3-ED2F-4709-B7B3-D7787958C0E1}" srcOrd="2" destOrd="0" presId="urn:microsoft.com/office/officeart/2016/7/layout/LinearBlockProcessNumbered"/>
    <dgm:cxn modelId="{54A3ECFD-442C-4CC8-9867-8D8261306DC0}" type="presParOf" srcId="{84DA80A3-ED2F-4709-B7B3-D7787958C0E1}" destId="{55A834E4-4316-4DFC-95C6-B1BE4D557AB2}" srcOrd="0" destOrd="0" presId="urn:microsoft.com/office/officeart/2016/7/layout/LinearBlockProcessNumbered"/>
    <dgm:cxn modelId="{3EDB2160-B24F-4023-9F2A-6F99614DC298}" type="presParOf" srcId="{84DA80A3-ED2F-4709-B7B3-D7787958C0E1}" destId="{00550BA5-A097-4563-9696-CA59698339EA}" srcOrd="1" destOrd="0" presId="urn:microsoft.com/office/officeart/2016/7/layout/LinearBlockProcessNumbered"/>
    <dgm:cxn modelId="{0E991733-F90D-43E4-A6C7-DF4BB014883A}" type="presParOf" srcId="{84DA80A3-ED2F-4709-B7B3-D7787958C0E1}" destId="{653190A9-B961-4C8D-AEA6-61432E5D4222}" srcOrd="2" destOrd="0" presId="urn:microsoft.com/office/officeart/2016/7/layout/LinearBlockProcessNumbered"/>
    <dgm:cxn modelId="{7D5AFD2A-1003-4A24-8E6E-E60414F32E98}" type="presParOf" srcId="{F23EDD90-9972-4373-A31F-2DF1F3A13203}" destId="{AC3D8A67-4FB4-4690-AAF6-0DC9B3A3F191}" srcOrd="3" destOrd="0" presId="urn:microsoft.com/office/officeart/2016/7/layout/LinearBlockProcessNumbered"/>
    <dgm:cxn modelId="{0542C110-BFB4-4910-9D47-99DC8BDC9E3E}" type="presParOf" srcId="{F23EDD90-9972-4373-A31F-2DF1F3A13203}" destId="{07BE83D6-0F3B-4C69-926D-349A10B12222}" srcOrd="4" destOrd="0" presId="urn:microsoft.com/office/officeart/2016/7/layout/LinearBlockProcessNumbered"/>
    <dgm:cxn modelId="{7EE7956F-FB58-4FDE-84BD-7554630562EB}" type="presParOf" srcId="{07BE83D6-0F3B-4C69-926D-349A10B12222}" destId="{6485A774-1A9A-43B5-85D9-28EEEDD72431}" srcOrd="0" destOrd="0" presId="urn:microsoft.com/office/officeart/2016/7/layout/LinearBlockProcessNumbered"/>
    <dgm:cxn modelId="{8E0871E0-C8DC-4213-B93C-2B344D48211C}" type="presParOf" srcId="{07BE83D6-0F3B-4C69-926D-349A10B12222}" destId="{CED7C51C-293A-409F-B671-B88C67BCE368}" srcOrd="1" destOrd="0" presId="urn:microsoft.com/office/officeart/2016/7/layout/LinearBlockProcessNumbered"/>
    <dgm:cxn modelId="{5CF131AD-39BF-4884-AFB2-0D71AFED2F06}" type="presParOf" srcId="{07BE83D6-0F3B-4C69-926D-349A10B12222}" destId="{5F89E94C-9064-452D-B6D1-51544B427BF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292FA-8572-48E2-8B94-DE028126E162}">
      <dsp:nvSpPr>
        <dsp:cNvPr id="0" name=""/>
        <dsp:cNvSpPr/>
      </dsp:nvSpPr>
      <dsp:spPr>
        <a:xfrm>
          <a:off x="497" y="1548707"/>
          <a:ext cx="2013680" cy="24164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0" rIns="19890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JupyterLab hace parte del Proyecto Jupyter.</a:t>
          </a:r>
          <a:endParaRPr lang="en-US" sz="1100" kern="1200"/>
        </a:p>
      </dsp:txBody>
      <dsp:txXfrm>
        <a:off x="497" y="2515274"/>
        <a:ext cx="2013680" cy="1449849"/>
      </dsp:txXfrm>
    </dsp:sp>
    <dsp:sp modelId="{4AAE255B-39C1-492B-B314-69A6B38A2D14}">
      <dsp:nvSpPr>
        <dsp:cNvPr id="0" name=""/>
        <dsp:cNvSpPr/>
      </dsp:nvSpPr>
      <dsp:spPr>
        <a:xfrm>
          <a:off x="497" y="1548707"/>
          <a:ext cx="2013680" cy="966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165100" rIns="1989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497" y="1548707"/>
        <a:ext cx="2013680" cy="966566"/>
      </dsp:txXfrm>
    </dsp:sp>
    <dsp:sp modelId="{55A834E4-4316-4DFC-95C6-B1BE4D557AB2}">
      <dsp:nvSpPr>
        <dsp:cNvPr id="0" name=""/>
        <dsp:cNvSpPr/>
      </dsp:nvSpPr>
      <dsp:spPr>
        <a:xfrm>
          <a:off x="2175271" y="1548707"/>
          <a:ext cx="2013680" cy="24164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0" rIns="19890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Es una nueva interfaz de usuario para crear notebooks Jupyter.</a:t>
          </a:r>
          <a:endParaRPr lang="en-US" sz="1100" kern="1200"/>
        </a:p>
      </dsp:txBody>
      <dsp:txXfrm>
        <a:off x="2175271" y="2515274"/>
        <a:ext cx="2013680" cy="1449849"/>
      </dsp:txXfrm>
    </dsp:sp>
    <dsp:sp modelId="{00550BA5-A097-4563-9696-CA59698339EA}">
      <dsp:nvSpPr>
        <dsp:cNvPr id="0" name=""/>
        <dsp:cNvSpPr/>
      </dsp:nvSpPr>
      <dsp:spPr>
        <a:xfrm>
          <a:off x="2175271" y="1548707"/>
          <a:ext cx="2013680" cy="966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165100" rIns="1989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175271" y="1548707"/>
        <a:ext cx="2013680" cy="966566"/>
      </dsp:txXfrm>
    </dsp:sp>
    <dsp:sp modelId="{6485A774-1A9A-43B5-85D9-28EEEDD72431}">
      <dsp:nvSpPr>
        <dsp:cNvPr id="0" name=""/>
        <dsp:cNvSpPr/>
      </dsp:nvSpPr>
      <dsp:spPr>
        <a:xfrm>
          <a:off x="4350046" y="1548707"/>
          <a:ext cx="2013680" cy="24164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0" rIns="19890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Tiene una estructura modular y ofrece una experiencia más avanzada y similar a un IDE (Entorno Integrado de Desarrollo) en comparación con Jupyter Notebook.</a:t>
          </a:r>
          <a:endParaRPr lang="en-US" sz="1100" kern="1200"/>
        </a:p>
      </dsp:txBody>
      <dsp:txXfrm>
        <a:off x="4350046" y="2515274"/>
        <a:ext cx="2013680" cy="1449849"/>
      </dsp:txXfrm>
    </dsp:sp>
    <dsp:sp modelId="{CED7C51C-293A-409F-B671-B88C67BCE368}">
      <dsp:nvSpPr>
        <dsp:cNvPr id="0" name=""/>
        <dsp:cNvSpPr/>
      </dsp:nvSpPr>
      <dsp:spPr>
        <a:xfrm>
          <a:off x="4350046" y="1548707"/>
          <a:ext cx="2013680" cy="966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165100" rIns="1989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350046" y="1548707"/>
        <a:ext cx="2013680" cy="96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E1B37-E2AC-444D-B16A-EC99701CE9A6}" type="datetimeFigureOut">
              <a:rPr lang="es-CO" smtClean="0"/>
              <a:t>31/05/2024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D21A-4650-44CF-9564-F04D58CBE9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178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ajpisdjfiasjdiofjapsdjif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FD21A-4650-44CF-9564-F04D58CBE97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69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6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6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0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6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6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4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2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2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1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4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0" r:id="rId6"/>
    <p:sldLayoutId id="2147483745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Fondo con red tecnológica">
            <a:extLst>
              <a:ext uri="{FF2B5EF4-FFF2-40B4-BE49-F238E27FC236}">
                <a16:creationId xmlns:a16="http://schemas.microsoft.com/office/drawing/2014/main" id="{0F688904-7053-6674-3E9C-534E68541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72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4EC2E-F1D3-A9BE-F08D-933B2CBA3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CO" sz="4800" dirty="0" err="1"/>
              <a:t>JupyterLab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E4FD3-4070-338B-926A-7D32BD80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ctr"/>
            <a:r>
              <a:rPr lang="es-CO" sz="2000" dirty="0"/>
              <a:t>John Roa Reina</a:t>
            </a:r>
          </a:p>
          <a:p>
            <a:pPr algn="ctr"/>
            <a:r>
              <a:rPr lang="es-CO" sz="2000" dirty="0"/>
              <a:t>25/05/2024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F404A11-1E68-4BC4-02AC-322719B1E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92" y="191201"/>
            <a:ext cx="3005589" cy="35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47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B3B56C-837A-87D3-530D-CF43FE69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CO" dirty="0"/>
              <a:t>Qué es </a:t>
            </a:r>
            <a:r>
              <a:rPr lang="es-CO"/>
              <a:t>JupyterLab</a:t>
            </a:r>
            <a:r>
              <a:rPr lang="es-CO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47CE41E-790C-0E9B-672A-607B59AF1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99847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14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26D53-5AC8-7860-B222-41EC6E83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Proceso de Instalación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331649A-1602-CF3D-194D-9441ADBD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168" y="625683"/>
            <a:ext cx="5653243" cy="545538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8A9BB5D-1B76-8597-355F-C711D389F151}"/>
              </a:ext>
            </a:extLst>
          </p:cNvPr>
          <p:cNvSpPr/>
          <p:nvPr/>
        </p:nvSpPr>
        <p:spPr>
          <a:xfrm>
            <a:off x="5458120" y="1473658"/>
            <a:ext cx="3221649" cy="23145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5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482D8A-47CA-39BB-E097-4F82D8B6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Apertura de JupyterLab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CD4391-C070-C7EA-ADAA-B012FC41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607550"/>
            <a:ext cx="6846363" cy="349164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AA3FCE4-B765-0725-A923-0FCEC8FDEDC5}"/>
              </a:ext>
            </a:extLst>
          </p:cNvPr>
          <p:cNvSpPr/>
          <p:nvPr/>
        </p:nvSpPr>
        <p:spPr>
          <a:xfrm>
            <a:off x="4861560" y="1607550"/>
            <a:ext cx="3289382" cy="21279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80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590258-8C8A-607D-539C-395FE7DC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Entorno de JupyterLab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7D5E35-F2F3-0037-F7BD-835C9610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556202"/>
            <a:ext cx="6846363" cy="35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033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68</Words>
  <Application>Microsoft Office PowerPoint</Application>
  <PresentationFormat>Panorámica</PresentationFormat>
  <Paragraphs>15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Century Gothic</vt:lpstr>
      <vt:lpstr>Elephant</vt:lpstr>
      <vt:lpstr>Neue Haas Grotesk Text Pro</vt:lpstr>
      <vt:lpstr>AccentBoxVTI</vt:lpstr>
      <vt:lpstr>BrushVTI</vt:lpstr>
      <vt:lpstr>JupyterLab</vt:lpstr>
      <vt:lpstr>Qué es JupyterLab?</vt:lpstr>
      <vt:lpstr>Proceso de Instalación</vt:lpstr>
      <vt:lpstr>Apertura de JupyterLab</vt:lpstr>
      <vt:lpstr>Entorno de JupyterLab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JupyterLab</dc:title>
  <dc:creator>Jhon Isidro Roa</dc:creator>
  <cp:lastModifiedBy>Jhon Isidro Roa</cp:lastModifiedBy>
  <cp:revision>3</cp:revision>
  <dcterms:created xsi:type="dcterms:W3CDTF">2024-05-24T23:12:33Z</dcterms:created>
  <dcterms:modified xsi:type="dcterms:W3CDTF">2024-06-01T13:13:49Z</dcterms:modified>
</cp:coreProperties>
</file>