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06A26-2818-4EC7-AABF-E92C5AACE6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4906EE7-DE73-4DC2-A2DA-F62706A862D4}">
      <dgm:prSet/>
      <dgm:spPr/>
      <dgm:t>
        <a:bodyPr/>
        <a:lstStyle/>
        <a:p>
          <a:pPr>
            <a:defRPr cap="all"/>
          </a:pPr>
          <a:r>
            <a:rPr lang="es-CO"/>
            <a:t>Instancia de Oracle</a:t>
          </a:r>
          <a:endParaRPr lang="en-US"/>
        </a:p>
      </dgm:t>
    </dgm:pt>
    <dgm:pt modelId="{8E4C8F3B-0637-42E1-B96C-FF046D07E893}" type="parTrans" cxnId="{546122EA-EECC-4E3E-A60C-9F5DD618AF26}">
      <dgm:prSet/>
      <dgm:spPr/>
      <dgm:t>
        <a:bodyPr/>
        <a:lstStyle/>
        <a:p>
          <a:endParaRPr lang="en-US"/>
        </a:p>
      </dgm:t>
    </dgm:pt>
    <dgm:pt modelId="{9E8B9A2E-1DB6-456C-AADD-F4193DF1531E}" type="sibTrans" cxnId="{546122EA-EECC-4E3E-A60C-9F5DD618AF26}">
      <dgm:prSet/>
      <dgm:spPr/>
      <dgm:t>
        <a:bodyPr/>
        <a:lstStyle/>
        <a:p>
          <a:endParaRPr lang="en-US"/>
        </a:p>
      </dgm:t>
    </dgm:pt>
    <dgm:pt modelId="{2EB0AD95-B017-4FC6-BC9C-E4E85FEC519D}">
      <dgm:prSet/>
      <dgm:spPr/>
      <dgm:t>
        <a:bodyPr/>
        <a:lstStyle/>
        <a:p>
          <a:pPr>
            <a:defRPr cap="all"/>
          </a:pPr>
          <a:r>
            <a:rPr lang="es-CO"/>
            <a:t>Estructura de la Base de Datos</a:t>
          </a:r>
          <a:endParaRPr lang="en-US"/>
        </a:p>
      </dgm:t>
    </dgm:pt>
    <dgm:pt modelId="{8882A06E-12DB-4636-9DB5-925BC81FF191}" type="parTrans" cxnId="{0EC34C60-846E-4B71-B480-714B3536EF46}">
      <dgm:prSet/>
      <dgm:spPr/>
      <dgm:t>
        <a:bodyPr/>
        <a:lstStyle/>
        <a:p>
          <a:endParaRPr lang="en-US"/>
        </a:p>
      </dgm:t>
    </dgm:pt>
    <dgm:pt modelId="{9391CD6D-8541-4075-BEA4-A2B6E08BBC67}" type="sibTrans" cxnId="{0EC34C60-846E-4B71-B480-714B3536EF46}">
      <dgm:prSet/>
      <dgm:spPr/>
      <dgm:t>
        <a:bodyPr/>
        <a:lstStyle/>
        <a:p>
          <a:endParaRPr lang="en-US"/>
        </a:p>
      </dgm:t>
    </dgm:pt>
    <dgm:pt modelId="{D427CF2C-EACB-4F4F-91E2-4E8F51300AD0}" type="pres">
      <dgm:prSet presAssocID="{9EC06A26-2818-4EC7-AABF-E92C5AACE614}" presName="root" presStyleCnt="0">
        <dgm:presLayoutVars>
          <dgm:dir/>
          <dgm:resizeHandles val="exact"/>
        </dgm:presLayoutVars>
      </dgm:prSet>
      <dgm:spPr/>
    </dgm:pt>
    <dgm:pt modelId="{DE53795A-1968-4777-B8A2-3AD346BC93A2}" type="pres">
      <dgm:prSet presAssocID="{24906EE7-DE73-4DC2-A2DA-F62706A862D4}" presName="compNode" presStyleCnt="0"/>
      <dgm:spPr/>
    </dgm:pt>
    <dgm:pt modelId="{70173497-84E8-4D7B-8A69-33F4C7F1316B}" type="pres">
      <dgm:prSet presAssocID="{24906EE7-DE73-4DC2-A2DA-F62706A862D4}" presName="iconBgRect" presStyleLbl="bgShp" presStyleIdx="0" presStyleCnt="2"/>
      <dgm:spPr/>
    </dgm:pt>
    <dgm:pt modelId="{722B60CC-B8C7-4BBD-8D2C-E61572F15886}" type="pres">
      <dgm:prSet presAssocID="{24906EE7-DE73-4DC2-A2DA-F62706A862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3B063F65-966B-4F66-9C4A-8F8224BFEF3E}" type="pres">
      <dgm:prSet presAssocID="{24906EE7-DE73-4DC2-A2DA-F62706A862D4}" presName="spaceRect" presStyleCnt="0"/>
      <dgm:spPr/>
    </dgm:pt>
    <dgm:pt modelId="{FC404D52-4015-419B-B6FA-959A99DDA751}" type="pres">
      <dgm:prSet presAssocID="{24906EE7-DE73-4DC2-A2DA-F62706A862D4}" presName="textRect" presStyleLbl="revTx" presStyleIdx="0" presStyleCnt="2">
        <dgm:presLayoutVars>
          <dgm:chMax val="1"/>
          <dgm:chPref val="1"/>
        </dgm:presLayoutVars>
      </dgm:prSet>
      <dgm:spPr/>
    </dgm:pt>
    <dgm:pt modelId="{DC2770ED-9669-421A-BD8E-EB38C2994C05}" type="pres">
      <dgm:prSet presAssocID="{9E8B9A2E-1DB6-456C-AADD-F4193DF1531E}" presName="sibTrans" presStyleCnt="0"/>
      <dgm:spPr/>
    </dgm:pt>
    <dgm:pt modelId="{C84F853E-28DF-4AAD-A5C2-605F8E0754BF}" type="pres">
      <dgm:prSet presAssocID="{2EB0AD95-B017-4FC6-BC9C-E4E85FEC519D}" presName="compNode" presStyleCnt="0"/>
      <dgm:spPr/>
    </dgm:pt>
    <dgm:pt modelId="{D6DD3CA8-517D-4B3B-AFE3-72A93ED1E742}" type="pres">
      <dgm:prSet presAssocID="{2EB0AD95-B017-4FC6-BC9C-E4E85FEC519D}" presName="iconBgRect" presStyleLbl="bgShp" presStyleIdx="1" presStyleCnt="2"/>
      <dgm:spPr/>
    </dgm:pt>
    <dgm:pt modelId="{8276CBE1-51E3-49CB-9CAD-72C48B08A7E9}" type="pres">
      <dgm:prSet presAssocID="{2EB0AD95-B017-4FC6-BC9C-E4E85FEC51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595F33D6-9076-4C60-80F4-EE955AEDF07B}" type="pres">
      <dgm:prSet presAssocID="{2EB0AD95-B017-4FC6-BC9C-E4E85FEC519D}" presName="spaceRect" presStyleCnt="0"/>
      <dgm:spPr/>
    </dgm:pt>
    <dgm:pt modelId="{B9471A0F-3088-4CFB-A327-5159FB413527}" type="pres">
      <dgm:prSet presAssocID="{2EB0AD95-B017-4FC6-BC9C-E4E85FEC519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C34C60-846E-4B71-B480-714B3536EF46}" srcId="{9EC06A26-2818-4EC7-AABF-E92C5AACE614}" destId="{2EB0AD95-B017-4FC6-BC9C-E4E85FEC519D}" srcOrd="1" destOrd="0" parTransId="{8882A06E-12DB-4636-9DB5-925BC81FF191}" sibTransId="{9391CD6D-8541-4075-BEA4-A2B6E08BBC67}"/>
    <dgm:cxn modelId="{0B4DB045-B086-4130-A6E3-F98ED6E7B494}" type="presOf" srcId="{2EB0AD95-B017-4FC6-BC9C-E4E85FEC519D}" destId="{B9471A0F-3088-4CFB-A327-5159FB413527}" srcOrd="0" destOrd="0" presId="urn:microsoft.com/office/officeart/2018/5/layout/IconCircleLabelList"/>
    <dgm:cxn modelId="{85983E7C-5E07-49B3-A60C-7FD29E1E5522}" type="presOf" srcId="{9EC06A26-2818-4EC7-AABF-E92C5AACE614}" destId="{D427CF2C-EACB-4F4F-91E2-4E8F51300AD0}" srcOrd="0" destOrd="0" presId="urn:microsoft.com/office/officeart/2018/5/layout/IconCircleLabelList"/>
    <dgm:cxn modelId="{040A158C-4460-4C68-BDA0-B1CA036EB460}" type="presOf" srcId="{24906EE7-DE73-4DC2-A2DA-F62706A862D4}" destId="{FC404D52-4015-419B-B6FA-959A99DDA751}" srcOrd="0" destOrd="0" presId="urn:microsoft.com/office/officeart/2018/5/layout/IconCircleLabelList"/>
    <dgm:cxn modelId="{546122EA-EECC-4E3E-A60C-9F5DD618AF26}" srcId="{9EC06A26-2818-4EC7-AABF-E92C5AACE614}" destId="{24906EE7-DE73-4DC2-A2DA-F62706A862D4}" srcOrd="0" destOrd="0" parTransId="{8E4C8F3B-0637-42E1-B96C-FF046D07E893}" sibTransId="{9E8B9A2E-1DB6-456C-AADD-F4193DF1531E}"/>
    <dgm:cxn modelId="{5F00F5EC-4E6E-4B5B-9AF9-3FDC2CFE4C9C}" type="presParOf" srcId="{D427CF2C-EACB-4F4F-91E2-4E8F51300AD0}" destId="{DE53795A-1968-4777-B8A2-3AD346BC93A2}" srcOrd="0" destOrd="0" presId="urn:microsoft.com/office/officeart/2018/5/layout/IconCircleLabelList"/>
    <dgm:cxn modelId="{01E46020-6BC7-4579-8118-00C10649A19C}" type="presParOf" srcId="{DE53795A-1968-4777-B8A2-3AD346BC93A2}" destId="{70173497-84E8-4D7B-8A69-33F4C7F1316B}" srcOrd="0" destOrd="0" presId="urn:microsoft.com/office/officeart/2018/5/layout/IconCircleLabelList"/>
    <dgm:cxn modelId="{A501BCBC-A164-42E3-825D-A3BCE9B2CE24}" type="presParOf" srcId="{DE53795A-1968-4777-B8A2-3AD346BC93A2}" destId="{722B60CC-B8C7-4BBD-8D2C-E61572F15886}" srcOrd="1" destOrd="0" presId="urn:microsoft.com/office/officeart/2018/5/layout/IconCircleLabelList"/>
    <dgm:cxn modelId="{C87EFA77-8A64-40AF-A6F0-E8C3878517A7}" type="presParOf" srcId="{DE53795A-1968-4777-B8A2-3AD346BC93A2}" destId="{3B063F65-966B-4F66-9C4A-8F8224BFEF3E}" srcOrd="2" destOrd="0" presId="urn:microsoft.com/office/officeart/2018/5/layout/IconCircleLabelList"/>
    <dgm:cxn modelId="{111844F9-4DCC-4919-A60A-D1ACF2C81BD8}" type="presParOf" srcId="{DE53795A-1968-4777-B8A2-3AD346BC93A2}" destId="{FC404D52-4015-419B-B6FA-959A99DDA751}" srcOrd="3" destOrd="0" presId="urn:microsoft.com/office/officeart/2018/5/layout/IconCircleLabelList"/>
    <dgm:cxn modelId="{77AFCD75-C501-4E0B-BC96-74C65FA74B69}" type="presParOf" srcId="{D427CF2C-EACB-4F4F-91E2-4E8F51300AD0}" destId="{DC2770ED-9669-421A-BD8E-EB38C2994C05}" srcOrd="1" destOrd="0" presId="urn:microsoft.com/office/officeart/2018/5/layout/IconCircleLabelList"/>
    <dgm:cxn modelId="{547C7529-E1D4-41FB-AD37-1A457D7CB003}" type="presParOf" srcId="{D427CF2C-EACB-4F4F-91E2-4E8F51300AD0}" destId="{C84F853E-28DF-4AAD-A5C2-605F8E0754BF}" srcOrd="2" destOrd="0" presId="urn:microsoft.com/office/officeart/2018/5/layout/IconCircleLabelList"/>
    <dgm:cxn modelId="{7AD37FC5-4A73-43F6-9D10-0BF304D80C8E}" type="presParOf" srcId="{C84F853E-28DF-4AAD-A5C2-605F8E0754BF}" destId="{D6DD3CA8-517D-4B3B-AFE3-72A93ED1E742}" srcOrd="0" destOrd="0" presId="urn:microsoft.com/office/officeart/2018/5/layout/IconCircleLabelList"/>
    <dgm:cxn modelId="{FBDD5E2A-4166-4A28-9F1B-71E9BB2090C9}" type="presParOf" srcId="{C84F853E-28DF-4AAD-A5C2-605F8E0754BF}" destId="{8276CBE1-51E3-49CB-9CAD-72C48B08A7E9}" srcOrd="1" destOrd="0" presId="urn:microsoft.com/office/officeart/2018/5/layout/IconCircleLabelList"/>
    <dgm:cxn modelId="{83FC8305-E89E-4127-BA70-420D876BD2D3}" type="presParOf" srcId="{C84F853E-28DF-4AAD-A5C2-605F8E0754BF}" destId="{595F33D6-9076-4C60-80F4-EE955AEDF07B}" srcOrd="2" destOrd="0" presId="urn:microsoft.com/office/officeart/2018/5/layout/IconCircleLabelList"/>
    <dgm:cxn modelId="{5761E92D-7ACA-4BAA-9D82-A0BCA41B9245}" type="presParOf" srcId="{C84F853E-28DF-4AAD-A5C2-605F8E0754BF}" destId="{B9471A0F-3088-4CFB-A327-5159FB41352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4FFBE1-80FF-4946-B01D-0A3A0D982FD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75AC4E-FFD5-4611-9D6B-44052C15F751}">
      <dgm:prSet/>
      <dgm:spPr/>
      <dgm:t>
        <a:bodyPr/>
        <a:lstStyle/>
        <a:p>
          <a:pPr>
            <a:defRPr b="1"/>
          </a:pPr>
          <a:r>
            <a:rPr lang="es-CO"/>
            <a:t>Alta Disponibilidad</a:t>
          </a:r>
          <a:endParaRPr lang="en-US"/>
        </a:p>
      </dgm:t>
    </dgm:pt>
    <dgm:pt modelId="{5122A886-5B9B-4BEC-9A7A-D0CA054EBEF5}" type="parTrans" cxnId="{D105481E-A6D3-4EBD-95D9-CF7F506FDFE2}">
      <dgm:prSet/>
      <dgm:spPr/>
      <dgm:t>
        <a:bodyPr/>
        <a:lstStyle/>
        <a:p>
          <a:endParaRPr lang="en-US"/>
        </a:p>
      </dgm:t>
    </dgm:pt>
    <dgm:pt modelId="{D4CCEFFA-061A-4F33-A0DB-5ADB4EB87435}" type="sibTrans" cxnId="{D105481E-A6D3-4EBD-95D9-CF7F506FDFE2}">
      <dgm:prSet/>
      <dgm:spPr/>
      <dgm:t>
        <a:bodyPr/>
        <a:lstStyle/>
        <a:p>
          <a:endParaRPr lang="en-US"/>
        </a:p>
      </dgm:t>
    </dgm:pt>
    <dgm:pt modelId="{08555B05-FF28-454F-AAC3-CA9BF4A05425}">
      <dgm:prSet/>
      <dgm:spPr/>
      <dgm:t>
        <a:bodyPr/>
        <a:lstStyle/>
        <a:p>
          <a:r>
            <a:rPr lang="es-CO"/>
            <a:t>Oracle Real Application Clusters.</a:t>
          </a:r>
          <a:endParaRPr lang="en-US"/>
        </a:p>
      </dgm:t>
    </dgm:pt>
    <dgm:pt modelId="{40B6F19F-03C8-46FF-8B54-D4B587FAF703}" type="parTrans" cxnId="{1652CC4A-1F19-40E0-A190-7443CAB454F9}">
      <dgm:prSet/>
      <dgm:spPr/>
      <dgm:t>
        <a:bodyPr/>
        <a:lstStyle/>
        <a:p>
          <a:endParaRPr lang="en-US"/>
        </a:p>
      </dgm:t>
    </dgm:pt>
    <dgm:pt modelId="{2DFC4641-542B-419D-BE5D-50641A7A9AAA}" type="sibTrans" cxnId="{1652CC4A-1F19-40E0-A190-7443CAB454F9}">
      <dgm:prSet/>
      <dgm:spPr/>
      <dgm:t>
        <a:bodyPr/>
        <a:lstStyle/>
        <a:p>
          <a:endParaRPr lang="en-US"/>
        </a:p>
      </dgm:t>
    </dgm:pt>
    <dgm:pt modelId="{B76B8063-6209-4B51-85E2-5B9383B0C3EC}">
      <dgm:prSet/>
      <dgm:spPr/>
      <dgm:t>
        <a:bodyPr/>
        <a:lstStyle/>
        <a:p>
          <a:r>
            <a:rPr lang="es-CO"/>
            <a:t>Data Guard.</a:t>
          </a:r>
          <a:endParaRPr lang="en-US"/>
        </a:p>
      </dgm:t>
    </dgm:pt>
    <dgm:pt modelId="{310E1F71-5799-4D14-89D5-2B3DD3783194}" type="parTrans" cxnId="{C2E9A009-A918-4CEF-9902-F37C5E55A475}">
      <dgm:prSet/>
      <dgm:spPr/>
      <dgm:t>
        <a:bodyPr/>
        <a:lstStyle/>
        <a:p>
          <a:endParaRPr lang="en-US"/>
        </a:p>
      </dgm:t>
    </dgm:pt>
    <dgm:pt modelId="{44328676-0787-458C-8480-71649DAB9875}" type="sibTrans" cxnId="{C2E9A009-A918-4CEF-9902-F37C5E55A475}">
      <dgm:prSet/>
      <dgm:spPr/>
      <dgm:t>
        <a:bodyPr/>
        <a:lstStyle/>
        <a:p>
          <a:endParaRPr lang="en-US"/>
        </a:p>
      </dgm:t>
    </dgm:pt>
    <dgm:pt modelId="{CF1C2764-DA79-4142-B8C9-C7A09CAA6767}">
      <dgm:prSet/>
      <dgm:spPr/>
      <dgm:t>
        <a:bodyPr/>
        <a:lstStyle/>
        <a:p>
          <a:pPr>
            <a:defRPr b="1"/>
          </a:pPr>
          <a:r>
            <a:rPr lang="es-CO"/>
            <a:t>Seguridad</a:t>
          </a:r>
          <a:endParaRPr lang="en-US"/>
        </a:p>
      </dgm:t>
    </dgm:pt>
    <dgm:pt modelId="{528C363F-9AF5-478A-B911-76F84B1F0F48}" type="parTrans" cxnId="{8DA90B22-FB98-4256-AF1C-9BC5AC9456F0}">
      <dgm:prSet/>
      <dgm:spPr/>
      <dgm:t>
        <a:bodyPr/>
        <a:lstStyle/>
        <a:p>
          <a:endParaRPr lang="en-US"/>
        </a:p>
      </dgm:t>
    </dgm:pt>
    <dgm:pt modelId="{B26DBD04-1471-4241-AFC3-B02C486D5D2C}" type="sibTrans" cxnId="{8DA90B22-FB98-4256-AF1C-9BC5AC9456F0}">
      <dgm:prSet/>
      <dgm:spPr/>
      <dgm:t>
        <a:bodyPr/>
        <a:lstStyle/>
        <a:p>
          <a:endParaRPr lang="en-US"/>
        </a:p>
      </dgm:t>
    </dgm:pt>
    <dgm:pt modelId="{46BAF7C8-D76D-4372-8669-4F52BEC719AE}">
      <dgm:prSet/>
      <dgm:spPr/>
      <dgm:t>
        <a:bodyPr/>
        <a:lstStyle/>
        <a:p>
          <a:r>
            <a:rPr lang="es-CO"/>
            <a:t>Auditoría.</a:t>
          </a:r>
          <a:endParaRPr lang="en-US"/>
        </a:p>
      </dgm:t>
    </dgm:pt>
    <dgm:pt modelId="{E734D0B7-883C-4052-A795-93045E5DC5E4}" type="parTrans" cxnId="{A37EC969-633E-4909-B240-335A61A7A683}">
      <dgm:prSet/>
      <dgm:spPr/>
      <dgm:t>
        <a:bodyPr/>
        <a:lstStyle/>
        <a:p>
          <a:endParaRPr lang="en-US"/>
        </a:p>
      </dgm:t>
    </dgm:pt>
    <dgm:pt modelId="{6D40E616-013F-4FC4-B331-7AD7FE1ECBCE}" type="sibTrans" cxnId="{A37EC969-633E-4909-B240-335A61A7A683}">
      <dgm:prSet/>
      <dgm:spPr/>
      <dgm:t>
        <a:bodyPr/>
        <a:lstStyle/>
        <a:p>
          <a:endParaRPr lang="en-US"/>
        </a:p>
      </dgm:t>
    </dgm:pt>
    <dgm:pt modelId="{F6D9C368-838D-4C8B-A64E-A8579D7F78DB}">
      <dgm:prSet/>
      <dgm:spPr/>
      <dgm:t>
        <a:bodyPr/>
        <a:lstStyle/>
        <a:p>
          <a:r>
            <a:rPr lang="es-CO"/>
            <a:t>Cifrado.</a:t>
          </a:r>
          <a:endParaRPr lang="en-US"/>
        </a:p>
      </dgm:t>
    </dgm:pt>
    <dgm:pt modelId="{E9D27CF9-A1E5-4C98-A71A-4CEF72320571}" type="parTrans" cxnId="{462D9428-FD36-42B9-9094-7D059FE25E0E}">
      <dgm:prSet/>
      <dgm:spPr/>
      <dgm:t>
        <a:bodyPr/>
        <a:lstStyle/>
        <a:p>
          <a:endParaRPr lang="en-US"/>
        </a:p>
      </dgm:t>
    </dgm:pt>
    <dgm:pt modelId="{C4A40AF4-BA34-4D9D-9442-46428B04C95C}" type="sibTrans" cxnId="{462D9428-FD36-42B9-9094-7D059FE25E0E}">
      <dgm:prSet/>
      <dgm:spPr/>
      <dgm:t>
        <a:bodyPr/>
        <a:lstStyle/>
        <a:p>
          <a:endParaRPr lang="en-US"/>
        </a:p>
      </dgm:t>
    </dgm:pt>
    <dgm:pt modelId="{57B0BE9B-8DE5-47FB-AF53-0540DFA99558}">
      <dgm:prSet/>
      <dgm:spPr/>
      <dgm:t>
        <a:bodyPr/>
        <a:lstStyle/>
        <a:p>
          <a:pPr>
            <a:defRPr b="1"/>
          </a:pPr>
          <a:r>
            <a:rPr lang="es-CO"/>
            <a:t>Rendimiento</a:t>
          </a:r>
          <a:endParaRPr lang="en-US"/>
        </a:p>
      </dgm:t>
    </dgm:pt>
    <dgm:pt modelId="{8E39BD1A-D1D3-41C8-995C-8216550EE5C8}" type="parTrans" cxnId="{1AA158F6-BF2A-4CE9-A12A-942DA2F5ABE2}">
      <dgm:prSet/>
      <dgm:spPr/>
      <dgm:t>
        <a:bodyPr/>
        <a:lstStyle/>
        <a:p>
          <a:endParaRPr lang="en-US"/>
        </a:p>
      </dgm:t>
    </dgm:pt>
    <dgm:pt modelId="{92DC3823-19A8-433F-82A2-2DF253C164E8}" type="sibTrans" cxnId="{1AA158F6-BF2A-4CE9-A12A-942DA2F5ABE2}">
      <dgm:prSet/>
      <dgm:spPr/>
      <dgm:t>
        <a:bodyPr/>
        <a:lstStyle/>
        <a:p>
          <a:endParaRPr lang="en-US"/>
        </a:p>
      </dgm:t>
    </dgm:pt>
    <dgm:pt modelId="{FBABC1C9-E362-48AD-8D56-AAA7525C9CF0}">
      <dgm:prSet/>
      <dgm:spPr/>
      <dgm:t>
        <a:bodyPr/>
        <a:lstStyle/>
        <a:p>
          <a:r>
            <a:rPr lang="es-CO"/>
            <a:t>Optimizer.</a:t>
          </a:r>
          <a:endParaRPr lang="en-US"/>
        </a:p>
      </dgm:t>
    </dgm:pt>
    <dgm:pt modelId="{5BFFDB15-F5EC-4982-BF62-39A6B1E3B8E5}" type="parTrans" cxnId="{810EDC9E-1B45-4A5C-8158-6FFAEE01C357}">
      <dgm:prSet/>
      <dgm:spPr/>
      <dgm:t>
        <a:bodyPr/>
        <a:lstStyle/>
        <a:p>
          <a:endParaRPr lang="en-US"/>
        </a:p>
      </dgm:t>
    </dgm:pt>
    <dgm:pt modelId="{ED513CE9-E311-4E89-A978-A4E2AE7230C4}" type="sibTrans" cxnId="{810EDC9E-1B45-4A5C-8158-6FFAEE01C357}">
      <dgm:prSet/>
      <dgm:spPr/>
      <dgm:t>
        <a:bodyPr/>
        <a:lstStyle/>
        <a:p>
          <a:endParaRPr lang="en-US"/>
        </a:p>
      </dgm:t>
    </dgm:pt>
    <dgm:pt modelId="{DFBC10F3-BF5A-4319-81C6-BCFD67BA0CE1}">
      <dgm:prSet/>
      <dgm:spPr/>
      <dgm:t>
        <a:bodyPr/>
        <a:lstStyle/>
        <a:p>
          <a:r>
            <a:rPr lang="es-CO"/>
            <a:t>Indexación.</a:t>
          </a:r>
          <a:endParaRPr lang="en-US"/>
        </a:p>
      </dgm:t>
    </dgm:pt>
    <dgm:pt modelId="{75CBCD21-B0E3-47A4-B987-0328FEE45413}" type="parTrans" cxnId="{7B968E2C-C18C-4BD4-8048-216B06913B35}">
      <dgm:prSet/>
      <dgm:spPr/>
      <dgm:t>
        <a:bodyPr/>
        <a:lstStyle/>
        <a:p>
          <a:endParaRPr lang="en-US"/>
        </a:p>
      </dgm:t>
    </dgm:pt>
    <dgm:pt modelId="{4AFEC228-FBEE-4EE4-8F26-F6821F04087C}" type="sibTrans" cxnId="{7B968E2C-C18C-4BD4-8048-216B06913B35}">
      <dgm:prSet/>
      <dgm:spPr/>
      <dgm:t>
        <a:bodyPr/>
        <a:lstStyle/>
        <a:p>
          <a:endParaRPr lang="en-US"/>
        </a:p>
      </dgm:t>
    </dgm:pt>
    <dgm:pt modelId="{BC78735D-1955-418A-A237-22749D709C87}" type="pres">
      <dgm:prSet presAssocID="{A14FFBE1-80FF-4946-B01D-0A3A0D982FD5}" presName="root" presStyleCnt="0">
        <dgm:presLayoutVars>
          <dgm:dir/>
          <dgm:resizeHandles val="exact"/>
        </dgm:presLayoutVars>
      </dgm:prSet>
      <dgm:spPr/>
    </dgm:pt>
    <dgm:pt modelId="{E71716C6-1683-4ED8-AE22-3F0865E3E3B5}" type="pres">
      <dgm:prSet presAssocID="{4E75AC4E-FFD5-4611-9D6B-44052C15F751}" presName="compNode" presStyleCnt="0"/>
      <dgm:spPr/>
    </dgm:pt>
    <dgm:pt modelId="{2C179BF4-FB3E-4552-837D-C54EA507B6D7}" type="pres">
      <dgm:prSet presAssocID="{4E75AC4E-FFD5-4611-9D6B-44052C15F7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09883247-A786-4A76-893C-B291258DBA28}" type="pres">
      <dgm:prSet presAssocID="{4E75AC4E-FFD5-4611-9D6B-44052C15F751}" presName="iconSpace" presStyleCnt="0"/>
      <dgm:spPr/>
    </dgm:pt>
    <dgm:pt modelId="{4F60676A-0B11-45F5-991B-DA6B0326F7EC}" type="pres">
      <dgm:prSet presAssocID="{4E75AC4E-FFD5-4611-9D6B-44052C15F751}" presName="parTx" presStyleLbl="revTx" presStyleIdx="0" presStyleCnt="6">
        <dgm:presLayoutVars>
          <dgm:chMax val="0"/>
          <dgm:chPref val="0"/>
        </dgm:presLayoutVars>
      </dgm:prSet>
      <dgm:spPr/>
    </dgm:pt>
    <dgm:pt modelId="{ED6A76F4-77E0-47DB-9AA8-FDD984EF0817}" type="pres">
      <dgm:prSet presAssocID="{4E75AC4E-FFD5-4611-9D6B-44052C15F751}" presName="txSpace" presStyleCnt="0"/>
      <dgm:spPr/>
    </dgm:pt>
    <dgm:pt modelId="{73FC94D1-694A-462B-900F-689AF69031B0}" type="pres">
      <dgm:prSet presAssocID="{4E75AC4E-FFD5-4611-9D6B-44052C15F751}" presName="desTx" presStyleLbl="revTx" presStyleIdx="1" presStyleCnt="6">
        <dgm:presLayoutVars/>
      </dgm:prSet>
      <dgm:spPr/>
    </dgm:pt>
    <dgm:pt modelId="{7A2D86F4-A4F1-43D6-81C0-CA025173373E}" type="pres">
      <dgm:prSet presAssocID="{D4CCEFFA-061A-4F33-A0DB-5ADB4EB87435}" presName="sibTrans" presStyleCnt="0"/>
      <dgm:spPr/>
    </dgm:pt>
    <dgm:pt modelId="{6E033348-14C9-40B7-BA8F-D477D9C7CE41}" type="pres">
      <dgm:prSet presAssocID="{CF1C2764-DA79-4142-B8C9-C7A09CAA6767}" presName="compNode" presStyleCnt="0"/>
      <dgm:spPr/>
    </dgm:pt>
    <dgm:pt modelId="{DB1C5789-331E-4E47-8BDE-80DCEDD54B22}" type="pres">
      <dgm:prSet presAssocID="{CF1C2764-DA79-4142-B8C9-C7A09CAA67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7666BB07-89C8-4242-B3C4-0470F441E9A7}" type="pres">
      <dgm:prSet presAssocID="{CF1C2764-DA79-4142-B8C9-C7A09CAA6767}" presName="iconSpace" presStyleCnt="0"/>
      <dgm:spPr/>
    </dgm:pt>
    <dgm:pt modelId="{75C51B89-319F-4398-BBE9-5330113F22C2}" type="pres">
      <dgm:prSet presAssocID="{CF1C2764-DA79-4142-B8C9-C7A09CAA6767}" presName="parTx" presStyleLbl="revTx" presStyleIdx="2" presStyleCnt="6">
        <dgm:presLayoutVars>
          <dgm:chMax val="0"/>
          <dgm:chPref val="0"/>
        </dgm:presLayoutVars>
      </dgm:prSet>
      <dgm:spPr/>
    </dgm:pt>
    <dgm:pt modelId="{4A92AEB6-9C87-42D2-B429-63D6F59E6D22}" type="pres">
      <dgm:prSet presAssocID="{CF1C2764-DA79-4142-B8C9-C7A09CAA6767}" presName="txSpace" presStyleCnt="0"/>
      <dgm:spPr/>
    </dgm:pt>
    <dgm:pt modelId="{4B0290A3-2B7C-49F1-9E4D-B8096E4AE276}" type="pres">
      <dgm:prSet presAssocID="{CF1C2764-DA79-4142-B8C9-C7A09CAA6767}" presName="desTx" presStyleLbl="revTx" presStyleIdx="3" presStyleCnt="6">
        <dgm:presLayoutVars/>
      </dgm:prSet>
      <dgm:spPr/>
    </dgm:pt>
    <dgm:pt modelId="{B20C56D2-D211-4781-84F1-AA57DADED48E}" type="pres">
      <dgm:prSet presAssocID="{B26DBD04-1471-4241-AFC3-B02C486D5D2C}" presName="sibTrans" presStyleCnt="0"/>
      <dgm:spPr/>
    </dgm:pt>
    <dgm:pt modelId="{DB8B12B0-627E-4EDE-86CC-A974E35F3A50}" type="pres">
      <dgm:prSet presAssocID="{57B0BE9B-8DE5-47FB-AF53-0540DFA99558}" presName="compNode" presStyleCnt="0"/>
      <dgm:spPr/>
    </dgm:pt>
    <dgm:pt modelId="{E091D1AE-7E59-4F31-BADA-0347B2CDBBB9}" type="pres">
      <dgm:prSet presAssocID="{57B0BE9B-8DE5-47FB-AF53-0540DFA995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60B975EA-E77E-43FF-A410-59FC0D8ED402}" type="pres">
      <dgm:prSet presAssocID="{57B0BE9B-8DE5-47FB-AF53-0540DFA99558}" presName="iconSpace" presStyleCnt="0"/>
      <dgm:spPr/>
    </dgm:pt>
    <dgm:pt modelId="{06BA5FD4-43C4-4A97-80B5-B99190B9B0FF}" type="pres">
      <dgm:prSet presAssocID="{57B0BE9B-8DE5-47FB-AF53-0540DFA99558}" presName="parTx" presStyleLbl="revTx" presStyleIdx="4" presStyleCnt="6">
        <dgm:presLayoutVars>
          <dgm:chMax val="0"/>
          <dgm:chPref val="0"/>
        </dgm:presLayoutVars>
      </dgm:prSet>
      <dgm:spPr/>
    </dgm:pt>
    <dgm:pt modelId="{83609EE0-A3FD-40A4-9E12-7370AC99EFE0}" type="pres">
      <dgm:prSet presAssocID="{57B0BE9B-8DE5-47FB-AF53-0540DFA99558}" presName="txSpace" presStyleCnt="0"/>
      <dgm:spPr/>
    </dgm:pt>
    <dgm:pt modelId="{127A362C-0C00-46F3-81E9-8EB499CD9CAE}" type="pres">
      <dgm:prSet presAssocID="{57B0BE9B-8DE5-47FB-AF53-0540DFA99558}" presName="desTx" presStyleLbl="revTx" presStyleIdx="5" presStyleCnt="6">
        <dgm:presLayoutVars/>
      </dgm:prSet>
      <dgm:spPr/>
    </dgm:pt>
  </dgm:ptLst>
  <dgm:cxnLst>
    <dgm:cxn modelId="{C2E9A009-A918-4CEF-9902-F37C5E55A475}" srcId="{4E75AC4E-FFD5-4611-9D6B-44052C15F751}" destId="{B76B8063-6209-4B51-85E2-5B9383B0C3EC}" srcOrd="1" destOrd="0" parTransId="{310E1F71-5799-4D14-89D5-2B3DD3783194}" sibTransId="{44328676-0787-458C-8480-71649DAB9875}"/>
    <dgm:cxn modelId="{D105481E-A6D3-4EBD-95D9-CF7F506FDFE2}" srcId="{A14FFBE1-80FF-4946-B01D-0A3A0D982FD5}" destId="{4E75AC4E-FFD5-4611-9D6B-44052C15F751}" srcOrd="0" destOrd="0" parTransId="{5122A886-5B9B-4BEC-9A7A-D0CA054EBEF5}" sibTransId="{D4CCEFFA-061A-4F33-A0DB-5ADB4EB87435}"/>
    <dgm:cxn modelId="{8DA90B22-FB98-4256-AF1C-9BC5AC9456F0}" srcId="{A14FFBE1-80FF-4946-B01D-0A3A0D982FD5}" destId="{CF1C2764-DA79-4142-B8C9-C7A09CAA6767}" srcOrd="1" destOrd="0" parTransId="{528C363F-9AF5-478A-B911-76F84B1F0F48}" sibTransId="{B26DBD04-1471-4241-AFC3-B02C486D5D2C}"/>
    <dgm:cxn modelId="{2FC47327-8DEB-40C1-9890-3BAAAEFB077A}" type="presOf" srcId="{08555B05-FF28-454F-AAC3-CA9BF4A05425}" destId="{73FC94D1-694A-462B-900F-689AF69031B0}" srcOrd="0" destOrd="0" presId="urn:microsoft.com/office/officeart/2018/5/layout/CenteredIconLabelDescriptionList"/>
    <dgm:cxn modelId="{462D9428-FD36-42B9-9094-7D059FE25E0E}" srcId="{CF1C2764-DA79-4142-B8C9-C7A09CAA6767}" destId="{F6D9C368-838D-4C8B-A64E-A8579D7F78DB}" srcOrd="1" destOrd="0" parTransId="{E9D27CF9-A1E5-4C98-A71A-4CEF72320571}" sibTransId="{C4A40AF4-BA34-4D9D-9442-46428B04C95C}"/>
    <dgm:cxn modelId="{7B968E2C-C18C-4BD4-8048-216B06913B35}" srcId="{57B0BE9B-8DE5-47FB-AF53-0540DFA99558}" destId="{DFBC10F3-BF5A-4319-81C6-BCFD67BA0CE1}" srcOrd="1" destOrd="0" parTransId="{75CBCD21-B0E3-47A4-B987-0328FEE45413}" sibTransId="{4AFEC228-FBEE-4EE4-8F26-F6821F04087C}"/>
    <dgm:cxn modelId="{A37EC969-633E-4909-B240-335A61A7A683}" srcId="{CF1C2764-DA79-4142-B8C9-C7A09CAA6767}" destId="{46BAF7C8-D76D-4372-8669-4F52BEC719AE}" srcOrd="0" destOrd="0" parTransId="{E734D0B7-883C-4052-A795-93045E5DC5E4}" sibTransId="{6D40E616-013F-4FC4-B331-7AD7FE1ECBCE}"/>
    <dgm:cxn modelId="{1652CC4A-1F19-40E0-A190-7443CAB454F9}" srcId="{4E75AC4E-FFD5-4611-9D6B-44052C15F751}" destId="{08555B05-FF28-454F-AAC3-CA9BF4A05425}" srcOrd="0" destOrd="0" parTransId="{40B6F19F-03C8-46FF-8B54-D4B587FAF703}" sibTransId="{2DFC4641-542B-419D-BE5D-50641A7A9AAA}"/>
    <dgm:cxn modelId="{73B70F6D-0292-41E5-9B09-124CAF0685A5}" type="presOf" srcId="{CF1C2764-DA79-4142-B8C9-C7A09CAA6767}" destId="{75C51B89-319F-4398-BBE9-5330113F22C2}" srcOrd="0" destOrd="0" presId="urn:microsoft.com/office/officeart/2018/5/layout/CenteredIconLabelDescriptionList"/>
    <dgm:cxn modelId="{2DDCB88A-3C68-497F-ACE5-47BBF699684A}" type="presOf" srcId="{F6D9C368-838D-4C8B-A64E-A8579D7F78DB}" destId="{4B0290A3-2B7C-49F1-9E4D-B8096E4AE276}" srcOrd="0" destOrd="1" presId="urn:microsoft.com/office/officeart/2018/5/layout/CenteredIconLabelDescriptionList"/>
    <dgm:cxn modelId="{293A9796-2862-4579-8C5C-611D6BD2577C}" type="presOf" srcId="{57B0BE9B-8DE5-47FB-AF53-0540DFA99558}" destId="{06BA5FD4-43C4-4A97-80B5-B99190B9B0FF}" srcOrd="0" destOrd="0" presId="urn:microsoft.com/office/officeart/2018/5/layout/CenteredIconLabelDescriptionList"/>
    <dgm:cxn modelId="{C6BB219E-C048-4587-B185-A5CCD09FDFFC}" type="presOf" srcId="{46BAF7C8-D76D-4372-8669-4F52BEC719AE}" destId="{4B0290A3-2B7C-49F1-9E4D-B8096E4AE276}" srcOrd="0" destOrd="0" presId="urn:microsoft.com/office/officeart/2018/5/layout/CenteredIconLabelDescriptionList"/>
    <dgm:cxn modelId="{810EDC9E-1B45-4A5C-8158-6FFAEE01C357}" srcId="{57B0BE9B-8DE5-47FB-AF53-0540DFA99558}" destId="{FBABC1C9-E362-48AD-8D56-AAA7525C9CF0}" srcOrd="0" destOrd="0" parTransId="{5BFFDB15-F5EC-4982-BF62-39A6B1E3B8E5}" sibTransId="{ED513CE9-E311-4E89-A978-A4E2AE7230C4}"/>
    <dgm:cxn modelId="{CCBCAEAD-857F-454D-885B-3D920A20F9EE}" type="presOf" srcId="{A14FFBE1-80FF-4946-B01D-0A3A0D982FD5}" destId="{BC78735D-1955-418A-A237-22749D709C87}" srcOrd="0" destOrd="0" presId="urn:microsoft.com/office/officeart/2018/5/layout/CenteredIconLabelDescriptionList"/>
    <dgm:cxn modelId="{A812C3BC-CD5F-4F80-BA69-D6A1F221C247}" type="presOf" srcId="{B76B8063-6209-4B51-85E2-5B9383B0C3EC}" destId="{73FC94D1-694A-462B-900F-689AF69031B0}" srcOrd="0" destOrd="1" presId="urn:microsoft.com/office/officeart/2018/5/layout/CenteredIconLabelDescriptionList"/>
    <dgm:cxn modelId="{C9B20DCB-DA08-48A9-ABC2-77D91E5D4124}" type="presOf" srcId="{4E75AC4E-FFD5-4611-9D6B-44052C15F751}" destId="{4F60676A-0B11-45F5-991B-DA6B0326F7EC}" srcOrd="0" destOrd="0" presId="urn:microsoft.com/office/officeart/2018/5/layout/CenteredIconLabelDescriptionList"/>
    <dgm:cxn modelId="{F36515E8-A77A-45BD-B404-533026C00CD8}" type="presOf" srcId="{FBABC1C9-E362-48AD-8D56-AAA7525C9CF0}" destId="{127A362C-0C00-46F3-81E9-8EB499CD9CAE}" srcOrd="0" destOrd="0" presId="urn:microsoft.com/office/officeart/2018/5/layout/CenteredIconLabelDescriptionList"/>
    <dgm:cxn modelId="{D5216BF2-C9F4-4D0A-BDD6-4F7F53AE91BC}" type="presOf" srcId="{DFBC10F3-BF5A-4319-81C6-BCFD67BA0CE1}" destId="{127A362C-0C00-46F3-81E9-8EB499CD9CAE}" srcOrd="0" destOrd="1" presId="urn:microsoft.com/office/officeart/2018/5/layout/CenteredIconLabelDescriptionList"/>
    <dgm:cxn modelId="{1AA158F6-BF2A-4CE9-A12A-942DA2F5ABE2}" srcId="{A14FFBE1-80FF-4946-B01D-0A3A0D982FD5}" destId="{57B0BE9B-8DE5-47FB-AF53-0540DFA99558}" srcOrd="2" destOrd="0" parTransId="{8E39BD1A-D1D3-41C8-995C-8216550EE5C8}" sibTransId="{92DC3823-19A8-433F-82A2-2DF253C164E8}"/>
    <dgm:cxn modelId="{F8D0C4B5-3949-4E26-AC56-F97062E4B19A}" type="presParOf" srcId="{BC78735D-1955-418A-A237-22749D709C87}" destId="{E71716C6-1683-4ED8-AE22-3F0865E3E3B5}" srcOrd="0" destOrd="0" presId="urn:microsoft.com/office/officeart/2018/5/layout/CenteredIconLabelDescriptionList"/>
    <dgm:cxn modelId="{90CE4B27-76A6-4018-AF0F-CEC3547E693C}" type="presParOf" srcId="{E71716C6-1683-4ED8-AE22-3F0865E3E3B5}" destId="{2C179BF4-FB3E-4552-837D-C54EA507B6D7}" srcOrd="0" destOrd="0" presId="urn:microsoft.com/office/officeart/2018/5/layout/CenteredIconLabelDescriptionList"/>
    <dgm:cxn modelId="{781AD023-713D-4E57-BED9-DCA7F7AC40A0}" type="presParOf" srcId="{E71716C6-1683-4ED8-AE22-3F0865E3E3B5}" destId="{09883247-A786-4A76-893C-B291258DBA28}" srcOrd="1" destOrd="0" presId="urn:microsoft.com/office/officeart/2018/5/layout/CenteredIconLabelDescriptionList"/>
    <dgm:cxn modelId="{7FDD845E-B116-42CA-B141-7F1EEBDD660E}" type="presParOf" srcId="{E71716C6-1683-4ED8-AE22-3F0865E3E3B5}" destId="{4F60676A-0B11-45F5-991B-DA6B0326F7EC}" srcOrd="2" destOrd="0" presId="urn:microsoft.com/office/officeart/2018/5/layout/CenteredIconLabelDescriptionList"/>
    <dgm:cxn modelId="{79B5DCC7-BE31-4C07-8D86-4ACF7332F1EC}" type="presParOf" srcId="{E71716C6-1683-4ED8-AE22-3F0865E3E3B5}" destId="{ED6A76F4-77E0-47DB-9AA8-FDD984EF0817}" srcOrd="3" destOrd="0" presId="urn:microsoft.com/office/officeart/2018/5/layout/CenteredIconLabelDescriptionList"/>
    <dgm:cxn modelId="{214083E4-9B0A-49C3-9604-D24B6A90A67F}" type="presParOf" srcId="{E71716C6-1683-4ED8-AE22-3F0865E3E3B5}" destId="{73FC94D1-694A-462B-900F-689AF69031B0}" srcOrd="4" destOrd="0" presId="urn:microsoft.com/office/officeart/2018/5/layout/CenteredIconLabelDescriptionList"/>
    <dgm:cxn modelId="{08401F92-3901-46EF-93EE-BDFBFE0CBF58}" type="presParOf" srcId="{BC78735D-1955-418A-A237-22749D709C87}" destId="{7A2D86F4-A4F1-43D6-81C0-CA025173373E}" srcOrd="1" destOrd="0" presId="urn:microsoft.com/office/officeart/2018/5/layout/CenteredIconLabelDescriptionList"/>
    <dgm:cxn modelId="{60B238C4-4A13-4806-8A6D-CE0FC2354BCA}" type="presParOf" srcId="{BC78735D-1955-418A-A237-22749D709C87}" destId="{6E033348-14C9-40B7-BA8F-D477D9C7CE41}" srcOrd="2" destOrd="0" presId="urn:microsoft.com/office/officeart/2018/5/layout/CenteredIconLabelDescriptionList"/>
    <dgm:cxn modelId="{61A09E92-7EBE-41C8-A231-E9D84398DD32}" type="presParOf" srcId="{6E033348-14C9-40B7-BA8F-D477D9C7CE41}" destId="{DB1C5789-331E-4E47-8BDE-80DCEDD54B22}" srcOrd="0" destOrd="0" presId="urn:microsoft.com/office/officeart/2018/5/layout/CenteredIconLabelDescriptionList"/>
    <dgm:cxn modelId="{DC45261D-85F1-42B1-AA5A-69AF15646854}" type="presParOf" srcId="{6E033348-14C9-40B7-BA8F-D477D9C7CE41}" destId="{7666BB07-89C8-4242-B3C4-0470F441E9A7}" srcOrd="1" destOrd="0" presId="urn:microsoft.com/office/officeart/2018/5/layout/CenteredIconLabelDescriptionList"/>
    <dgm:cxn modelId="{085F8F06-401B-495D-9EF7-0B6906290E55}" type="presParOf" srcId="{6E033348-14C9-40B7-BA8F-D477D9C7CE41}" destId="{75C51B89-319F-4398-BBE9-5330113F22C2}" srcOrd="2" destOrd="0" presId="urn:microsoft.com/office/officeart/2018/5/layout/CenteredIconLabelDescriptionList"/>
    <dgm:cxn modelId="{5F3D6078-18C1-4A94-A038-AC36AFD1374F}" type="presParOf" srcId="{6E033348-14C9-40B7-BA8F-D477D9C7CE41}" destId="{4A92AEB6-9C87-42D2-B429-63D6F59E6D22}" srcOrd="3" destOrd="0" presId="urn:microsoft.com/office/officeart/2018/5/layout/CenteredIconLabelDescriptionList"/>
    <dgm:cxn modelId="{701B9223-F9FC-40AE-B103-3A7BAAACAA5A}" type="presParOf" srcId="{6E033348-14C9-40B7-BA8F-D477D9C7CE41}" destId="{4B0290A3-2B7C-49F1-9E4D-B8096E4AE276}" srcOrd="4" destOrd="0" presId="urn:microsoft.com/office/officeart/2018/5/layout/CenteredIconLabelDescriptionList"/>
    <dgm:cxn modelId="{C5C454A5-128A-4919-8A7F-12A77D69931D}" type="presParOf" srcId="{BC78735D-1955-418A-A237-22749D709C87}" destId="{B20C56D2-D211-4781-84F1-AA57DADED48E}" srcOrd="3" destOrd="0" presId="urn:microsoft.com/office/officeart/2018/5/layout/CenteredIconLabelDescriptionList"/>
    <dgm:cxn modelId="{E31F13A2-5716-4FE4-9E05-6F38CFE9BF47}" type="presParOf" srcId="{BC78735D-1955-418A-A237-22749D709C87}" destId="{DB8B12B0-627E-4EDE-86CC-A974E35F3A50}" srcOrd="4" destOrd="0" presId="urn:microsoft.com/office/officeart/2018/5/layout/CenteredIconLabelDescriptionList"/>
    <dgm:cxn modelId="{0164A4EB-2573-422D-AE74-F045E2B1348C}" type="presParOf" srcId="{DB8B12B0-627E-4EDE-86CC-A974E35F3A50}" destId="{E091D1AE-7E59-4F31-BADA-0347B2CDBBB9}" srcOrd="0" destOrd="0" presId="urn:microsoft.com/office/officeart/2018/5/layout/CenteredIconLabelDescriptionList"/>
    <dgm:cxn modelId="{DEEAE855-B805-460C-980F-1FEC8F2BB7EA}" type="presParOf" srcId="{DB8B12B0-627E-4EDE-86CC-A974E35F3A50}" destId="{60B975EA-E77E-43FF-A410-59FC0D8ED402}" srcOrd="1" destOrd="0" presId="urn:microsoft.com/office/officeart/2018/5/layout/CenteredIconLabelDescriptionList"/>
    <dgm:cxn modelId="{7F71EBD6-27DC-473A-9B97-890AF20B791D}" type="presParOf" srcId="{DB8B12B0-627E-4EDE-86CC-A974E35F3A50}" destId="{06BA5FD4-43C4-4A97-80B5-B99190B9B0FF}" srcOrd="2" destOrd="0" presId="urn:microsoft.com/office/officeart/2018/5/layout/CenteredIconLabelDescriptionList"/>
    <dgm:cxn modelId="{1AD88D82-FFE8-487D-9320-BAA35B6538AD}" type="presParOf" srcId="{DB8B12B0-627E-4EDE-86CC-A974E35F3A50}" destId="{83609EE0-A3FD-40A4-9E12-7370AC99EFE0}" srcOrd="3" destOrd="0" presId="urn:microsoft.com/office/officeart/2018/5/layout/CenteredIconLabelDescriptionList"/>
    <dgm:cxn modelId="{004F477D-F342-468A-BC2F-BD77D1BD84C0}" type="presParOf" srcId="{DB8B12B0-627E-4EDE-86CC-A974E35F3A50}" destId="{127A362C-0C00-46F3-81E9-8EB499CD9CA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6FB4F-86E5-4C73-A324-488D5F34F5A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77A038-DA1B-4A2B-9951-FB0BAC37E35F}">
      <dgm:prSet/>
      <dgm:spPr/>
      <dgm:t>
        <a:bodyPr/>
        <a:lstStyle/>
        <a:p>
          <a:r>
            <a:rPr lang="es-CO"/>
            <a:t>Oracle Database Standard Edition.</a:t>
          </a:r>
          <a:endParaRPr lang="en-US"/>
        </a:p>
      </dgm:t>
    </dgm:pt>
    <dgm:pt modelId="{E7FE2036-2906-4DD6-8E73-6B8E6B416DD0}" type="parTrans" cxnId="{D778957A-C7FD-474D-9B36-EDC021849D88}">
      <dgm:prSet/>
      <dgm:spPr/>
      <dgm:t>
        <a:bodyPr/>
        <a:lstStyle/>
        <a:p>
          <a:endParaRPr lang="en-US"/>
        </a:p>
      </dgm:t>
    </dgm:pt>
    <dgm:pt modelId="{A023D675-02B6-4358-8B47-5A0549ACB74A}" type="sibTrans" cxnId="{D778957A-C7FD-474D-9B36-EDC021849D88}">
      <dgm:prSet/>
      <dgm:spPr/>
      <dgm:t>
        <a:bodyPr/>
        <a:lstStyle/>
        <a:p>
          <a:endParaRPr lang="en-US"/>
        </a:p>
      </dgm:t>
    </dgm:pt>
    <dgm:pt modelId="{5AE681E7-658F-4DA8-8F30-4B3B135ABF67}">
      <dgm:prSet/>
      <dgm:spPr/>
      <dgm:t>
        <a:bodyPr/>
        <a:lstStyle/>
        <a:p>
          <a:r>
            <a:rPr lang="es-CO"/>
            <a:t>Oracle Database Enterpirse Edition.</a:t>
          </a:r>
          <a:endParaRPr lang="en-US"/>
        </a:p>
      </dgm:t>
    </dgm:pt>
    <dgm:pt modelId="{7BCAD5E4-F305-4961-9E38-1763817C249D}" type="parTrans" cxnId="{424C4C59-2A99-45F9-A04E-C4AEDC8C54C9}">
      <dgm:prSet/>
      <dgm:spPr/>
      <dgm:t>
        <a:bodyPr/>
        <a:lstStyle/>
        <a:p>
          <a:endParaRPr lang="en-US"/>
        </a:p>
      </dgm:t>
    </dgm:pt>
    <dgm:pt modelId="{A043CE2D-8058-4C6C-A865-8BBDAB096E69}" type="sibTrans" cxnId="{424C4C59-2A99-45F9-A04E-C4AEDC8C54C9}">
      <dgm:prSet/>
      <dgm:spPr/>
      <dgm:t>
        <a:bodyPr/>
        <a:lstStyle/>
        <a:p>
          <a:endParaRPr lang="en-US"/>
        </a:p>
      </dgm:t>
    </dgm:pt>
    <dgm:pt modelId="{5671CB65-9FD2-4C43-885E-74E14B2CB3CE}">
      <dgm:prSet/>
      <dgm:spPr/>
      <dgm:t>
        <a:bodyPr/>
        <a:lstStyle/>
        <a:p>
          <a:r>
            <a:rPr lang="es-CO"/>
            <a:t>Oracle Autnomous Database</a:t>
          </a:r>
          <a:endParaRPr lang="en-US"/>
        </a:p>
      </dgm:t>
    </dgm:pt>
    <dgm:pt modelId="{DF3BEBA2-6F90-48D2-BD23-3C55C133CC7B}" type="parTrans" cxnId="{BF854668-69F1-4C11-92C4-19C6D4DC95F8}">
      <dgm:prSet/>
      <dgm:spPr/>
      <dgm:t>
        <a:bodyPr/>
        <a:lstStyle/>
        <a:p>
          <a:endParaRPr lang="en-US"/>
        </a:p>
      </dgm:t>
    </dgm:pt>
    <dgm:pt modelId="{3DD92E59-B40F-45A2-98CF-5CCC99093F01}" type="sibTrans" cxnId="{BF854668-69F1-4C11-92C4-19C6D4DC95F8}">
      <dgm:prSet/>
      <dgm:spPr/>
      <dgm:t>
        <a:bodyPr/>
        <a:lstStyle/>
        <a:p>
          <a:endParaRPr lang="en-US"/>
        </a:p>
      </dgm:t>
    </dgm:pt>
    <dgm:pt modelId="{15CBFCAC-17DF-4BB4-957C-47B60A5DCC3C}" type="pres">
      <dgm:prSet presAssocID="{86F6FB4F-86E5-4C73-A324-488D5F34F5AF}" presName="linear" presStyleCnt="0">
        <dgm:presLayoutVars>
          <dgm:animLvl val="lvl"/>
          <dgm:resizeHandles val="exact"/>
        </dgm:presLayoutVars>
      </dgm:prSet>
      <dgm:spPr/>
    </dgm:pt>
    <dgm:pt modelId="{0BF5BE3C-7381-4B02-8774-E3A8167E9AD7}" type="pres">
      <dgm:prSet presAssocID="{D577A038-DA1B-4A2B-9951-FB0BAC37E3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708A94-73A9-429C-9036-3DA5275E6F60}" type="pres">
      <dgm:prSet presAssocID="{A023D675-02B6-4358-8B47-5A0549ACB74A}" presName="spacer" presStyleCnt="0"/>
      <dgm:spPr/>
    </dgm:pt>
    <dgm:pt modelId="{335AE34B-CEB8-4671-8EF4-6882A3E97BC2}" type="pres">
      <dgm:prSet presAssocID="{5AE681E7-658F-4DA8-8F30-4B3B135ABF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695103-6013-4C6E-9DE7-F52D0C31B549}" type="pres">
      <dgm:prSet presAssocID="{A043CE2D-8058-4C6C-A865-8BBDAB096E69}" presName="spacer" presStyleCnt="0"/>
      <dgm:spPr/>
    </dgm:pt>
    <dgm:pt modelId="{19ACF8F0-0165-438E-9B5A-B76434153C88}" type="pres">
      <dgm:prSet presAssocID="{5671CB65-9FD2-4C43-885E-74E14B2CB3C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854668-69F1-4C11-92C4-19C6D4DC95F8}" srcId="{86F6FB4F-86E5-4C73-A324-488D5F34F5AF}" destId="{5671CB65-9FD2-4C43-885E-74E14B2CB3CE}" srcOrd="2" destOrd="0" parTransId="{DF3BEBA2-6F90-48D2-BD23-3C55C133CC7B}" sibTransId="{3DD92E59-B40F-45A2-98CF-5CCC99093F01}"/>
    <dgm:cxn modelId="{DE886D72-3739-48B6-B441-C17F8EF6DE14}" type="presOf" srcId="{86F6FB4F-86E5-4C73-A324-488D5F34F5AF}" destId="{15CBFCAC-17DF-4BB4-957C-47B60A5DCC3C}" srcOrd="0" destOrd="0" presId="urn:microsoft.com/office/officeart/2005/8/layout/vList2"/>
    <dgm:cxn modelId="{24AD0173-F6C0-4921-9DE2-F7B1BF7DB9E4}" type="presOf" srcId="{5671CB65-9FD2-4C43-885E-74E14B2CB3CE}" destId="{19ACF8F0-0165-438E-9B5A-B76434153C88}" srcOrd="0" destOrd="0" presId="urn:microsoft.com/office/officeart/2005/8/layout/vList2"/>
    <dgm:cxn modelId="{424C4C59-2A99-45F9-A04E-C4AEDC8C54C9}" srcId="{86F6FB4F-86E5-4C73-A324-488D5F34F5AF}" destId="{5AE681E7-658F-4DA8-8F30-4B3B135ABF67}" srcOrd="1" destOrd="0" parTransId="{7BCAD5E4-F305-4961-9E38-1763817C249D}" sibTransId="{A043CE2D-8058-4C6C-A865-8BBDAB096E69}"/>
    <dgm:cxn modelId="{D778957A-C7FD-474D-9B36-EDC021849D88}" srcId="{86F6FB4F-86E5-4C73-A324-488D5F34F5AF}" destId="{D577A038-DA1B-4A2B-9951-FB0BAC37E35F}" srcOrd="0" destOrd="0" parTransId="{E7FE2036-2906-4DD6-8E73-6B8E6B416DD0}" sibTransId="{A023D675-02B6-4358-8B47-5A0549ACB74A}"/>
    <dgm:cxn modelId="{F98C769E-4FEF-4FD1-AB95-DBC1DCD17BD8}" type="presOf" srcId="{5AE681E7-658F-4DA8-8F30-4B3B135ABF67}" destId="{335AE34B-CEB8-4671-8EF4-6882A3E97BC2}" srcOrd="0" destOrd="0" presId="urn:microsoft.com/office/officeart/2005/8/layout/vList2"/>
    <dgm:cxn modelId="{FBD7E2F4-9E0A-4E48-8D25-6CB59B821F19}" type="presOf" srcId="{D577A038-DA1B-4A2B-9951-FB0BAC37E35F}" destId="{0BF5BE3C-7381-4B02-8774-E3A8167E9AD7}" srcOrd="0" destOrd="0" presId="urn:microsoft.com/office/officeart/2005/8/layout/vList2"/>
    <dgm:cxn modelId="{8663F434-D462-4148-8CA1-1744E077DE9C}" type="presParOf" srcId="{15CBFCAC-17DF-4BB4-957C-47B60A5DCC3C}" destId="{0BF5BE3C-7381-4B02-8774-E3A8167E9AD7}" srcOrd="0" destOrd="0" presId="urn:microsoft.com/office/officeart/2005/8/layout/vList2"/>
    <dgm:cxn modelId="{45348DDD-BA6F-4CD4-9854-272BF9E519C5}" type="presParOf" srcId="{15CBFCAC-17DF-4BB4-957C-47B60A5DCC3C}" destId="{1B708A94-73A9-429C-9036-3DA5275E6F60}" srcOrd="1" destOrd="0" presId="urn:microsoft.com/office/officeart/2005/8/layout/vList2"/>
    <dgm:cxn modelId="{700465AE-2131-4521-AF47-E9043FFF453E}" type="presParOf" srcId="{15CBFCAC-17DF-4BB4-957C-47B60A5DCC3C}" destId="{335AE34B-CEB8-4671-8EF4-6882A3E97BC2}" srcOrd="2" destOrd="0" presId="urn:microsoft.com/office/officeart/2005/8/layout/vList2"/>
    <dgm:cxn modelId="{E8C9F26B-A5AB-48FD-9118-492982A61B85}" type="presParOf" srcId="{15CBFCAC-17DF-4BB4-957C-47B60A5DCC3C}" destId="{D8695103-6013-4C6E-9DE7-F52D0C31B549}" srcOrd="3" destOrd="0" presId="urn:microsoft.com/office/officeart/2005/8/layout/vList2"/>
    <dgm:cxn modelId="{FFAA5011-5BB0-4FB7-92CD-A02B6397E4A5}" type="presParOf" srcId="{15CBFCAC-17DF-4BB4-957C-47B60A5DCC3C}" destId="{19ACF8F0-0165-438E-9B5A-B76434153C8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AAEF4A-8688-4F32-8845-A1826BFD04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D9F0BAC-7F01-4045-AD4B-1FE9AA3505B0}">
      <dgm:prSet/>
      <dgm:spPr/>
      <dgm:t>
        <a:bodyPr/>
        <a:lstStyle/>
        <a:p>
          <a:r>
            <a:rPr lang="es-CO"/>
            <a:t>Base de Datos en la Nube.</a:t>
          </a:r>
          <a:endParaRPr lang="en-US"/>
        </a:p>
      </dgm:t>
    </dgm:pt>
    <dgm:pt modelId="{36D7AD00-01D8-41FF-B066-A8F2BCC36F0D}" type="parTrans" cxnId="{79699B93-7C52-4629-AC94-0A25B2F50AC1}">
      <dgm:prSet/>
      <dgm:spPr/>
      <dgm:t>
        <a:bodyPr/>
        <a:lstStyle/>
        <a:p>
          <a:endParaRPr lang="en-US"/>
        </a:p>
      </dgm:t>
    </dgm:pt>
    <dgm:pt modelId="{F947B62D-1625-4A0D-9586-D887F8A9B710}" type="sibTrans" cxnId="{79699B93-7C52-4629-AC94-0A25B2F50AC1}">
      <dgm:prSet/>
      <dgm:spPr/>
      <dgm:t>
        <a:bodyPr/>
        <a:lstStyle/>
        <a:p>
          <a:endParaRPr lang="en-US"/>
        </a:p>
      </dgm:t>
    </dgm:pt>
    <dgm:pt modelId="{27726E80-8109-4810-94EB-9BBC056491D6}">
      <dgm:prSet/>
      <dgm:spPr/>
      <dgm:t>
        <a:bodyPr/>
        <a:lstStyle/>
        <a:p>
          <a:r>
            <a:rPr lang="es-CO"/>
            <a:t>Inteligencia Artificial y Automatización.</a:t>
          </a:r>
          <a:endParaRPr lang="en-US"/>
        </a:p>
      </dgm:t>
    </dgm:pt>
    <dgm:pt modelId="{E7218DCE-B3BD-4F9A-9674-0D9B7A76B106}" type="parTrans" cxnId="{B8A5F308-EF3D-42B8-A18C-BF58F8B3229F}">
      <dgm:prSet/>
      <dgm:spPr/>
      <dgm:t>
        <a:bodyPr/>
        <a:lstStyle/>
        <a:p>
          <a:endParaRPr lang="en-US"/>
        </a:p>
      </dgm:t>
    </dgm:pt>
    <dgm:pt modelId="{4B5F6B71-33AE-4711-8293-8C990990ED5D}" type="sibTrans" cxnId="{B8A5F308-EF3D-42B8-A18C-BF58F8B3229F}">
      <dgm:prSet/>
      <dgm:spPr/>
      <dgm:t>
        <a:bodyPr/>
        <a:lstStyle/>
        <a:p>
          <a:endParaRPr lang="en-US"/>
        </a:p>
      </dgm:t>
    </dgm:pt>
    <dgm:pt modelId="{D96A479F-FC47-4569-BA28-2CED7255F0EB}">
      <dgm:prSet/>
      <dgm:spPr/>
      <dgm:t>
        <a:bodyPr/>
        <a:lstStyle/>
        <a:p>
          <a:r>
            <a:rPr lang="es-CO"/>
            <a:t>Big Data y Analítica Avanzada.</a:t>
          </a:r>
          <a:endParaRPr lang="en-US"/>
        </a:p>
      </dgm:t>
    </dgm:pt>
    <dgm:pt modelId="{1C846ECE-4F28-4ABF-809D-14F481072368}" type="parTrans" cxnId="{C072887A-1A3A-4AB1-A579-4755DD7CE42B}">
      <dgm:prSet/>
      <dgm:spPr/>
      <dgm:t>
        <a:bodyPr/>
        <a:lstStyle/>
        <a:p>
          <a:endParaRPr lang="en-US"/>
        </a:p>
      </dgm:t>
    </dgm:pt>
    <dgm:pt modelId="{4CEB583F-437D-4586-A06D-4A2F584476BC}" type="sibTrans" cxnId="{C072887A-1A3A-4AB1-A579-4755DD7CE42B}">
      <dgm:prSet/>
      <dgm:spPr/>
      <dgm:t>
        <a:bodyPr/>
        <a:lstStyle/>
        <a:p>
          <a:endParaRPr lang="en-US"/>
        </a:p>
      </dgm:t>
    </dgm:pt>
    <dgm:pt modelId="{2BD8C9A5-7A08-47A8-AC30-B47D4A4A9379}" type="pres">
      <dgm:prSet presAssocID="{84AAEF4A-8688-4F32-8845-A1826BFD04C8}" presName="root" presStyleCnt="0">
        <dgm:presLayoutVars>
          <dgm:dir/>
          <dgm:resizeHandles val="exact"/>
        </dgm:presLayoutVars>
      </dgm:prSet>
      <dgm:spPr/>
    </dgm:pt>
    <dgm:pt modelId="{8DEEF13E-9915-4A4A-AD75-2AA89A8A5EF5}" type="pres">
      <dgm:prSet presAssocID="{4D9F0BAC-7F01-4045-AD4B-1FE9AA3505B0}" presName="compNode" presStyleCnt="0"/>
      <dgm:spPr/>
    </dgm:pt>
    <dgm:pt modelId="{0FCE5236-AB0A-4AC2-BC32-0DF97F636D29}" type="pres">
      <dgm:prSet presAssocID="{4D9F0BAC-7F01-4045-AD4B-1FE9AA3505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be"/>
        </a:ext>
      </dgm:extLst>
    </dgm:pt>
    <dgm:pt modelId="{888AC12D-C0A1-44CF-A8C9-60C4A06EE353}" type="pres">
      <dgm:prSet presAssocID="{4D9F0BAC-7F01-4045-AD4B-1FE9AA3505B0}" presName="spaceRect" presStyleCnt="0"/>
      <dgm:spPr/>
    </dgm:pt>
    <dgm:pt modelId="{4DC6CE57-5174-4BD3-A6B8-CA81AE8EE77D}" type="pres">
      <dgm:prSet presAssocID="{4D9F0BAC-7F01-4045-AD4B-1FE9AA3505B0}" presName="textRect" presStyleLbl="revTx" presStyleIdx="0" presStyleCnt="3">
        <dgm:presLayoutVars>
          <dgm:chMax val="1"/>
          <dgm:chPref val="1"/>
        </dgm:presLayoutVars>
      </dgm:prSet>
      <dgm:spPr/>
    </dgm:pt>
    <dgm:pt modelId="{0BC52F42-02D5-4BD0-ACB0-B29321997FCE}" type="pres">
      <dgm:prSet presAssocID="{F947B62D-1625-4A0D-9586-D887F8A9B710}" presName="sibTrans" presStyleCnt="0"/>
      <dgm:spPr/>
    </dgm:pt>
    <dgm:pt modelId="{02A56BF3-2F98-4520-A7AA-5033B7B26825}" type="pres">
      <dgm:prSet presAssocID="{27726E80-8109-4810-94EB-9BBC056491D6}" presName="compNode" presStyleCnt="0"/>
      <dgm:spPr/>
    </dgm:pt>
    <dgm:pt modelId="{FCA5D576-28C9-4380-BFD7-5012F6C1348F}" type="pres">
      <dgm:prSet presAssocID="{27726E80-8109-4810-94EB-9BBC056491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78BB2A1-3B08-4EA4-AFB3-B38B9C9A7CE7}" type="pres">
      <dgm:prSet presAssocID="{27726E80-8109-4810-94EB-9BBC056491D6}" presName="spaceRect" presStyleCnt="0"/>
      <dgm:spPr/>
    </dgm:pt>
    <dgm:pt modelId="{525B6AA7-AEE4-4CCD-B994-C14A889D3E85}" type="pres">
      <dgm:prSet presAssocID="{27726E80-8109-4810-94EB-9BBC056491D6}" presName="textRect" presStyleLbl="revTx" presStyleIdx="1" presStyleCnt="3">
        <dgm:presLayoutVars>
          <dgm:chMax val="1"/>
          <dgm:chPref val="1"/>
        </dgm:presLayoutVars>
      </dgm:prSet>
      <dgm:spPr/>
    </dgm:pt>
    <dgm:pt modelId="{C771DFF4-FEB2-4CCB-954E-DCAB4CED8FFD}" type="pres">
      <dgm:prSet presAssocID="{4B5F6B71-33AE-4711-8293-8C990990ED5D}" presName="sibTrans" presStyleCnt="0"/>
      <dgm:spPr/>
    </dgm:pt>
    <dgm:pt modelId="{775E3A0D-804F-4B9E-B0CB-FE7E7207B21A}" type="pres">
      <dgm:prSet presAssocID="{D96A479F-FC47-4569-BA28-2CED7255F0EB}" presName="compNode" presStyleCnt="0"/>
      <dgm:spPr/>
    </dgm:pt>
    <dgm:pt modelId="{9C71DB9F-F094-46F4-84B8-CE3FB9EDCE6F}" type="pres">
      <dgm:prSet presAssocID="{D96A479F-FC47-4569-BA28-2CED7255F0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07EBA06-C3CD-41FE-8E37-3A0917D52605}" type="pres">
      <dgm:prSet presAssocID="{D96A479F-FC47-4569-BA28-2CED7255F0EB}" presName="spaceRect" presStyleCnt="0"/>
      <dgm:spPr/>
    </dgm:pt>
    <dgm:pt modelId="{62346569-A60C-46AC-9843-DD7D51C2C7FC}" type="pres">
      <dgm:prSet presAssocID="{D96A479F-FC47-4569-BA28-2CED7255F0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8A5F308-EF3D-42B8-A18C-BF58F8B3229F}" srcId="{84AAEF4A-8688-4F32-8845-A1826BFD04C8}" destId="{27726E80-8109-4810-94EB-9BBC056491D6}" srcOrd="1" destOrd="0" parTransId="{E7218DCE-B3BD-4F9A-9674-0D9B7A76B106}" sibTransId="{4B5F6B71-33AE-4711-8293-8C990990ED5D}"/>
    <dgm:cxn modelId="{7E666C24-8BE8-4A10-8512-2A26A2234754}" type="presOf" srcId="{27726E80-8109-4810-94EB-9BBC056491D6}" destId="{525B6AA7-AEE4-4CCD-B994-C14A889D3E85}" srcOrd="0" destOrd="0" presId="urn:microsoft.com/office/officeart/2018/2/layout/IconLabelList"/>
    <dgm:cxn modelId="{D2EF0A38-865A-4667-AA9D-EF6AA4B2F83F}" type="presOf" srcId="{D96A479F-FC47-4569-BA28-2CED7255F0EB}" destId="{62346569-A60C-46AC-9843-DD7D51C2C7FC}" srcOrd="0" destOrd="0" presId="urn:microsoft.com/office/officeart/2018/2/layout/IconLabelList"/>
    <dgm:cxn modelId="{C072887A-1A3A-4AB1-A579-4755DD7CE42B}" srcId="{84AAEF4A-8688-4F32-8845-A1826BFD04C8}" destId="{D96A479F-FC47-4569-BA28-2CED7255F0EB}" srcOrd="2" destOrd="0" parTransId="{1C846ECE-4F28-4ABF-809D-14F481072368}" sibTransId="{4CEB583F-437D-4586-A06D-4A2F584476BC}"/>
    <dgm:cxn modelId="{79699B93-7C52-4629-AC94-0A25B2F50AC1}" srcId="{84AAEF4A-8688-4F32-8845-A1826BFD04C8}" destId="{4D9F0BAC-7F01-4045-AD4B-1FE9AA3505B0}" srcOrd="0" destOrd="0" parTransId="{36D7AD00-01D8-41FF-B066-A8F2BCC36F0D}" sibTransId="{F947B62D-1625-4A0D-9586-D887F8A9B710}"/>
    <dgm:cxn modelId="{5C369FC6-E995-4D52-A4BF-C17254D02E96}" type="presOf" srcId="{84AAEF4A-8688-4F32-8845-A1826BFD04C8}" destId="{2BD8C9A5-7A08-47A8-AC30-B47D4A4A9379}" srcOrd="0" destOrd="0" presId="urn:microsoft.com/office/officeart/2018/2/layout/IconLabelList"/>
    <dgm:cxn modelId="{5E83AAEB-B6CA-4092-B839-E3A9925C4400}" type="presOf" srcId="{4D9F0BAC-7F01-4045-AD4B-1FE9AA3505B0}" destId="{4DC6CE57-5174-4BD3-A6B8-CA81AE8EE77D}" srcOrd="0" destOrd="0" presId="urn:microsoft.com/office/officeart/2018/2/layout/IconLabelList"/>
    <dgm:cxn modelId="{74BA150D-5044-4765-BF32-DEA52EACBAEC}" type="presParOf" srcId="{2BD8C9A5-7A08-47A8-AC30-B47D4A4A9379}" destId="{8DEEF13E-9915-4A4A-AD75-2AA89A8A5EF5}" srcOrd="0" destOrd="0" presId="urn:microsoft.com/office/officeart/2018/2/layout/IconLabelList"/>
    <dgm:cxn modelId="{B55BF871-BF7F-43CF-8879-B4A43E132472}" type="presParOf" srcId="{8DEEF13E-9915-4A4A-AD75-2AA89A8A5EF5}" destId="{0FCE5236-AB0A-4AC2-BC32-0DF97F636D29}" srcOrd="0" destOrd="0" presId="urn:microsoft.com/office/officeart/2018/2/layout/IconLabelList"/>
    <dgm:cxn modelId="{CE615394-D137-48D4-BBFD-5488A244FD4C}" type="presParOf" srcId="{8DEEF13E-9915-4A4A-AD75-2AA89A8A5EF5}" destId="{888AC12D-C0A1-44CF-A8C9-60C4A06EE353}" srcOrd="1" destOrd="0" presId="urn:microsoft.com/office/officeart/2018/2/layout/IconLabelList"/>
    <dgm:cxn modelId="{904973FB-465D-434F-9C2E-CD76B9D64802}" type="presParOf" srcId="{8DEEF13E-9915-4A4A-AD75-2AA89A8A5EF5}" destId="{4DC6CE57-5174-4BD3-A6B8-CA81AE8EE77D}" srcOrd="2" destOrd="0" presId="urn:microsoft.com/office/officeart/2018/2/layout/IconLabelList"/>
    <dgm:cxn modelId="{3CF1B62B-5C79-43CD-90C6-AAFA88628EE7}" type="presParOf" srcId="{2BD8C9A5-7A08-47A8-AC30-B47D4A4A9379}" destId="{0BC52F42-02D5-4BD0-ACB0-B29321997FCE}" srcOrd="1" destOrd="0" presId="urn:microsoft.com/office/officeart/2018/2/layout/IconLabelList"/>
    <dgm:cxn modelId="{B10AABCB-34BA-4E9D-B0EA-7A4DD4672FCC}" type="presParOf" srcId="{2BD8C9A5-7A08-47A8-AC30-B47D4A4A9379}" destId="{02A56BF3-2F98-4520-A7AA-5033B7B26825}" srcOrd="2" destOrd="0" presId="urn:microsoft.com/office/officeart/2018/2/layout/IconLabelList"/>
    <dgm:cxn modelId="{8D513C58-FB5D-40C4-960D-2EB12D4D0738}" type="presParOf" srcId="{02A56BF3-2F98-4520-A7AA-5033B7B26825}" destId="{FCA5D576-28C9-4380-BFD7-5012F6C1348F}" srcOrd="0" destOrd="0" presId="urn:microsoft.com/office/officeart/2018/2/layout/IconLabelList"/>
    <dgm:cxn modelId="{AD6D1F6A-7657-4B5B-BB99-C639D201E1EA}" type="presParOf" srcId="{02A56BF3-2F98-4520-A7AA-5033B7B26825}" destId="{878BB2A1-3B08-4EA4-AFB3-B38B9C9A7CE7}" srcOrd="1" destOrd="0" presId="urn:microsoft.com/office/officeart/2018/2/layout/IconLabelList"/>
    <dgm:cxn modelId="{74DE1F09-82E6-4D58-B1F0-77EEE9EED625}" type="presParOf" srcId="{02A56BF3-2F98-4520-A7AA-5033B7B26825}" destId="{525B6AA7-AEE4-4CCD-B994-C14A889D3E85}" srcOrd="2" destOrd="0" presId="urn:microsoft.com/office/officeart/2018/2/layout/IconLabelList"/>
    <dgm:cxn modelId="{CC88FEA8-A17E-4132-833B-CE04525FD868}" type="presParOf" srcId="{2BD8C9A5-7A08-47A8-AC30-B47D4A4A9379}" destId="{C771DFF4-FEB2-4CCB-954E-DCAB4CED8FFD}" srcOrd="3" destOrd="0" presId="urn:microsoft.com/office/officeart/2018/2/layout/IconLabelList"/>
    <dgm:cxn modelId="{F2093399-51D4-44F2-BAE9-E719605D4589}" type="presParOf" srcId="{2BD8C9A5-7A08-47A8-AC30-B47D4A4A9379}" destId="{775E3A0D-804F-4B9E-B0CB-FE7E7207B21A}" srcOrd="4" destOrd="0" presId="urn:microsoft.com/office/officeart/2018/2/layout/IconLabelList"/>
    <dgm:cxn modelId="{3157B5DD-F5C3-445E-805B-3919E11559A0}" type="presParOf" srcId="{775E3A0D-804F-4B9E-B0CB-FE7E7207B21A}" destId="{9C71DB9F-F094-46F4-84B8-CE3FB9EDCE6F}" srcOrd="0" destOrd="0" presId="urn:microsoft.com/office/officeart/2018/2/layout/IconLabelList"/>
    <dgm:cxn modelId="{52210CF3-D5AB-4174-B1AD-03C99C08FB97}" type="presParOf" srcId="{775E3A0D-804F-4B9E-B0CB-FE7E7207B21A}" destId="{507EBA06-C3CD-41FE-8E37-3A0917D52605}" srcOrd="1" destOrd="0" presId="urn:microsoft.com/office/officeart/2018/2/layout/IconLabelList"/>
    <dgm:cxn modelId="{C230F344-E3E4-4A2F-A843-927EDEF768AA}" type="presParOf" srcId="{775E3A0D-804F-4B9E-B0CB-FE7E7207B21A}" destId="{62346569-A60C-46AC-9843-DD7D51C2C7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73497-84E8-4D7B-8A69-33F4C7F1316B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B60CC-B8C7-4BBD-8D2C-E61572F15886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04D52-4015-419B-B6FA-959A99DDA751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500" kern="1200"/>
            <a:t>Instancia de Oracle</a:t>
          </a:r>
          <a:endParaRPr lang="en-US" sz="2500" kern="1200"/>
        </a:p>
      </dsp:txBody>
      <dsp:txXfrm>
        <a:off x="1548914" y="3176402"/>
        <a:ext cx="3600000" cy="720000"/>
      </dsp:txXfrm>
    </dsp:sp>
    <dsp:sp modelId="{D6DD3CA8-517D-4B3B-AFE3-72A93ED1E742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6CBE1-51E3-49CB-9CAD-72C48B08A7E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71A0F-3088-4CFB-A327-5159FB413527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500" kern="1200"/>
            <a:t>Estructura de la Base de Datos</a:t>
          </a:r>
          <a:endParaRPr lang="en-US" sz="2500" kern="120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79BF4-FB3E-4552-837D-C54EA507B6D7}">
      <dsp:nvSpPr>
        <dsp:cNvPr id="0" name=""/>
        <dsp:cNvSpPr/>
      </dsp:nvSpPr>
      <dsp:spPr>
        <a:xfrm>
          <a:off x="1061437" y="914412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0676A-0B11-45F5-991B-DA6B0326F7EC}">
      <dsp:nvSpPr>
        <dsp:cNvPr id="0" name=""/>
        <dsp:cNvSpPr/>
      </dsp:nvSpPr>
      <dsp:spPr>
        <a:xfrm>
          <a:off x="1582" y="2157446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O" sz="2900" kern="1200"/>
            <a:t>Alta Disponibilidad</a:t>
          </a:r>
          <a:endParaRPr lang="en-US" sz="2900" kern="1200"/>
        </a:p>
      </dsp:txBody>
      <dsp:txXfrm>
        <a:off x="1582" y="2157446"/>
        <a:ext cx="3261093" cy="489164"/>
      </dsp:txXfrm>
    </dsp:sp>
    <dsp:sp modelId="{73FC94D1-694A-462B-900F-689AF69031B0}">
      <dsp:nvSpPr>
        <dsp:cNvPr id="0" name=""/>
        <dsp:cNvSpPr/>
      </dsp:nvSpPr>
      <dsp:spPr>
        <a:xfrm>
          <a:off x="1582" y="2693889"/>
          <a:ext cx="3261093" cy="584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Oracle Real Application Clusters.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Data Guard.</a:t>
          </a:r>
          <a:endParaRPr lang="en-US" sz="1700" kern="1200"/>
        </a:p>
      </dsp:txBody>
      <dsp:txXfrm>
        <a:off x="1582" y="2693889"/>
        <a:ext cx="3261093" cy="584502"/>
      </dsp:txXfrm>
    </dsp:sp>
    <dsp:sp modelId="{DB1C5789-331E-4E47-8BDE-80DCEDD54B22}">
      <dsp:nvSpPr>
        <dsp:cNvPr id="0" name=""/>
        <dsp:cNvSpPr/>
      </dsp:nvSpPr>
      <dsp:spPr>
        <a:xfrm>
          <a:off x="4893223" y="914412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51B89-319F-4398-BBE9-5330113F22C2}">
      <dsp:nvSpPr>
        <dsp:cNvPr id="0" name=""/>
        <dsp:cNvSpPr/>
      </dsp:nvSpPr>
      <dsp:spPr>
        <a:xfrm>
          <a:off x="3833367" y="2157446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O" sz="2900" kern="1200"/>
            <a:t>Seguridad</a:t>
          </a:r>
          <a:endParaRPr lang="en-US" sz="2900" kern="1200"/>
        </a:p>
      </dsp:txBody>
      <dsp:txXfrm>
        <a:off x="3833367" y="2157446"/>
        <a:ext cx="3261093" cy="489164"/>
      </dsp:txXfrm>
    </dsp:sp>
    <dsp:sp modelId="{4B0290A3-2B7C-49F1-9E4D-B8096E4AE276}">
      <dsp:nvSpPr>
        <dsp:cNvPr id="0" name=""/>
        <dsp:cNvSpPr/>
      </dsp:nvSpPr>
      <dsp:spPr>
        <a:xfrm>
          <a:off x="3833367" y="2693889"/>
          <a:ext cx="3261093" cy="584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Auditoría.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Cifrado.</a:t>
          </a:r>
          <a:endParaRPr lang="en-US" sz="1700" kern="1200"/>
        </a:p>
      </dsp:txBody>
      <dsp:txXfrm>
        <a:off x="3833367" y="2693889"/>
        <a:ext cx="3261093" cy="584502"/>
      </dsp:txXfrm>
    </dsp:sp>
    <dsp:sp modelId="{E091D1AE-7E59-4F31-BADA-0347B2CDBBB9}">
      <dsp:nvSpPr>
        <dsp:cNvPr id="0" name=""/>
        <dsp:cNvSpPr/>
      </dsp:nvSpPr>
      <dsp:spPr>
        <a:xfrm>
          <a:off x="8725008" y="914412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A5FD4-43C4-4A97-80B5-B99190B9B0FF}">
      <dsp:nvSpPr>
        <dsp:cNvPr id="0" name=""/>
        <dsp:cNvSpPr/>
      </dsp:nvSpPr>
      <dsp:spPr>
        <a:xfrm>
          <a:off x="7665152" y="2157446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O" sz="2900" kern="1200"/>
            <a:t>Rendimiento</a:t>
          </a:r>
          <a:endParaRPr lang="en-US" sz="2900" kern="1200"/>
        </a:p>
      </dsp:txBody>
      <dsp:txXfrm>
        <a:off x="7665152" y="2157446"/>
        <a:ext cx="3261093" cy="489164"/>
      </dsp:txXfrm>
    </dsp:sp>
    <dsp:sp modelId="{127A362C-0C00-46F3-81E9-8EB499CD9CAE}">
      <dsp:nvSpPr>
        <dsp:cNvPr id="0" name=""/>
        <dsp:cNvSpPr/>
      </dsp:nvSpPr>
      <dsp:spPr>
        <a:xfrm>
          <a:off x="7665152" y="2693889"/>
          <a:ext cx="3261093" cy="584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Optimizer.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Indexación.</a:t>
          </a:r>
          <a:endParaRPr lang="en-US" sz="1700" kern="1200"/>
        </a:p>
      </dsp:txBody>
      <dsp:txXfrm>
        <a:off x="7665152" y="2693889"/>
        <a:ext cx="3261093" cy="584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5BE3C-7381-4B02-8774-E3A8167E9AD7}">
      <dsp:nvSpPr>
        <dsp:cNvPr id="0" name=""/>
        <dsp:cNvSpPr/>
      </dsp:nvSpPr>
      <dsp:spPr>
        <a:xfrm>
          <a:off x="0" y="30182"/>
          <a:ext cx="10927829" cy="1277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200" kern="1200"/>
            <a:t>Oracle Database Standard Edition.</a:t>
          </a:r>
          <a:endParaRPr lang="en-US" sz="5200" kern="1200"/>
        </a:p>
      </dsp:txBody>
      <dsp:txXfrm>
        <a:off x="62369" y="92551"/>
        <a:ext cx="10803091" cy="1152902"/>
      </dsp:txXfrm>
    </dsp:sp>
    <dsp:sp modelId="{335AE34B-CEB8-4671-8EF4-6882A3E97BC2}">
      <dsp:nvSpPr>
        <dsp:cNvPr id="0" name=""/>
        <dsp:cNvSpPr/>
      </dsp:nvSpPr>
      <dsp:spPr>
        <a:xfrm>
          <a:off x="0" y="1457582"/>
          <a:ext cx="10927829" cy="12776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200" kern="1200"/>
            <a:t>Oracle Database Enterpirse Edition.</a:t>
          </a:r>
          <a:endParaRPr lang="en-US" sz="5200" kern="1200"/>
        </a:p>
      </dsp:txBody>
      <dsp:txXfrm>
        <a:off x="62369" y="1519951"/>
        <a:ext cx="10803091" cy="1152902"/>
      </dsp:txXfrm>
    </dsp:sp>
    <dsp:sp modelId="{19ACF8F0-0165-438E-9B5A-B76434153C88}">
      <dsp:nvSpPr>
        <dsp:cNvPr id="0" name=""/>
        <dsp:cNvSpPr/>
      </dsp:nvSpPr>
      <dsp:spPr>
        <a:xfrm>
          <a:off x="0" y="2884982"/>
          <a:ext cx="10927829" cy="12776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200" kern="1200"/>
            <a:t>Oracle Autnomous Database</a:t>
          </a:r>
          <a:endParaRPr lang="en-US" sz="5200" kern="1200"/>
        </a:p>
      </dsp:txBody>
      <dsp:txXfrm>
        <a:off x="62369" y="2947351"/>
        <a:ext cx="10803091" cy="1152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E5236-AB0A-4AC2-BC32-0DF97F636D2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6CE57-5174-4BD3-A6B8-CA81AE8EE77D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Base de Datos en la Nube.</a:t>
          </a:r>
          <a:endParaRPr lang="en-US" sz="2500" kern="1200"/>
        </a:p>
      </dsp:txBody>
      <dsp:txXfrm>
        <a:off x="59990" y="2654049"/>
        <a:ext cx="3226223" cy="720000"/>
      </dsp:txXfrm>
    </dsp:sp>
    <dsp:sp modelId="{FCA5D576-28C9-4380-BFD7-5012F6C1348F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B6AA7-AEE4-4CCD-B994-C14A889D3E8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Inteligencia Artificial y Automatización.</a:t>
          </a:r>
          <a:endParaRPr lang="en-US" sz="2500" kern="1200"/>
        </a:p>
      </dsp:txBody>
      <dsp:txXfrm>
        <a:off x="3850802" y="2654049"/>
        <a:ext cx="3226223" cy="720000"/>
      </dsp:txXfrm>
    </dsp:sp>
    <dsp:sp modelId="{9C71DB9F-F094-46F4-84B8-CE3FB9EDCE6F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46569-A60C-46AC-9843-DD7D51C2C7FC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Big Data y Analítica Avanzada.</a:t>
          </a:r>
          <a:endParaRPr lang="en-US" sz="25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2653B-9503-3389-36EA-D071AA37B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93EFB-8EE3-D216-0FF8-3737A68EF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66CB85-F6D2-914E-4664-32E9A84D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757C-5EBB-4A93-9A65-F63EDAF506F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317417-101C-33EB-B1C0-151C9640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AF148-551C-8963-0085-5F4DAF48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991B-D294-4A46-84E6-DBB6FBFAC7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062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38CA5-C98A-AC3B-1023-3025DC7E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3633E6-86EC-65B9-808A-45B182D8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D60CAE-23A7-50B9-EDCC-6230C729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757C-5EBB-4A93-9A65-F63EDAF506F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36B2FF-EF08-2140-A1B0-BA5D100D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E0AD74-31D3-10EF-7E7B-1EA491C0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991B-D294-4A46-84E6-DBB6FBFAC7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112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3EE326-BCFC-53FD-F827-87CCC8AA4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7F61EE-7C55-DD37-DAB6-8BA601F3A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9BCD3-D783-797B-5268-0AEF3F73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757C-5EBB-4A93-9A65-F63EDAF506F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8DF5C-B105-42DD-2B7C-70E5B82C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B8F544-E59D-8C2F-831E-394B9474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991B-D294-4A46-84E6-DBB6FBFAC7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514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603B2-04F3-46D6-58C3-CDB0A403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AB783-40CD-44A2-CA81-59A0836D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E3B227-30A6-6087-04A5-BEA0F553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757C-5EBB-4A93-9A65-F63EDAF506F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21FF94-56CF-B909-250D-C0473CC0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9493E-2F57-05FA-0282-3BBC0BC9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991B-D294-4A46-84E6-DBB6FBFAC7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365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04C2-C0C3-8575-4AEB-73EED82B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3FA2A9-AD31-F46F-3A8F-376037C66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E9F338-CAB9-BFA8-DB8D-97D01522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757C-5EBB-4A93-9A65-F63EDAF506F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E06F6-F185-6CF5-DBCE-8B459032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C2FBAA-5095-BE6D-B737-AE3200C4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991B-D294-4A46-84E6-DBB6FBFAC7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840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80C8-210B-10FA-2369-3C4CCDB5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DC417C-846A-F207-1241-0C4EC47D1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EE6E4E-99B5-EC1F-4650-564541E74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83E6C7-322E-4113-BD83-ED62A3B5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757C-5EBB-4A93-9A65-F63EDAF506F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9C3686-DCBC-5E7B-E780-B2881956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38FFD5-D224-D10C-E5C9-2AF1B994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991B-D294-4A46-84E6-DBB6FBFAC7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7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27C7-242A-F85D-B48E-80EAF68C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6AF783-D4C8-4CBA-28F7-1D1968C8A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8ACED5-88EA-EB71-AE05-7E8014E2E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429FB4-E3D9-EAEA-28B4-78335E9BD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E23FCA-B402-EB4E-F141-17119C7C0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5D321A-F48A-D772-6A12-6EF01C46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757C-5EBB-4A93-9A65-F63EDAF506F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0272AD-BC1A-02DE-ED11-5746EB89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B82EAD-D575-61B6-F17B-9BFCEB85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991B-D294-4A46-84E6-DBB6FBFAC7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73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CF991-9304-B727-DF12-96E0E5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AEA6CA-E041-1BC1-8A65-083C2FFE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757C-5EBB-4A93-9A65-F63EDAF506F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1470F4-DC63-AA7C-0DDA-A5965C40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EA207B-4A3D-C1DF-4164-30DFE65F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991B-D294-4A46-84E6-DBB6FBFAC7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365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881B01-725E-44AD-487D-8002B600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757C-5EBB-4A93-9A65-F63EDAF506F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F838F7-8AFE-35DF-EC8C-8E5BFB4E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FA92F6-165C-08C3-3CA5-C97ECA58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991B-D294-4A46-84E6-DBB6FBFAC7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01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D7150-1E9C-5F53-6E51-46884760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DA0D2-A693-D96C-B4F5-1AD6061E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9DDB81-D11A-DF77-C6AF-FD8C5E01D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44E01F-D935-629A-2B59-D08445A1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757C-5EBB-4A93-9A65-F63EDAF506F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BE76C1-6390-6F13-1EE0-15D16C7D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57F3DF-9F37-554C-636A-23545F01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991B-D294-4A46-84E6-DBB6FBFAC7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200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26B52-BF61-B326-855A-33435605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31A2DD-EF7C-721D-A88B-5AD5DDCF5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F9243D-87C9-5D04-93ED-AB4192958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97F551-8A01-8208-B23C-DADD9AF3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757C-5EBB-4A93-9A65-F63EDAF506F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0DE4DA-243B-C83A-E6D5-322F1F1C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44D065-9A43-F8B5-0117-2CA2CBF9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991B-D294-4A46-84E6-DBB6FBFAC7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756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FD99FF-4C52-E070-FD3E-630EF608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5E1709-ACC9-69AD-E674-B482D1795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532CC8-18C7-8FF4-7226-DF23FDBBA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B3757C-5EBB-4A93-9A65-F63EDAF506F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5444B-D169-72E3-736A-512067DEB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F6353-6863-CE5B-A581-EFEE8ADAA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A991B-D294-4A46-84E6-DBB6FBFAC7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980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258D45-4733-AB7F-DD7D-D6E355D7E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s-CO" sz="4000">
                <a:solidFill>
                  <a:srgbClr val="FFFFFF"/>
                </a:solidFill>
              </a:rPr>
              <a:t>ORACLE DATABASE</a:t>
            </a:r>
          </a:p>
        </p:txBody>
      </p:sp>
      <p:pic>
        <p:nvPicPr>
          <p:cNvPr id="1026" name="Picture 2" descr="Oracle Database : Fujitsu Spain">
            <a:extLst>
              <a:ext uri="{FF2B5EF4-FFF2-40B4-BE49-F238E27FC236}">
                <a16:creationId xmlns:a16="http://schemas.microsoft.com/office/drawing/2014/main" id="{DF5C366E-0ACB-FB62-0A30-F70FC0E8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5" y="2011820"/>
            <a:ext cx="11327549" cy="436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39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33065C-D70B-88D5-E51D-23E7FFB9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CO" sz="4000" dirty="0">
                <a:solidFill>
                  <a:srgbClr val="FFFFFF"/>
                </a:solidFill>
              </a:rPr>
              <a:t>ORACLE DATABASE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2FE4B-33C4-09D6-8728-4AE55A73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427" y="985622"/>
            <a:ext cx="6555347" cy="193640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ES" sz="2000" dirty="0">
                <a:highlight>
                  <a:srgbClr val="FFFFFF"/>
                </a:highlight>
                <a:latin typeface="Arial" panose="020B0604020202020204" pitchFamily="34" charset="0"/>
              </a:rPr>
              <a:t>Oracle </a:t>
            </a:r>
            <a:r>
              <a:rPr lang="es-ES" sz="2000" dirty="0" err="1">
                <a:highlight>
                  <a:srgbClr val="FFFFFF"/>
                </a:highlight>
                <a:latin typeface="Arial" panose="020B0604020202020204" pitchFamily="34" charset="0"/>
              </a:rPr>
              <a:t>Database</a:t>
            </a:r>
            <a:r>
              <a:rPr lang="es-ES" sz="2000" dirty="0">
                <a:highlight>
                  <a:srgbClr val="FFFFFF"/>
                </a:highlight>
                <a:latin typeface="Arial" panose="020B0604020202020204" pitchFamily="34" charset="0"/>
              </a:rPr>
              <a:t> es un sistema de gestión de base de datos de tipo objeto-relacional (ORDBMS), desarrollado por Oracle </a:t>
            </a:r>
            <a:r>
              <a:rPr lang="es-ES" sz="2000" dirty="0" err="1">
                <a:highlight>
                  <a:srgbClr val="FFFFFF"/>
                </a:highlight>
                <a:latin typeface="Arial" panose="020B0604020202020204" pitchFamily="34" charset="0"/>
              </a:rPr>
              <a:t>Corporation</a:t>
            </a:r>
            <a:r>
              <a:rPr lang="es-ES" sz="2000" dirty="0"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" sz="20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highlight>
                  <a:srgbClr val="FFFFFF"/>
                </a:highlight>
                <a:latin typeface="Arial" panose="020B0604020202020204" pitchFamily="34" charset="0"/>
              </a:rPr>
              <a:t>Se han lanzado 16 versiones de Oracle dentro de las cuales se destacan: 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20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7F8F3C-BEE2-DDD3-029D-55B510839ECA}"/>
              </a:ext>
            </a:extLst>
          </p:cNvPr>
          <p:cNvSpPr txBox="1"/>
          <p:nvPr/>
        </p:nvSpPr>
        <p:spPr>
          <a:xfrm>
            <a:off x="5436755" y="3165988"/>
            <a:ext cx="5919019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1800" dirty="0"/>
              <a:t>Oracle V2 (1979)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Oracle V3 (1983)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Oracle 4 (1984)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Oracle 5 (1985)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Oracle 6 (1988)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Oracle 7 (1992)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Oracle 8 (1997)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Oracle 8i (1999)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Oracle 9i (2001)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Oracle 10g (2003)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Oracle 11g (2007)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Oracle 12c (2013)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Oracle 18c (2018)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Oracle 19c (2019)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Oracle 21c (2021)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Oracle </a:t>
            </a:r>
            <a:r>
              <a:rPr lang="es-CO" sz="1800" dirty="0" err="1"/>
              <a:t>Database</a:t>
            </a:r>
            <a:r>
              <a:rPr lang="es-CO" sz="1800" dirty="0"/>
              <a:t> 23c</a:t>
            </a:r>
            <a:endParaRPr lang="es-ES" sz="1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0589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D333B7-941C-3708-3359-9487331C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Arquitectura de Oracle Database</a:t>
            </a:r>
            <a:endParaRPr lang="es-CO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84380A0-CB71-C8E7-40CE-727305D36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42093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22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3D1207-9470-A6D1-E3AC-83C36FE3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Funciones Clave de Oracle Database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DEDF63A-8489-97C5-CD19-0785AD712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9629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65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F0D8EC-A8A7-F6BA-8577-5FF42D13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Ediciones de Oracle Database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49897EF-24C9-6C85-B257-B8C8ADDE2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3509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52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917C63-3CF5-B53B-BC2A-E030D5D0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Tendencias y Futuro de Oracle Database	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8CA7620-BAA4-2101-14EA-6E3025D1D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9838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463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198</Words>
  <Application>Microsoft Office PowerPoint</Application>
  <PresentationFormat>Panorámica</PresentationFormat>
  <Paragraphs>42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Tema de Office</vt:lpstr>
      <vt:lpstr>ORACLE DATABASE</vt:lpstr>
      <vt:lpstr>ORACLE DATABASE</vt:lpstr>
      <vt:lpstr>Arquitectura de Oracle Database</vt:lpstr>
      <vt:lpstr>Funciones Clave de Oracle Database</vt:lpstr>
      <vt:lpstr>Ediciones de Oracle Database</vt:lpstr>
      <vt:lpstr>Tendencias y Futuro de Oracle Database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DATABASE</dc:title>
  <dc:creator>Jhon Isidro Roa</dc:creator>
  <cp:lastModifiedBy>Jhon Isidro Roa</cp:lastModifiedBy>
  <cp:revision>1</cp:revision>
  <dcterms:created xsi:type="dcterms:W3CDTF">2024-05-31T03:34:23Z</dcterms:created>
  <dcterms:modified xsi:type="dcterms:W3CDTF">2024-05-31T22:46:30Z</dcterms:modified>
</cp:coreProperties>
</file>