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notesMasterIdLst>
    <p:notesMasterId r:id="rId35"/>
  </p:notes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9" r:id="rId14"/>
    <p:sldId id="267" r:id="rId15"/>
    <p:sldId id="272" r:id="rId16"/>
    <p:sldId id="271" r:id="rId17"/>
    <p:sldId id="277" r:id="rId18"/>
    <p:sldId id="276" r:id="rId19"/>
    <p:sldId id="278" r:id="rId20"/>
    <p:sldId id="274" r:id="rId21"/>
    <p:sldId id="275" r:id="rId22"/>
    <p:sldId id="289" r:id="rId23"/>
    <p:sldId id="291" r:id="rId24"/>
    <p:sldId id="283" r:id="rId25"/>
    <p:sldId id="284" r:id="rId26"/>
    <p:sldId id="285" r:id="rId27"/>
    <p:sldId id="293" r:id="rId28"/>
    <p:sldId id="290" r:id="rId29"/>
    <p:sldId id="292" r:id="rId30"/>
    <p:sldId id="286" r:id="rId31"/>
    <p:sldId id="282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79905" autoAdjust="0"/>
  </p:normalViewPr>
  <p:slideViewPr>
    <p:cSldViewPr snapToGrid="0">
      <p:cViewPr varScale="1">
        <p:scale>
          <a:sx n="164" d="100"/>
          <a:sy n="164" d="100"/>
        </p:scale>
        <p:origin x="19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5" d="100"/>
          <a:sy n="155" d="100"/>
        </p:scale>
        <p:origin x="5544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C0856-25BF-440F-9649-6C468F4DAD4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E8DF-F94D-40F7-BFB7-26FD2D38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primarily</a:t>
            </a:r>
            <a:r>
              <a:rPr lang="en-US" baseline="0" dirty="0"/>
              <a:t> about dependency injection</a:t>
            </a:r>
          </a:p>
          <a:p>
            <a:endParaRPr lang="en-US" baseline="0" dirty="0"/>
          </a:p>
          <a:p>
            <a:r>
              <a:rPr lang="en-US" baseline="0" dirty="0"/>
              <a:t>Understand the foundation – what / why</a:t>
            </a:r>
          </a:p>
          <a:p>
            <a:endParaRPr lang="en-US" baseline="0" dirty="0"/>
          </a:p>
          <a:p>
            <a:r>
              <a:rPr lang="en-US" baseline="0" dirty="0"/>
              <a:t>Then discuss the details</a:t>
            </a:r>
          </a:p>
          <a:p>
            <a:endParaRPr lang="en-US" baseline="0" dirty="0"/>
          </a:p>
          <a:p>
            <a:r>
              <a:rPr lang="en-US" baseline="0" dirty="0"/>
              <a:t>PLEASE BE INTERACTIVE!!!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2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7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– Make</a:t>
            </a:r>
            <a:r>
              <a:rPr lang="en-US" baseline="0" dirty="0"/>
              <a:t> sure source code builds at any given time</a:t>
            </a:r>
          </a:p>
          <a:p>
            <a:r>
              <a:rPr lang="en-US" baseline="0" dirty="0"/>
              <a:t>  … Now we can make sure it WORKS too</a:t>
            </a:r>
            <a:endParaRPr lang="en-US" dirty="0"/>
          </a:p>
          <a:p>
            <a:endParaRPr lang="en-US" dirty="0"/>
          </a:p>
          <a:p>
            <a:r>
              <a:rPr lang="en-US" dirty="0"/>
              <a:t>Bamboo, TeamCity</a:t>
            </a:r>
            <a:r>
              <a:rPr lang="en-US"/>
              <a:t>, Jenkins</a:t>
            </a:r>
            <a:r>
              <a:rPr lang="en-US" baseline="0"/>
              <a:t> ….</a:t>
            </a:r>
            <a:endParaRPr lang="en-US"/>
          </a:p>
          <a:p>
            <a:endParaRPr lang="en-US" dirty="0"/>
          </a:p>
          <a:p>
            <a:r>
              <a:rPr lang="en-US" dirty="0"/>
              <a:t>Red, green,</a:t>
            </a:r>
            <a:r>
              <a:rPr lang="en-US" baseline="0" dirty="0"/>
              <a:t> refactor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and adapters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Ports</a:t>
            </a:r>
            <a:r>
              <a:rPr lang="en-US" baseline="0" dirty="0"/>
              <a:t> shared by one or more adapter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 - the role of an adapter is to implement a concrete protocol by which some external system or device can communicate with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– inbound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Façade,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 ports – outbound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 provides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mapping typically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http://alistair.cockburn.us/Hexagonal+architecture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Enables loose coupling between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roles – Team Lead,</a:t>
            </a:r>
            <a:r>
              <a:rPr lang="en-US" baseline="0" dirty="0"/>
              <a:t> Developer,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Work at Tyler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JR Technologies LLC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Architecture Consulting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Various development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Give me a follow!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bring these up because they are all closely related an work together in different ways.</a:t>
            </a:r>
          </a:p>
          <a:p>
            <a:r>
              <a:rPr lang="en-US" dirty="0"/>
              <a:t>---------------------------</a:t>
            </a:r>
          </a:p>
          <a:p>
            <a:endParaRPr lang="en-US" dirty="0"/>
          </a:p>
          <a:p>
            <a:r>
              <a:rPr lang="en-US" dirty="0"/>
              <a:t>Single Responsibility</a:t>
            </a:r>
            <a:r>
              <a:rPr lang="en-US" baseline="0" dirty="0"/>
              <a:t> – Each class, function should have a single responsibility.  One reason to change.</a:t>
            </a:r>
          </a:p>
          <a:p>
            <a:endParaRPr lang="en-US" baseline="0" dirty="0"/>
          </a:p>
          <a:p>
            <a:r>
              <a:rPr lang="en-US" dirty="0"/>
              <a:t>Open Closed</a:t>
            </a:r>
            <a:r>
              <a:rPr lang="en-US" baseline="0" dirty="0"/>
              <a:t> </a:t>
            </a:r>
            <a:r>
              <a:rPr lang="en-US" dirty="0"/>
              <a:t>Open for extension</a:t>
            </a:r>
            <a:r>
              <a:rPr lang="en-US" baseline="0" dirty="0"/>
              <a:t> closed for modification – Don’t make breaking changes.  Large framework at </a:t>
            </a:r>
            <a:r>
              <a:rPr lang="en-US" baseline="0" dirty="0" err="1"/>
              <a:t>plex</a:t>
            </a:r>
            <a:r>
              <a:rPr lang="en-US" baseline="0" dirty="0"/>
              <a:t>.  Breaking changes were a nightmare.  Obsolete then replace.</a:t>
            </a:r>
          </a:p>
          <a:p>
            <a:endParaRPr lang="en-US" baseline="0" dirty="0"/>
          </a:p>
          <a:p>
            <a:r>
              <a:rPr lang="en-US" baseline="0" dirty="0" err="1"/>
              <a:t>Liskov</a:t>
            </a:r>
            <a:r>
              <a:rPr lang="en-US" baseline="0" dirty="0"/>
              <a:t> Substitution – Should not inherently change behavior of your base class.  A square is a special type of rectangle but, can still be treated as a rectangle.</a:t>
            </a:r>
          </a:p>
          <a:p>
            <a:endParaRPr lang="en-US" baseline="0" dirty="0"/>
          </a:p>
          <a:p>
            <a:r>
              <a:rPr lang="en-US" baseline="0" dirty="0"/>
              <a:t>Interface Segregation Principle – A subclass should not depend on a method that it does not use.  “throw new </a:t>
            </a:r>
            <a:r>
              <a:rPr lang="en-US" baseline="0" dirty="0" err="1"/>
              <a:t>NotImplementedException</a:t>
            </a:r>
            <a:r>
              <a:rPr lang="en-US" baseline="0" dirty="0"/>
              <a:t>”.  Break interfaces into smaller purpose driven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 level components depend on low level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dependency on lower level components</a:t>
            </a:r>
          </a:p>
          <a:p>
            <a:endParaRPr lang="en-US" dirty="0"/>
          </a:p>
          <a:p>
            <a:r>
              <a:rPr lang="en-US" dirty="0"/>
              <a:t>Means we are only reliant on the interface</a:t>
            </a:r>
          </a:p>
          <a:p>
            <a:endParaRPr lang="en-US" dirty="0"/>
          </a:p>
          <a:p>
            <a:r>
              <a:rPr lang="en-US" dirty="0"/>
              <a:t>Means we CANNOT initialize objects.  NEW is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want logic</a:t>
            </a:r>
            <a:r>
              <a:rPr lang="en-US" baseline="0" dirty="0"/>
              <a:t> inside of the constructors</a:t>
            </a:r>
          </a:p>
          <a:p>
            <a:endParaRPr lang="en-US" baseline="0" dirty="0"/>
          </a:p>
          <a:p>
            <a:r>
              <a:rPr lang="en-US" baseline="0" dirty="0"/>
              <a:t>What if we added a customer repository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for convenience.  As we saw, we</a:t>
            </a:r>
            <a:r>
              <a:rPr lang="en-US" baseline="0" dirty="0"/>
              <a:t> could manually accomplish this.</a:t>
            </a:r>
          </a:p>
          <a:p>
            <a:endParaRPr lang="en-US" baseline="0" dirty="0"/>
          </a:p>
          <a:p>
            <a:r>
              <a:rPr lang="en-US" baseline="0" dirty="0"/>
              <a:t>Automagically instantiating our classes, lots of reflection, this should be done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  <a:p>
            <a:endParaRPr lang="en-US" dirty="0"/>
          </a:p>
          <a:p>
            <a:r>
              <a:rPr lang="en-US" dirty="0"/>
              <a:t>Testability</a:t>
            </a:r>
          </a:p>
          <a:p>
            <a:endParaRPr lang="en-US" dirty="0"/>
          </a:p>
          <a:p>
            <a:r>
              <a:rPr lang="en-US" dirty="0"/>
              <a:t>Supports Architectural</a:t>
            </a:r>
            <a:r>
              <a:rPr lang="en-US" baseline="0" dirty="0"/>
              <a:t>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49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0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7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0E687-3C63-4E4E-833F-4F1FE52298BE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ob5756/IocTalk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47" y="1788454"/>
            <a:ext cx="9530575" cy="2098226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dirty="0"/>
              <a:t>Dependency Injection</a:t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Choosing an IOC Container that Works for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JASON ROBERT</a:t>
            </a:r>
          </a:p>
        </p:txBody>
      </p:sp>
    </p:spTree>
    <p:extLst>
      <p:ext uri="{BB962C8B-B14F-4D97-AF65-F5344CB8AC3E}">
        <p14:creationId xmlns:p14="http://schemas.microsoft.com/office/powerpoint/2010/main" val="35929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45024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There has to be a better way!!!</a:t>
            </a:r>
          </a:p>
        </p:txBody>
      </p:sp>
    </p:spTree>
    <p:extLst>
      <p:ext uri="{BB962C8B-B14F-4D97-AF65-F5344CB8AC3E}">
        <p14:creationId xmlns:p14="http://schemas.microsoft.com/office/powerpoint/2010/main" val="10108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Performs the laborious task of injecting dependencies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Can be registered via </a:t>
            </a:r>
            <a:r>
              <a:rPr lang="en-US" sz="3200" dirty="0" err="1"/>
              <a:t>config</a:t>
            </a:r>
            <a:r>
              <a:rPr lang="en-US" sz="3200" dirty="0"/>
              <a:t>, code, or convention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Handles object lifecycles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Built for efficiency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444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907792" cy="3020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7023" y="4974288"/>
            <a:ext cx="4459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http://csharpindepth.com/Articles/General/Singleton.aspx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77" y="2990639"/>
            <a:ext cx="4581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Benefits of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943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550" y="1845734"/>
            <a:ext cx="5044129" cy="40233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1800"/>
              </a:spcAft>
            </a:pPr>
            <a:endParaRPr lang="en-US" sz="2200" dirty="0"/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Implementations are not directly referenced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Implementations can changed without consumers knowledge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Easier to maintain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“Loosely Coupled”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00" y="2148827"/>
            <a:ext cx="5114492" cy="37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Isolate and test specific UNITS of code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Predictable behavior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Fast – No external dependencies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Different that integration tests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8609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Dependencies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330" y="2025381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4330" y="2918010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4330" y="3810639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4330" y="4703268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4330" y="5595897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53502"/>
            <a:ext cx="4228420" cy="39142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3676" y="5911320"/>
            <a:ext cx="6651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http://www.ndepend.com/docs/visual-studio-dependency-graph</a:t>
            </a:r>
          </a:p>
        </p:txBody>
      </p:sp>
    </p:spTree>
    <p:extLst>
      <p:ext uri="{BB962C8B-B14F-4D97-AF65-F5344CB8AC3E}">
        <p14:creationId xmlns:p14="http://schemas.microsoft.com/office/powerpoint/2010/main" val="7488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Inject “Mocks” of dependencies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Control dependency behavior within tests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Beware of STATIC classes and functions!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4" y="4818622"/>
            <a:ext cx="8958192" cy="1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– CI /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Continuous Integration (CI)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Test driven development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Would not be possible without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6226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 - Hexagonal</a:t>
            </a:r>
          </a:p>
        </p:txBody>
      </p:sp>
      <p:pic>
        <p:nvPicPr>
          <p:cNvPr id="1026" name="Picture 2" descr="clip_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71374"/>
            <a:ext cx="4512951" cy="407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07973" y="5947301"/>
            <a:ext cx="7284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http://geekswithblogs.net/cyoung/archive/2014/12/20/hexagonal-architecturendashthe-great-reconciler.aspx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24296" y="2122733"/>
            <a:ext cx="4752802" cy="4101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Ports and Adapters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Interaction via ports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Primary vs secondary ports</a:t>
            </a:r>
          </a:p>
        </p:txBody>
      </p:sp>
    </p:spTree>
    <p:extLst>
      <p:ext uri="{BB962C8B-B14F-4D97-AF65-F5344CB8AC3E}">
        <p14:creationId xmlns:p14="http://schemas.microsoft.com/office/powerpoint/2010/main" val="5236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3000" dirty="0"/>
              <a:t>Jason Robert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Twitter: @</a:t>
            </a:r>
            <a:r>
              <a:rPr lang="en-US" sz="3000" dirty="0" err="1"/>
              <a:t>JasonTRobert</a:t>
            </a: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3000" dirty="0" err="1"/>
              <a:t>Github</a:t>
            </a:r>
            <a:r>
              <a:rPr lang="en-US" sz="3000" dirty="0"/>
              <a:t>: jrob5756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Website: https://espressocoder.com/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6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 -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5280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Similar Hexagonal 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Same premise of adapters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DI enables loose coupling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54319"/>
            <a:ext cx="5373652" cy="3914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93216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https://8thlight.com/blog/uncle-bob/2012/08/13/the-clean-architecture.html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426845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Choosing an IOC Container</a:t>
            </a:r>
          </a:p>
        </p:txBody>
      </p:sp>
    </p:spTree>
    <p:extLst>
      <p:ext uri="{BB962C8B-B14F-4D97-AF65-F5344CB8AC3E}">
        <p14:creationId xmlns:p14="http://schemas.microsoft.com/office/powerpoint/2010/main" val="103934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86" y="1846263"/>
            <a:ext cx="5380553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440995">
            <a:off x="1694104" y="223213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 rot="1851477">
            <a:off x="1631566" y="416792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 rot="20440995">
            <a:off x="10052953" y="438335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 rot="1857734">
            <a:off x="9577812" y="204404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54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Critical piece of your application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 wary of container specific features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Remember the purpose of an IOC Container</a:t>
            </a:r>
          </a:p>
        </p:txBody>
      </p:sp>
    </p:spTree>
    <p:extLst>
      <p:ext uri="{BB962C8B-B14F-4D97-AF65-F5344CB8AC3E}">
        <p14:creationId xmlns:p14="http://schemas.microsoft.com/office/powerpoint/2010/main" val="387227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looking for?</a:t>
            </a:r>
          </a:p>
        </p:txBody>
      </p:sp>
      <p:pic>
        <p:nvPicPr>
          <p:cNvPr id="1026" name="Picture 2" descr="Image result for sc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99" y="2089475"/>
            <a:ext cx="4279762" cy="40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050358">
            <a:off x="1562007" y="3931147"/>
            <a:ext cx="27149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</a:t>
            </a:r>
          </a:p>
        </p:txBody>
      </p:sp>
      <p:sp>
        <p:nvSpPr>
          <p:cNvPr id="6" name="TextBox 5"/>
          <p:cNvSpPr txBox="1"/>
          <p:nvPr/>
        </p:nvSpPr>
        <p:spPr>
          <a:xfrm rot="1843937">
            <a:off x="8404719" y="4538962"/>
            <a:ext cx="26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70697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4632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 Transaction Volume (Web Applications)?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is critical to success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 / review benchmarks</a:t>
            </a:r>
          </a:p>
          <a:p>
            <a:pPr>
              <a:lnSpc>
                <a:spcPct val="150000"/>
              </a:lnSpc>
            </a:pPr>
            <a:r>
              <a:rPr lang="en-US" dirty="0"/>
              <a:t>How fast can types be initialized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88" y="2951018"/>
            <a:ext cx="6015312" cy="2727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32921" y="5730594"/>
            <a:ext cx="3249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https://github.com/danielpalme/IocPerformance</a:t>
            </a:r>
          </a:p>
        </p:txBody>
      </p:sp>
    </p:spTree>
    <p:extLst>
      <p:ext uri="{BB962C8B-B14F-4D97-AF65-F5344CB8AC3E}">
        <p14:creationId xmlns:p14="http://schemas.microsoft.com/office/powerpoint/2010/main" val="376148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Lifecycle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Singleton / Transient / Per Thread / Per Request / Scoped</a:t>
            </a:r>
          </a:p>
          <a:p>
            <a:pPr marL="0">
              <a:lnSpc>
                <a:spcPct val="100000"/>
              </a:lnSpc>
              <a:buNone/>
            </a:pPr>
            <a:r>
              <a:rPr lang="en-US" dirty="0"/>
              <a:t>Injection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Property / Constructor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/ XML / Convention / Attributes</a:t>
            </a:r>
          </a:p>
          <a:p>
            <a:pPr marL="0">
              <a:lnSpc>
                <a:spcPct val="100000"/>
              </a:lnSpc>
              <a:buNone/>
            </a:pPr>
            <a:r>
              <a:rPr lang="en-US" dirty="0"/>
              <a:t>Advanced</a:t>
            </a:r>
          </a:p>
          <a:p>
            <a:pPr marL="544068" lvl="1" indent="-342900">
              <a:lnSpc>
                <a:spcPct val="100000"/>
              </a:lnSpc>
            </a:pPr>
            <a:r>
              <a:rPr lang="en-US" dirty="0"/>
              <a:t>Generics / </a:t>
            </a:r>
            <a:r>
              <a:rPr lang="en-US" dirty="0" err="1"/>
              <a:t>Enumerables</a:t>
            </a:r>
            <a:r>
              <a:rPr lang="en-US" dirty="0"/>
              <a:t> / Nested Containers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3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 To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Convention based registration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Lifecycle Management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SPEEEEEEEEEEEEEEEEED!!!</a:t>
            </a:r>
          </a:p>
        </p:txBody>
      </p:sp>
    </p:spTree>
    <p:extLst>
      <p:ext uri="{BB962C8B-B14F-4D97-AF65-F5344CB8AC3E}">
        <p14:creationId xmlns:p14="http://schemas.microsoft.com/office/powerpoint/2010/main" val="131275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 To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41" y="2380141"/>
            <a:ext cx="20097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22" y="4055679"/>
            <a:ext cx="2681622" cy="627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187" y="2333744"/>
            <a:ext cx="2385406" cy="10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0644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dependency injection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Why use dependency injection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to choose an </a:t>
            </a:r>
            <a:r>
              <a:rPr lang="en-US" sz="3200" dirty="0" err="1"/>
              <a:t>ioc</a:t>
            </a:r>
            <a:r>
              <a:rPr lang="en-US" sz="3200" dirty="0"/>
              <a:t> container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75599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Containers seem to focus on fine tuning one or the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Ease of Use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/>
              <a:t>Choose a container that best suites the needs of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transaction web app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off console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IOC Containers sole purpose is to make things easier for you</a:t>
            </a:r>
          </a:p>
          <a:p>
            <a:pPr>
              <a:lnSpc>
                <a:spcPct val="150000"/>
              </a:lnSpc>
            </a:pPr>
            <a:r>
              <a:rPr lang="en-US" dirty="0"/>
              <a:t>Use one that is widely adopted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Github</a:t>
            </a:r>
            <a:r>
              <a:rPr lang="en-US" dirty="0"/>
              <a:t> – active contributions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 release cycles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7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/>
              <a:t>THANK YOU!!!</a:t>
            </a:r>
          </a:p>
          <a:p>
            <a:pPr algn="ctr"/>
            <a:endParaRPr lang="en-US" sz="5400" dirty="0"/>
          </a:p>
          <a:p>
            <a:pPr marL="0" indent="0" algn="ctr">
              <a:buNone/>
            </a:pPr>
            <a:r>
              <a:rPr lang="en-US" sz="2400" dirty="0"/>
              <a:t>Presentation and slides can be found here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https://github.com/jrob5756/IocTalk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47" y="1788454"/>
            <a:ext cx="9530575" cy="2098226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dirty="0"/>
              <a:t>Dependency Injection</a:t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Choosing an IOC Container that Works for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JASON ROBERT</a:t>
            </a:r>
          </a:p>
        </p:txBody>
      </p:sp>
    </p:spTree>
    <p:extLst>
      <p:ext uri="{BB962C8B-B14F-4D97-AF65-F5344CB8AC3E}">
        <p14:creationId xmlns:p14="http://schemas.microsoft.com/office/powerpoint/2010/main" val="9211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Dependency Injection?</a:t>
            </a:r>
          </a:p>
        </p:txBody>
      </p:sp>
    </p:spTree>
    <p:extLst>
      <p:ext uri="{BB962C8B-B14F-4D97-AF65-F5344CB8AC3E}">
        <p14:creationId xmlns:p14="http://schemas.microsoft.com/office/powerpoint/2010/main" val="32268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S</a:t>
            </a:r>
            <a:r>
              <a:rPr lang="en-US" sz="3200" dirty="0"/>
              <a:t> ingle Responsibility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O</a:t>
            </a:r>
            <a:r>
              <a:rPr lang="en-US" sz="3200" dirty="0"/>
              <a:t> pen / Closed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L</a:t>
            </a:r>
            <a:r>
              <a:rPr lang="en-US" sz="3200" dirty="0"/>
              <a:t> </a:t>
            </a:r>
            <a:r>
              <a:rPr lang="en-US" sz="3200" dirty="0" err="1"/>
              <a:t>iskov</a:t>
            </a:r>
            <a:r>
              <a:rPr lang="en-US" sz="3200" dirty="0"/>
              <a:t> Substitution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I</a:t>
            </a:r>
            <a:r>
              <a:rPr lang="en-US" sz="3200" dirty="0"/>
              <a:t> </a:t>
            </a:r>
            <a:r>
              <a:rPr lang="en-US" sz="3200" dirty="0" err="1"/>
              <a:t>nterface</a:t>
            </a:r>
            <a:r>
              <a:rPr lang="en-US" sz="3200" dirty="0"/>
              <a:t> Segregation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D</a:t>
            </a:r>
            <a:r>
              <a:rPr lang="en-US" sz="3200" b="1" dirty="0"/>
              <a:t> </a:t>
            </a:r>
            <a:r>
              <a:rPr lang="en-US" sz="3200" b="1" dirty="0" err="1"/>
              <a:t>ependency</a:t>
            </a:r>
            <a:r>
              <a:rPr lang="en-US" sz="3200" b="1" dirty="0"/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842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Layered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7" y="1897487"/>
            <a:ext cx="3810133" cy="176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949" y="3674571"/>
            <a:ext cx="3751614" cy="2270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476" y="2524015"/>
            <a:ext cx="372207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330" y="2025380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8152" y="3568365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6124" y="5018278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3273626" y="3921513"/>
            <a:ext cx="620752" cy="579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7265765" y="5218774"/>
            <a:ext cx="620752" cy="579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52880" y="2281473"/>
            <a:ext cx="1347199" cy="65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10851" y="3858448"/>
            <a:ext cx="1347199" cy="65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69540" y="2501917"/>
            <a:ext cx="694784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943568" y="3088106"/>
            <a:ext cx="365822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9601540" y="4632044"/>
            <a:ext cx="365822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65436" y="4038269"/>
            <a:ext cx="694784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012" y="1841069"/>
            <a:ext cx="5624279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Implementations are not referenced directly</a:t>
            </a:r>
          </a:p>
          <a:p>
            <a:endParaRPr lang="en-US" sz="2400" dirty="0"/>
          </a:p>
          <a:p>
            <a:r>
              <a:rPr lang="en-US" sz="2400" dirty="0"/>
              <a:t>Dependencies are provided externally</a:t>
            </a:r>
          </a:p>
          <a:p>
            <a:endParaRPr lang="en-US" sz="2400" dirty="0"/>
          </a:p>
          <a:p>
            <a:r>
              <a:rPr lang="en-US" sz="2400" dirty="0"/>
              <a:t>The ‘new’ keyword is </a:t>
            </a:r>
            <a:r>
              <a:rPr lang="en-US" sz="2400" dirty="0" err="1"/>
              <a:t>baaaaad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7" y="2181290"/>
            <a:ext cx="4557210" cy="34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278" y="1864395"/>
            <a:ext cx="5519989" cy="402336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Dependencies are manually initialized</a:t>
            </a:r>
          </a:p>
          <a:p>
            <a:endParaRPr lang="en-US" sz="2400" dirty="0"/>
          </a:p>
          <a:p>
            <a:r>
              <a:rPr lang="en-US" sz="2400" dirty="0"/>
              <a:t>Factory still has to be created and managed</a:t>
            </a:r>
          </a:p>
          <a:p>
            <a:endParaRPr lang="en-US" sz="2400" dirty="0"/>
          </a:p>
          <a:p>
            <a:r>
              <a:rPr lang="en-US" sz="2400" dirty="0"/>
              <a:t>Can be tedious with large dependencies</a:t>
            </a:r>
          </a:p>
          <a:p>
            <a:endParaRPr lang="en-US" sz="2400" dirty="0"/>
          </a:p>
          <a:p>
            <a:r>
              <a:rPr lang="en-US" sz="2400" dirty="0"/>
              <a:t>Maintenance concerns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7" y="3019587"/>
            <a:ext cx="4652996" cy="14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76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3501</TotalTime>
  <Words>865</Words>
  <Application>Microsoft Office PowerPoint</Application>
  <PresentationFormat>Widescreen</PresentationFormat>
  <Paragraphs>223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 Dependency Injection and Choosing an IOC Container that Works for YOU!</vt:lpstr>
      <vt:lpstr>Introduction</vt:lpstr>
      <vt:lpstr>Agenda</vt:lpstr>
      <vt:lpstr>PowerPoint Presentation</vt:lpstr>
      <vt:lpstr>SOLID Principles</vt:lpstr>
      <vt:lpstr>Traditional Layered Pattern</vt:lpstr>
      <vt:lpstr>Dependency Inversion</vt:lpstr>
      <vt:lpstr>Dependency Inversion</vt:lpstr>
      <vt:lpstr>Factory Pattern</vt:lpstr>
      <vt:lpstr>Factory Pattern </vt:lpstr>
      <vt:lpstr>IOC Container</vt:lpstr>
      <vt:lpstr>Singleton</vt:lpstr>
      <vt:lpstr>PowerPoint Presentation</vt:lpstr>
      <vt:lpstr>Loose Coupling</vt:lpstr>
      <vt:lpstr>Testability - Unit Testing</vt:lpstr>
      <vt:lpstr>Testability - Dependencies</vt:lpstr>
      <vt:lpstr>Testability - Mocking</vt:lpstr>
      <vt:lpstr>Testability – CI / TDD</vt:lpstr>
      <vt:lpstr>Architectural Patterns - Hexagonal</vt:lpstr>
      <vt:lpstr>Architectural Patterns - Clean</vt:lpstr>
      <vt:lpstr>PowerPoint Presentation</vt:lpstr>
      <vt:lpstr>IOC Containers</vt:lpstr>
      <vt:lpstr>IOC Containers</vt:lpstr>
      <vt:lpstr>What are you looking for?</vt:lpstr>
      <vt:lpstr>Performance</vt:lpstr>
      <vt:lpstr>Features</vt:lpstr>
      <vt:lpstr>My Go To Features</vt:lpstr>
      <vt:lpstr>My Go To Containers</vt:lpstr>
      <vt:lpstr>PowerPoint Presentation</vt:lpstr>
      <vt:lpstr>Putting it together</vt:lpstr>
      <vt:lpstr>PowerPoint Presentation</vt:lpstr>
      <vt:lpstr>PowerPoint Presentation</vt:lpstr>
      <vt:lpstr> Dependency Injection and Choosing an IOC Container that Works for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Robert, Jason</dc:creator>
  <cp:lastModifiedBy>Robert, Jason</cp:lastModifiedBy>
  <cp:revision>54</cp:revision>
  <dcterms:created xsi:type="dcterms:W3CDTF">2017-02-04T02:01:53Z</dcterms:created>
  <dcterms:modified xsi:type="dcterms:W3CDTF">2017-02-16T02:57:21Z</dcterms:modified>
</cp:coreProperties>
</file>