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6" r:id="rId4"/>
    <p:sldId id="268" r:id="rId5"/>
    <p:sldId id="269" r:id="rId6"/>
    <p:sldId id="270" r:id="rId7"/>
    <p:sldId id="259" r:id="rId8"/>
    <p:sldId id="258" r:id="rId9"/>
    <p:sldId id="261" r:id="rId10"/>
    <p:sldId id="267" r:id="rId11"/>
    <p:sldId id="271" r:id="rId12"/>
    <p:sldId id="262" r:id="rId13"/>
    <p:sldId id="260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DC28-E9C3-4A34-BF35-01475B86E440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3EEDB-D3D0-4F0B-9E07-306F6256FF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https://www.websequencediagrams.com/</a:t>
            </a:r>
          </a:p>
          <a:p>
            <a:endParaRPr lang="en-US" dirty="0" smtClean="0"/>
          </a:p>
          <a:p>
            <a:r>
              <a:rPr lang="en-US" dirty="0" smtClean="0"/>
              <a:t>Application -&gt;Bob: Wants information</a:t>
            </a:r>
          </a:p>
          <a:p>
            <a:r>
              <a:rPr lang="en-US" dirty="0" smtClean="0"/>
              <a:t>Application-&gt;Authentication: Request data From server</a:t>
            </a:r>
          </a:p>
          <a:p>
            <a:r>
              <a:rPr lang="en-US" dirty="0" smtClean="0"/>
              <a:t>Application-&gt;Portal: Opens connection for Bob</a:t>
            </a:r>
          </a:p>
          <a:p>
            <a:r>
              <a:rPr lang="en-US" dirty="0" smtClean="0"/>
              <a:t>Portal-&gt;Bob: Asks permission</a:t>
            </a:r>
          </a:p>
          <a:p>
            <a:r>
              <a:rPr lang="en-US" dirty="0" smtClean="0"/>
              <a:t>Bob-&gt;Portal: Grants permission</a:t>
            </a:r>
          </a:p>
          <a:p>
            <a:r>
              <a:rPr lang="en-US" dirty="0" smtClean="0"/>
              <a:t>Portal-&gt;</a:t>
            </a:r>
            <a:r>
              <a:rPr lang="en-US" dirty="0" err="1" smtClean="0"/>
              <a:t>Authentication:Sends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Authentication-&gt;Application: Sends decrypted data that was </a:t>
            </a:r>
            <a:r>
              <a:rPr lang="en-US" dirty="0" err="1" smtClean="0"/>
              <a:t>reqeusted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3EEDB-D3D0-4F0B-9E07-306F6256FFC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B422B12-E5CA-478D-9BF4-1E2495F133A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Party Encrypted Storage &amp; Password-less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Travis Taylor, John Robe, and Daniel James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Potential Adversaries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a copy of the database</a:t>
            </a:r>
          </a:p>
          <a:p>
            <a:pPr lvl="1"/>
            <a:r>
              <a:rPr lang="en-US" dirty="0" smtClean="0"/>
              <a:t>Secure! Each user’s info is stored encrypted with a unique key that is not stored on the server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Government/Authority request of data</a:t>
            </a:r>
          </a:p>
          <a:p>
            <a:pPr lvl="1"/>
            <a:r>
              <a:rPr lang="en-US" dirty="0" smtClean="0"/>
              <a:t>Secure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MITM/Impersonation</a:t>
            </a:r>
          </a:p>
          <a:p>
            <a:pPr lvl="1"/>
            <a:r>
              <a:rPr lang="en-US" dirty="0" smtClean="0"/>
              <a:t>Secure! (as long as SSL is configured properly.)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5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Potential Adversaries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Guessing Passwords / Brute Force</a:t>
            </a:r>
            <a:endParaRPr lang="en-US" dirty="0" smtClean="0"/>
          </a:p>
          <a:p>
            <a:pPr lvl="1"/>
            <a:r>
              <a:rPr lang="en-US" dirty="0" smtClean="0"/>
              <a:t>Secure! </a:t>
            </a:r>
            <a:r>
              <a:rPr lang="en-US" dirty="0" smtClean="0"/>
              <a:t>Only accept password attempts from known trusted devices.</a:t>
            </a:r>
          </a:p>
          <a:p>
            <a:pPr lvl="1"/>
            <a:r>
              <a:rPr lang="en-US" dirty="0" smtClean="0"/>
              <a:t>Keys are long and securely generated.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U</a:t>
            </a:r>
            <a:r>
              <a:rPr lang="en-US" dirty="0" smtClean="0"/>
              <a:t>ser Themselves</a:t>
            </a:r>
          </a:p>
          <a:p>
            <a:pPr lvl="1"/>
            <a:r>
              <a:rPr lang="en-US" dirty="0" smtClean="0"/>
              <a:t>More secure than passwords.</a:t>
            </a:r>
          </a:p>
          <a:p>
            <a:pPr lvl="1"/>
            <a:r>
              <a:rPr lang="en-US" dirty="0" smtClean="0"/>
              <a:t>User’s can’t create a bad key or be phished.</a:t>
            </a:r>
          </a:p>
          <a:p>
            <a:pPr lvl="1"/>
            <a:r>
              <a:rPr lang="en-US" dirty="0" smtClean="0"/>
              <a:t>Trusted Device can be compromised.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76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Message Diagram</a:t>
            </a:r>
            <a:endParaRPr lang="en-US" dirty="0"/>
          </a:p>
        </p:txBody>
      </p:sp>
      <p:pic>
        <p:nvPicPr>
          <p:cNvPr id="4" name="Content Placeholder 3" descr="message diagra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772400" cy="511620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r>
              <a:rPr lang="en-US" dirty="0" smtClean="0"/>
              <a:t>C++ Server </a:t>
            </a:r>
          </a:p>
          <a:p>
            <a:r>
              <a:rPr lang="en-US" dirty="0" smtClean="0"/>
              <a:t>Apache Thrift for communication (RPC)</a:t>
            </a:r>
          </a:p>
          <a:p>
            <a:r>
              <a:rPr lang="en-US" dirty="0" smtClean="0"/>
              <a:t>Java Demo App</a:t>
            </a:r>
          </a:p>
          <a:p>
            <a:r>
              <a:rPr lang="en-US" dirty="0" smtClean="0"/>
              <a:t>Java Portal </a:t>
            </a:r>
            <a:r>
              <a:rPr lang="en-US" dirty="0" smtClean="0"/>
              <a:t>App</a:t>
            </a:r>
          </a:p>
          <a:p>
            <a:endParaRPr lang="en-US" dirty="0" smtClean="0"/>
          </a:p>
          <a:p>
            <a:r>
              <a:rPr lang="en-US" b="1" dirty="0" smtClean="0"/>
              <a:t>SSL everywhere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6" y="1676400"/>
            <a:ext cx="2793008" cy="50483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keeps all his information (email, CC info, phone #,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) in one place.</a:t>
            </a:r>
          </a:p>
          <a:p>
            <a:endParaRPr lang="en-US" dirty="0" smtClean="0"/>
          </a:p>
          <a:p>
            <a:r>
              <a:rPr lang="en-US" dirty="0" smtClean="0"/>
              <a:t>Even if the authentication server is compromised, all of the data is encrypted, and the key doesn’t exist on that system.</a:t>
            </a:r>
          </a:p>
          <a:p>
            <a:endParaRPr lang="en-US" dirty="0" smtClean="0"/>
          </a:p>
          <a:p>
            <a:r>
              <a:rPr lang="en-US" dirty="0" smtClean="0"/>
              <a:t>The user doesn’t have to remember a password. The user can’t choose a weak password.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“forgot my password” problem with “lost my device” problem.</a:t>
            </a:r>
          </a:p>
          <a:p>
            <a:pPr lvl="1"/>
            <a:r>
              <a:rPr lang="en-US" dirty="0" smtClean="0"/>
              <a:t>User can have multiple trusted devices (each with a copy of a key)</a:t>
            </a:r>
          </a:p>
          <a:p>
            <a:pPr lvl="1"/>
            <a:r>
              <a:rPr lang="en-US" dirty="0" smtClean="0"/>
              <a:t>Give users a “recovery key”</a:t>
            </a:r>
          </a:p>
          <a:p>
            <a:r>
              <a:rPr lang="en-US" dirty="0" smtClean="0"/>
              <a:t>The key exists on the server for a brief period of time.</a:t>
            </a:r>
          </a:p>
          <a:p>
            <a:pPr lvl="1"/>
            <a:r>
              <a:rPr lang="en-US" dirty="0" smtClean="0"/>
              <a:t>User’s must trust the </a:t>
            </a:r>
            <a:r>
              <a:rPr lang="en-US" dirty="0" smtClean="0"/>
              <a:t>Authentication Server’s </a:t>
            </a:r>
            <a:r>
              <a:rPr lang="en-US" dirty="0" smtClean="0"/>
              <a:t>organization with their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 Comments? Concerns?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6"/>
            <a:ext cx="9144000" cy="51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0292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Remembering (good) </a:t>
            </a:r>
            <a:r>
              <a:rPr lang="en-US" dirty="0" smtClean="0"/>
              <a:t>passwords is </a:t>
            </a:r>
            <a:r>
              <a:rPr lang="en-US" dirty="0" smtClean="0"/>
              <a:t>hard</a:t>
            </a:r>
          </a:p>
          <a:p>
            <a:endParaRPr lang="en-US" dirty="0" smtClean="0"/>
          </a:p>
          <a:p>
            <a:r>
              <a:rPr lang="en-US" dirty="0" smtClean="0"/>
              <a:t>Every website/app that you use wants you to create an account with </a:t>
            </a:r>
            <a:r>
              <a:rPr lang="en-US" dirty="0" smtClean="0"/>
              <a:t>them</a:t>
            </a:r>
          </a:p>
          <a:p>
            <a:endParaRPr lang="en-US" dirty="0" smtClean="0"/>
          </a:p>
          <a:p>
            <a:r>
              <a:rPr lang="en-US" dirty="0" smtClean="0"/>
              <a:t>Putting trust in another party (ex. Facebook) is also less than desirable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75586"/>
            <a:ext cx="3748229" cy="38824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Policies Don’t 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291936"/>
            <a:ext cx="3378200" cy="317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791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“Starting today, all passwords must contain letters, numbers, doodles, sign language and squirrel noises”</a:t>
            </a:r>
          </a:p>
        </p:txBody>
      </p:sp>
    </p:spTree>
    <p:extLst>
      <p:ext uri="{BB962C8B-B14F-4D97-AF65-F5344CB8AC3E}">
        <p14:creationId xmlns:p14="http://schemas.microsoft.com/office/powerpoint/2010/main" val="107552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Don’t Take Password Security Seriously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705100"/>
            <a:ext cx="5238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8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Don’t Take Password Security Seriously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3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Can’t Trust People With Passwords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710"/>
            <a:ext cx="9144000" cy="3764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7273" y="5791200"/>
            <a:ext cx="572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Source: https</a:t>
            </a:r>
            <a:r>
              <a:rPr lang="en-US" sz="2800" dirty="0"/>
              <a:t>://</a:t>
            </a:r>
            <a:r>
              <a:rPr lang="en-US" sz="2800" dirty="0" err="1"/>
              <a:t>haveibeenpwned.com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755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NO Passwords!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Put our data encrypted in one place</a:t>
            </a:r>
          </a:p>
          <a:p>
            <a:r>
              <a:rPr lang="en-US" dirty="0" smtClean="0"/>
              <a:t>Store decryption key in trusted locations</a:t>
            </a:r>
          </a:p>
          <a:p>
            <a:r>
              <a:rPr lang="en-US" dirty="0" smtClean="0"/>
              <a:t>Decrypt the data in the database</a:t>
            </a:r>
          </a:p>
          <a:p>
            <a:r>
              <a:rPr lang="en-US" dirty="0" smtClean="0"/>
              <a:t>Immediately forget the key afterwards</a:t>
            </a:r>
          </a:p>
          <a:p>
            <a:endParaRPr lang="en-US" dirty="0" smtClean="0"/>
          </a:p>
          <a:p>
            <a:r>
              <a:rPr lang="en-US" dirty="0" smtClean="0"/>
              <a:t>Four parties: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r>
              <a:rPr lang="en-US" dirty="0" smtClean="0"/>
              <a:t>Portal Server</a:t>
            </a:r>
          </a:p>
          <a:p>
            <a:pPr lvl="1"/>
            <a:r>
              <a:rPr lang="en-US" dirty="0" smtClean="0"/>
              <a:t>User application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3" y="1392518"/>
            <a:ext cx="8416447" cy="60610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User Bob wishes to login to an E-Commerce website that uses our system</a:t>
            </a:r>
          </a:p>
          <a:p>
            <a:endParaRPr lang="en-US" dirty="0" smtClean="0"/>
          </a:p>
          <a:p>
            <a:r>
              <a:rPr lang="en-US" dirty="0" smtClean="0"/>
              <a:t>That site sends a request to the authentication server</a:t>
            </a:r>
          </a:p>
          <a:p>
            <a:endParaRPr lang="en-US" dirty="0" smtClean="0"/>
          </a:p>
          <a:p>
            <a:r>
              <a:rPr lang="en-US" dirty="0" smtClean="0"/>
              <a:t>The E-Commerce website </a:t>
            </a:r>
            <a:r>
              <a:rPr lang="en-US" dirty="0"/>
              <a:t>opens </a:t>
            </a:r>
            <a:r>
              <a:rPr lang="en-US" dirty="0" smtClean="0"/>
              <a:t>up a connection to the portal (Bob’s trusted device), the portal asks for Bob’s permission</a:t>
            </a:r>
          </a:p>
          <a:p>
            <a:endParaRPr lang="en-US" dirty="0" smtClean="0"/>
          </a:p>
          <a:p>
            <a:r>
              <a:rPr lang="en-US" dirty="0" smtClean="0"/>
              <a:t>Bob accepts (or denies) the request, the key that is stored on Bob’s trusted device is sent to the server.</a:t>
            </a:r>
          </a:p>
          <a:p>
            <a:endParaRPr lang="en-US" dirty="0" smtClean="0"/>
          </a:p>
          <a:p>
            <a:r>
              <a:rPr lang="en-US" dirty="0" smtClean="0"/>
              <a:t>Bob’s address and payment information is decrypted, sent to the E-Commerce site, and then the key is forgotten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135</TotalTime>
  <Words>540</Words>
  <Application>Microsoft Macintosh PowerPoint</Application>
  <PresentationFormat>On-screen Show (4:3)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Corbel</vt:lpstr>
      <vt:lpstr>Mangal</vt:lpstr>
      <vt:lpstr>Wingdings</vt:lpstr>
      <vt:lpstr>Wingdings 2</vt:lpstr>
      <vt:lpstr>Wingdings 3</vt:lpstr>
      <vt:lpstr>Arial</vt:lpstr>
      <vt:lpstr>Module</vt:lpstr>
      <vt:lpstr>Third Party Encrypted Storage &amp; Password-less Authentication</vt:lpstr>
      <vt:lpstr>Problem</vt:lpstr>
      <vt:lpstr>Password Policies Don’t Work</vt:lpstr>
      <vt:lpstr>Users Don’t Take Password Security Seriously</vt:lpstr>
      <vt:lpstr>Users Don’t Take Password Security Seriously</vt:lpstr>
      <vt:lpstr>Can’t Trust People With Passwords</vt:lpstr>
      <vt:lpstr>Solution – NO Passwords!</vt:lpstr>
      <vt:lpstr>Design</vt:lpstr>
      <vt:lpstr>Solution – Example Scenario</vt:lpstr>
      <vt:lpstr>Solution – Potential Adversaries</vt:lpstr>
      <vt:lpstr>Solution – Potential Adversaries</vt:lpstr>
      <vt:lpstr>Solution – Message Diagram</vt:lpstr>
      <vt:lpstr>Implementation Details</vt:lpstr>
      <vt:lpstr>Conclusion - Benefits</vt:lpstr>
      <vt:lpstr>Conclusion - Problems</vt:lpstr>
      <vt:lpstr>Questions? Comments? Concerns?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Party Encrypted Storage</dc:title>
  <dc:creator>Travis</dc:creator>
  <cp:lastModifiedBy>Daniel James</cp:lastModifiedBy>
  <cp:revision>13</cp:revision>
  <dcterms:created xsi:type="dcterms:W3CDTF">2016-12-03T23:33:49Z</dcterms:created>
  <dcterms:modified xsi:type="dcterms:W3CDTF">2016-12-06T18:22:54Z</dcterms:modified>
</cp:coreProperties>
</file>